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839" r:id="rId2"/>
    <p:sldId id="258" r:id="rId3"/>
    <p:sldId id="846" r:id="rId4"/>
    <p:sldId id="274" r:id="rId5"/>
    <p:sldId id="848" r:id="rId6"/>
    <p:sldId id="284" r:id="rId7"/>
    <p:sldId id="840" r:id="rId8"/>
    <p:sldId id="849" r:id="rId9"/>
    <p:sldId id="273" r:id="rId10"/>
    <p:sldId id="841" r:id="rId11"/>
    <p:sldId id="828" r:id="rId12"/>
    <p:sldId id="712" r:id="rId13"/>
    <p:sldId id="818" r:id="rId14"/>
    <p:sldId id="715" r:id="rId15"/>
    <p:sldId id="843" r:id="rId16"/>
    <p:sldId id="844" r:id="rId17"/>
    <p:sldId id="845" r:id="rId18"/>
    <p:sldId id="847" r:id="rId19"/>
    <p:sldId id="747" r:id="rId20"/>
    <p:sldId id="277" r:id="rId21"/>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3"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958B1"/>
    <a:srgbClr val="65B5C3"/>
    <a:srgbClr val="E1232E"/>
    <a:srgbClr val="5C9E2E"/>
    <a:srgbClr val="8B3C7D"/>
    <a:srgbClr val="E30100"/>
    <a:srgbClr val="F9CCE2"/>
    <a:srgbClr val="FFD9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65" autoAdjust="0"/>
    <p:restoredTop sz="95107"/>
  </p:normalViewPr>
  <p:slideViewPr>
    <p:cSldViewPr snapToGrid="0" snapToObjects="1">
      <p:cViewPr>
        <p:scale>
          <a:sx n="101" d="100"/>
          <a:sy n="101" d="100"/>
        </p:scale>
        <p:origin x="360" y="1104"/>
      </p:cViewPr>
      <p:guideLst>
        <p:guide orient="horz" pos="3203"/>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DFF78CF-F670-7546-89C0-0EA3EC243553}" type="datetimeFigureOut">
              <a:rPr kumimoji="1" lang="ja-JP" altLang="en-US" smtClean="0"/>
              <a:t>2024/1/5</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A129072-2E72-A543-8F40-D1247215246E}" type="slidenum">
              <a:rPr kumimoji="1" lang="ja-JP" altLang="en-US" smtClean="0"/>
              <a:t>‹#›</a:t>
            </a:fld>
            <a:endParaRPr kumimoji="1" lang="ja-JP" altLang="en-US"/>
          </a:p>
        </p:txBody>
      </p:sp>
    </p:spTree>
    <p:extLst>
      <p:ext uri="{BB962C8B-B14F-4D97-AF65-F5344CB8AC3E}">
        <p14:creationId xmlns:p14="http://schemas.microsoft.com/office/powerpoint/2010/main" val="20460477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1</a:t>
            </a:fld>
            <a:endParaRPr kumimoji="1" lang="ja-JP" altLang="en-US"/>
          </a:p>
        </p:txBody>
      </p:sp>
    </p:spTree>
    <p:extLst>
      <p:ext uri="{BB962C8B-B14F-4D97-AF65-F5344CB8AC3E}">
        <p14:creationId xmlns:p14="http://schemas.microsoft.com/office/powerpoint/2010/main" val="68679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10</a:t>
            </a:fld>
            <a:endParaRPr kumimoji="1" lang="ja-JP" altLang="en-US"/>
          </a:p>
        </p:txBody>
      </p:sp>
    </p:spTree>
    <p:extLst>
      <p:ext uri="{BB962C8B-B14F-4D97-AF65-F5344CB8AC3E}">
        <p14:creationId xmlns:p14="http://schemas.microsoft.com/office/powerpoint/2010/main" val="909356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2438" y="809625"/>
            <a:ext cx="5851525" cy="40528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BF80E0-5195-4095-99FB-48C4EC0001A1}" type="slidenum">
              <a:rPr kumimoji="1" lang="ja-JP" altLang="en-US" smtClean="0"/>
              <a:pPr/>
              <a:t>11</a:t>
            </a:fld>
            <a:endParaRPr kumimoji="1" lang="ja-JP" altLang="en-US"/>
          </a:p>
        </p:txBody>
      </p:sp>
    </p:spTree>
    <p:extLst>
      <p:ext uri="{BB962C8B-B14F-4D97-AF65-F5344CB8AC3E}">
        <p14:creationId xmlns:p14="http://schemas.microsoft.com/office/powerpoint/2010/main" val="568394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2438" y="809625"/>
            <a:ext cx="5851525" cy="40528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BF80E0-5195-4095-99FB-48C4EC0001A1}" type="slidenum">
              <a:rPr kumimoji="1" lang="ja-JP" altLang="en-US" smtClean="0"/>
              <a:pPr/>
              <a:t>12</a:t>
            </a:fld>
            <a:endParaRPr kumimoji="1" lang="ja-JP" altLang="en-US"/>
          </a:p>
        </p:txBody>
      </p:sp>
    </p:spTree>
    <p:extLst>
      <p:ext uri="{BB962C8B-B14F-4D97-AF65-F5344CB8AC3E}">
        <p14:creationId xmlns:p14="http://schemas.microsoft.com/office/powerpoint/2010/main" val="398589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2438" y="809625"/>
            <a:ext cx="5851525" cy="40528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BF80E0-5195-4095-99FB-48C4EC0001A1}" type="slidenum">
              <a:rPr kumimoji="1" lang="ja-JP" altLang="en-US" smtClean="0"/>
              <a:pPr/>
              <a:t>13</a:t>
            </a:fld>
            <a:endParaRPr kumimoji="1" lang="ja-JP" altLang="en-US"/>
          </a:p>
        </p:txBody>
      </p:sp>
    </p:spTree>
    <p:extLst>
      <p:ext uri="{BB962C8B-B14F-4D97-AF65-F5344CB8AC3E}">
        <p14:creationId xmlns:p14="http://schemas.microsoft.com/office/powerpoint/2010/main" val="4121546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2438" y="809625"/>
            <a:ext cx="5851525" cy="40528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BF80E0-5195-4095-99FB-48C4EC0001A1}" type="slidenum">
              <a:rPr kumimoji="1" lang="ja-JP" altLang="en-US" smtClean="0"/>
              <a:pPr/>
              <a:t>14</a:t>
            </a:fld>
            <a:endParaRPr kumimoji="1" lang="ja-JP" altLang="en-US"/>
          </a:p>
        </p:txBody>
      </p:sp>
    </p:spTree>
    <p:extLst>
      <p:ext uri="{BB962C8B-B14F-4D97-AF65-F5344CB8AC3E}">
        <p14:creationId xmlns:p14="http://schemas.microsoft.com/office/powerpoint/2010/main" val="1438733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2438" y="809625"/>
            <a:ext cx="5851525" cy="40528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BF80E0-5195-4095-99FB-48C4EC0001A1}" type="slidenum">
              <a:rPr kumimoji="1" lang="ja-JP" altLang="en-US" smtClean="0"/>
              <a:pPr/>
              <a:t>15</a:t>
            </a:fld>
            <a:endParaRPr kumimoji="1" lang="ja-JP" altLang="en-US"/>
          </a:p>
        </p:txBody>
      </p:sp>
    </p:spTree>
    <p:extLst>
      <p:ext uri="{BB962C8B-B14F-4D97-AF65-F5344CB8AC3E}">
        <p14:creationId xmlns:p14="http://schemas.microsoft.com/office/powerpoint/2010/main" val="2425053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2438" y="809625"/>
            <a:ext cx="5851525" cy="40528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BF80E0-5195-4095-99FB-48C4EC0001A1}" type="slidenum">
              <a:rPr kumimoji="1" lang="ja-JP" altLang="en-US" smtClean="0"/>
              <a:pPr/>
              <a:t>16</a:t>
            </a:fld>
            <a:endParaRPr kumimoji="1" lang="ja-JP" altLang="en-US"/>
          </a:p>
        </p:txBody>
      </p:sp>
    </p:spTree>
    <p:extLst>
      <p:ext uri="{BB962C8B-B14F-4D97-AF65-F5344CB8AC3E}">
        <p14:creationId xmlns:p14="http://schemas.microsoft.com/office/powerpoint/2010/main" val="4226732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2438" y="809625"/>
            <a:ext cx="5851525" cy="40528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BF80E0-5195-4095-99FB-48C4EC0001A1}" type="slidenum">
              <a:rPr kumimoji="1" lang="ja-JP" altLang="en-US" smtClean="0"/>
              <a:pPr/>
              <a:t>17</a:t>
            </a:fld>
            <a:endParaRPr kumimoji="1" lang="ja-JP" altLang="en-US"/>
          </a:p>
        </p:txBody>
      </p:sp>
    </p:spTree>
    <p:extLst>
      <p:ext uri="{BB962C8B-B14F-4D97-AF65-F5344CB8AC3E}">
        <p14:creationId xmlns:p14="http://schemas.microsoft.com/office/powerpoint/2010/main" val="714556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2438" y="809625"/>
            <a:ext cx="5851525" cy="40528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BF80E0-5195-4095-99FB-48C4EC0001A1}" type="slidenum">
              <a:rPr kumimoji="1" lang="ja-JP" altLang="en-US" smtClean="0"/>
              <a:pPr/>
              <a:t>18</a:t>
            </a:fld>
            <a:endParaRPr kumimoji="1" lang="ja-JP" altLang="en-US"/>
          </a:p>
        </p:txBody>
      </p:sp>
    </p:spTree>
    <p:extLst>
      <p:ext uri="{BB962C8B-B14F-4D97-AF65-F5344CB8AC3E}">
        <p14:creationId xmlns:p14="http://schemas.microsoft.com/office/powerpoint/2010/main" val="2543931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2438" y="809625"/>
            <a:ext cx="5851525" cy="40528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6BF80E0-5195-4095-99FB-48C4EC0001A1}" type="slidenum">
              <a:rPr kumimoji="1" lang="ja-JP" altLang="en-US" smtClean="0"/>
              <a:pPr/>
              <a:t>19</a:t>
            </a:fld>
            <a:endParaRPr kumimoji="1" lang="ja-JP" altLang="en-US"/>
          </a:p>
        </p:txBody>
      </p:sp>
    </p:spTree>
    <p:extLst>
      <p:ext uri="{BB962C8B-B14F-4D97-AF65-F5344CB8AC3E}">
        <p14:creationId xmlns:p14="http://schemas.microsoft.com/office/powerpoint/2010/main" val="234252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2</a:t>
            </a:fld>
            <a:endParaRPr kumimoji="1" lang="ja-JP" altLang="en-US"/>
          </a:p>
        </p:txBody>
      </p:sp>
    </p:spTree>
    <p:extLst>
      <p:ext uri="{BB962C8B-B14F-4D97-AF65-F5344CB8AC3E}">
        <p14:creationId xmlns:p14="http://schemas.microsoft.com/office/powerpoint/2010/main" val="1923628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20</a:t>
            </a:fld>
            <a:endParaRPr kumimoji="1" lang="ja-JP" altLang="en-US"/>
          </a:p>
        </p:txBody>
      </p:sp>
    </p:spTree>
    <p:extLst>
      <p:ext uri="{BB962C8B-B14F-4D97-AF65-F5344CB8AC3E}">
        <p14:creationId xmlns:p14="http://schemas.microsoft.com/office/powerpoint/2010/main" val="94603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29072-2E72-A543-8F40-D1247215246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59445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4</a:t>
            </a:fld>
            <a:endParaRPr kumimoji="1" lang="ja-JP" altLang="en-US"/>
          </a:p>
        </p:txBody>
      </p:sp>
    </p:spTree>
    <p:extLst>
      <p:ext uri="{BB962C8B-B14F-4D97-AF65-F5344CB8AC3E}">
        <p14:creationId xmlns:p14="http://schemas.microsoft.com/office/powerpoint/2010/main" val="873014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5</a:t>
            </a:fld>
            <a:endParaRPr kumimoji="1" lang="ja-JP" altLang="en-US"/>
          </a:p>
        </p:txBody>
      </p:sp>
    </p:spTree>
    <p:extLst>
      <p:ext uri="{BB962C8B-B14F-4D97-AF65-F5344CB8AC3E}">
        <p14:creationId xmlns:p14="http://schemas.microsoft.com/office/powerpoint/2010/main" val="196994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6</a:t>
            </a:fld>
            <a:endParaRPr kumimoji="1" lang="ja-JP" altLang="en-US"/>
          </a:p>
        </p:txBody>
      </p:sp>
    </p:spTree>
    <p:extLst>
      <p:ext uri="{BB962C8B-B14F-4D97-AF65-F5344CB8AC3E}">
        <p14:creationId xmlns:p14="http://schemas.microsoft.com/office/powerpoint/2010/main" val="2639769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7</a:t>
            </a:fld>
            <a:endParaRPr kumimoji="1" lang="ja-JP" altLang="en-US"/>
          </a:p>
        </p:txBody>
      </p:sp>
    </p:spTree>
    <p:extLst>
      <p:ext uri="{BB962C8B-B14F-4D97-AF65-F5344CB8AC3E}">
        <p14:creationId xmlns:p14="http://schemas.microsoft.com/office/powerpoint/2010/main" val="24561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29072-2E72-A543-8F40-D1247215246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2678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129072-2E72-A543-8F40-D1247215246E}" type="slidenum">
              <a:rPr kumimoji="1" lang="ja-JP" altLang="en-US" smtClean="0"/>
              <a:t>9</a:t>
            </a:fld>
            <a:endParaRPr kumimoji="1" lang="ja-JP" altLang="en-US"/>
          </a:p>
        </p:txBody>
      </p:sp>
    </p:spTree>
    <p:extLst>
      <p:ext uri="{BB962C8B-B14F-4D97-AF65-F5344CB8AC3E}">
        <p14:creationId xmlns:p14="http://schemas.microsoft.com/office/powerpoint/2010/main" val="175119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77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E69884-5F1D-F148-A7E6-1A84B8A4C017}" type="datetimeFigureOut">
              <a:rPr kumimoji="1" lang="ja-JP" altLang="en-US" smtClean="0"/>
              <a:t>2024/1/5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5A6DB1-0DC4-2340-9044-C4C8F7D576C3}" type="slidenum">
              <a:rPr kumimoji="1" lang="ja-JP" altLang="en-US" smtClean="0"/>
              <a:t>‹#›</a:t>
            </a:fld>
            <a:endParaRPr kumimoji="1" lang="ja-JP" altLang="en-US"/>
          </a:p>
        </p:txBody>
      </p:sp>
    </p:spTree>
    <p:extLst>
      <p:ext uri="{BB962C8B-B14F-4D97-AF65-F5344CB8AC3E}">
        <p14:creationId xmlns:p14="http://schemas.microsoft.com/office/powerpoint/2010/main" val="315618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E69884-5F1D-F148-A7E6-1A84B8A4C017}" type="datetimeFigureOut">
              <a:rPr kumimoji="1" lang="ja-JP" altLang="en-US" smtClean="0"/>
              <a:t>2024/1/5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5A6DB1-0DC4-2340-9044-C4C8F7D576C3}" type="slidenum">
              <a:rPr kumimoji="1" lang="ja-JP" altLang="en-US" smtClean="0"/>
              <a:t>‹#›</a:t>
            </a:fld>
            <a:endParaRPr kumimoji="1" lang="ja-JP" altLang="en-US"/>
          </a:p>
        </p:txBody>
      </p:sp>
    </p:spTree>
    <p:extLst>
      <p:ext uri="{BB962C8B-B14F-4D97-AF65-F5344CB8AC3E}">
        <p14:creationId xmlns:p14="http://schemas.microsoft.com/office/powerpoint/2010/main" val="3871509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a:t>マスタ サブタイトルの書式設定</a:t>
            </a:r>
          </a:p>
        </p:txBody>
      </p:sp>
    </p:spTree>
    <p:extLst>
      <p:ext uri="{BB962C8B-B14F-4D97-AF65-F5344CB8AC3E}">
        <p14:creationId xmlns:p14="http://schemas.microsoft.com/office/powerpoint/2010/main" val="32575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8F6A8BF7-9CC8-504E-9CE8-AEDFD4D51653}"/>
              </a:ext>
            </a:extLst>
          </p:cNvPr>
          <p:cNvCxnSpPr>
            <a:cxnSpLocks/>
          </p:cNvCxnSpPr>
          <p:nvPr userDrawn="1"/>
        </p:nvCxnSpPr>
        <p:spPr>
          <a:xfrm>
            <a:off x="51515" y="6760398"/>
            <a:ext cx="9790090" cy="0"/>
          </a:xfrm>
          <a:prstGeom prst="line">
            <a:avLst/>
          </a:prstGeom>
          <a:ln w="50800" cap="rnd">
            <a:solidFill>
              <a:srgbClr val="E0232F"/>
            </a:solidFill>
            <a:round/>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089B51C6-7CED-744F-AE82-361BBAEE8D16}"/>
              </a:ext>
            </a:extLst>
          </p:cNvPr>
          <p:cNvCxnSpPr>
            <a:cxnSpLocks/>
          </p:cNvCxnSpPr>
          <p:nvPr userDrawn="1"/>
        </p:nvCxnSpPr>
        <p:spPr>
          <a:xfrm>
            <a:off x="51515" y="141040"/>
            <a:ext cx="9790090" cy="0"/>
          </a:xfrm>
          <a:prstGeom prst="line">
            <a:avLst/>
          </a:prstGeom>
          <a:ln w="50800" cap="rnd">
            <a:solidFill>
              <a:srgbClr val="E0232F"/>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8946709" y="6387604"/>
            <a:ext cx="749178" cy="365125"/>
          </a:xfrm>
        </p:spPr>
        <p:txBody>
          <a:bodyPr/>
          <a:lstStyle>
            <a:lvl1pPr algn="ctr">
              <a:defRPr sz="1800" b="1">
                <a:solidFill>
                  <a:srgbClr val="E30201"/>
                </a:solidFill>
                <a:latin typeface="Meiryo" panose="020B0604030504040204" pitchFamily="34" charset="-128"/>
                <a:ea typeface="Meiryo" panose="020B0604030504040204" pitchFamily="34" charset="-128"/>
              </a:defRPr>
            </a:lvl1pPr>
          </a:lstStyle>
          <a:p>
            <a:fld id="{515A6DB1-0DC4-2340-9044-C4C8F7D576C3}" type="slidenum">
              <a:rPr lang="ja-JP" altLang="en-US" smtClean="0"/>
              <a:pPr/>
              <a:t>‹#›</a:t>
            </a:fld>
            <a:endParaRPr lang="ja-JP" altLang="en-US"/>
          </a:p>
        </p:txBody>
      </p:sp>
      <p:sp>
        <p:nvSpPr>
          <p:cNvPr id="11" name="平行四辺形 10">
            <a:extLst>
              <a:ext uri="{FF2B5EF4-FFF2-40B4-BE49-F238E27FC236}">
                <a16:creationId xmlns:a16="http://schemas.microsoft.com/office/drawing/2014/main" id="{DE02AEE6-F5DB-B545-961D-0B2DE75044FC}"/>
              </a:ext>
            </a:extLst>
          </p:cNvPr>
          <p:cNvSpPr/>
          <p:nvPr userDrawn="1"/>
        </p:nvSpPr>
        <p:spPr>
          <a:xfrm>
            <a:off x="8865192" y="6698729"/>
            <a:ext cx="830695" cy="108000"/>
          </a:xfrm>
          <a:prstGeom prst="parallelogram">
            <a:avLst/>
          </a:prstGeom>
          <a:solidFill>
            <a:srgbClr val="CB1D2D"/>
          </a:solidFill>
          <a:ln w="5080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a:extLst>
              <a:ext uri="{FF2B5EF4-FFF2-40B4-BE49-F238E27FC236}">
                <a16:creationId xmlns:a16="http://schemas.microsoft.com/office/drawing/2014/main" id="{2DDD668C-2CD0-414E-8E1C-C0D43B1013F6}"/>
              </a:ext>
            </a:extLst>
          </p:cNvPr>
          <p:cNvSpPr/>
          <p:nvPr userDrawn="1"/>
        </p:nvSpPr>
        <p:spPr>
          <a:xfrm rot="10800000">
            <a:off x="2133327" y="98767"/>
            <a:ext cx="5566321" cy="474073"/>
          </a:xfrm>
          <a:prstGeom prst="trapezoid">
            <a:avLst/>
          </a:prstGeom>
          <a:gradFill flip="none" rotWithShape="1">
            <a:gsLst>
              <a:gs pos="22000">
                <a:srgbClr val="C41B2C"/>
              </a:gs>
              <a:gs pos="87000">
                <a:srgbClr val="E0232F"/>
              </a:gs>
              <a:gs pos="100000">
                <a:srgbClr val="E30101"/>
              </a:gs>
            </a:gsLst>
            <a:lin ang="16200000" scaled="1"/>
            <a:tileRect/>
          </a:gradFill>
          <a:ln w="57150" cap="rnd">
            <a:gradFill flip="none" rotWithShape="1">
              <a:gsLst>
                <a:gs pos="22000">
                  <a:srgbClr val="C41B2C"/>
                </a:gs>
                <a:gs pos="89000">
                  <a:srgbClr val="E0232F"/>
                </a:gs>
                <a:gs pos="100000">
                  <a:srgbClr val="E30101"/>
                </a:gs>
              </a:gsLst>
              <a:lin ang="16200000" scaled="1"/>
              <a:tileRect/>
            </a:gradFill>
            <a:round/>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804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8F6A8BF7-9CC8-504E-9CE8-AEDFD4D51653}"/>
              </a:ext>
            </a:extLst>
          </p:cNvPr>
          <p:cNvCxnSpPr>
            <a:cxnSpLocks/>
          </p:cNvCxnSpPr>
          <p:nvPr userDrawn="1"/>
        </p:nvCxnSpPr>
        <p:spPr>
          <a:xfrm>
            <a:off x="51515" y="6760398"/>
            <a:ext cx="9790090" cy="0"/>
          </a:xfrm>
          <a:prstGeom prst="line">
            <a:avLst/>
          </a:prstGeom>
          <a:ln w="50800" cap="rnd">
            <a:solidFill>
              <a:srgbClr val="66B5C3"/>
            </a:solidFill>
            <a:round/>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089B51C6-7CED-744F-AE82-361BBAEE8D16}"/>
              </a:ext>
            </a:extLst>
          </p:cNvPr>
          <p:cNvCxnSpPr>
            <a:cxnSpLocks/>
          </p:cNvCxnSpPr>
          <p:nvPr userDrawn="1"/>
        </p:nvCxnSpPr>
        <p:spPr>
          <a:xfrm>
            <a:off x="51515" y="141040"/>
            <a:ext cx="9790090" cy="0"/>
          </a:xfrm>
          <a:prstGeom prst="line">
            <a:avLst/>
          </a:prstGeom>
          <a:ln w="50800" cap="rnd">
            <a:solidFill>
              <a:srgbClr val="66B5C3"/>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8946709" y="6387604"/>
            <a:ext cx="749178" cy="365125"/>
          </a:xfrm>
        </p:spPr>
        <p:txBody>
          <a:bodyPr/>
          <a:lstStyle>
            <a:lvl1pPr algn="ctr">
              <a:defRPr sz="1800" b="1">
                <a:solidFill>
                  <a:srgbClr val="66B5C3"/>
                </a:solidFill>
                <a:latin typeface="Meiryo" panose="020B0604030504040204" pitchFamily="34" charset="-128"/>
                <a:ea typeface="Meiryo" panose="020B0604030504040204" pitchFamily="34" charset="-128"/>
              </a:defRPr>
            </a:lvl1pPr>
          </a:lstStyle>
          <a:p>
            <a:fld id="{515A6DB1-0DC4-2340-9044-C4C8F7D576C3}" type="slidenum">
              <a:rPr lang="ja-JP" altLang="en-US" smtClean="0"/>
              <a:pPr/>
              <a:t>‹#›</a:t>
            </a:fld>
            <a:endParaRPr lang="ja-JP" altLang="en-US"/>
          </a:p>
        </p:txBody>
      </p:sp>
      <p:sp>
        <p:nvSpPr>
          <p:cNvPr id="11" name="平行四辺形 10">
            <a:extLst>
              <a:ext uri="{FF2B5EF4-FFF2-40B4-BE49-F238E27FC236}">
                <a16:creationId xmlns:a16="http://schemas.microsoft.com/office/drawing/2014/main" id="{DE02AEE6-F5DB-B545-961D-0B2DE75044FC}"/>
              </a:ext>
            </a:extLst>
          </p:cNvPr>
          <p:cNvSpPr/>
          <p:nvPr userDrawn="1"/>
        </p:nvSpPr>
        <p:spPr>
          <a:xfrm>
            <a:off x="8865192" y="6698729"/>
            <a:ext cx="830695" cy="108000"/>
          </a:xfrm>
          <a:prstGeom prst="parallelogram">
            <a:avLst/>
          </a:prstGeom>
          <a:solidFill>
            <a:srgbClr val="519AA9"/>
          </a:solidFill>
          <a:ln w="5080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a:extLst>
              <a:ext uri="{FF2B5EF4-FFF2-40B4-BE49-F238E27FC236}">
                <a16:creationId xmlns:a16="http://schemas.microsoft.com/office/drawing/2014/main" id="{2DDD668C-2CD0-414E-8E1C-C0D43B1013F6}"/>
              </a:ext>
            </a:extLst>
          </p:cNvPr>
          <p:cNvSpPr/>
          <p:nvPr userDrawn="1"/>
        </p:nvSpPr>
        <p:spPr>
          <a:xfrm rot="10800000">
            <a:off x="2133327" y="98767"/>
            <a:ext cx="5566321" cy="474073"/>
          </a:xfrm>
          <a:prstGeom prst="trapezoid">
            <a:avLst/>
          </a:prstGeom>
          <a:gradFill flip="none" rotWithShape="1">
            <a:gsLst>
              <a:gs pos="22000">
                <a:srgbClr val="519AA9"/>
              </a:gs>
              <a:gs pos="87000">
                <a:srgbClr val="66B5C3"/>
              </a:gs>
              <a:gs pos="100000">
                <a:srgbClr val="65B5C3"/>
              </a:gs>
            </a:gsLst>
            <a:lin ang="16200000" scaled="1"/>
            <a:tileRect/>
          </a:gradFill>
          <a:ln w="57150" cap="rnd">
            <a:gradFill flip="none" rotWithShape="1">
              <a:gsLst>
                <a:gs pos="22000">
                  <a:srgbClr val="519AA9"/>
                </a:gs>
                <a:gs pos="89000">
                  <a:srgbClr val="65B5C3"/>
                </a:gs>
                <a:gs pos="100000">
                  <a:srgbClr val="66B5C3"/>
                </a:gs>
              </a:gsLst>
              <a:lin ang="16200000" scaled="1"/>
              <a:tileRect/>
            </a:gradFill>
            <a:round/>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679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8F6A8BF7-9CC8-504E-9CE8-AEDFD4D51653}"/>
              </a:ext>
            </a:extLst>
          </p:cNvPr>
          <p:cNvCxnSpPr>
            <a:cxnSpLocks/>
          </p:cNvCxnSpPr>
          <p:nvPr userDrawn="1"/>
        </p:nvCxnSpPr>
        <p:spPr>
          <a:xfrm>
            <a:off x="51515" y="6760398"/>
            <a:ext cx="9790090" cy="0"/>
          </a:xfrm>
          <a:prstGeom prst="line">
            <a:avLst/>
          </a:prstGeom>
          <a:ln w="50800" cap="rnd">
            <a:solidFill>
              <a:srgbClr val="F958B1"/>
            </a:solidFill>
            <a:round/>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089B51C6-7CED-744F-AE82-361BBAEE8D16}"/>
              </a:ext>
            </a:extLst>
          </p:cNvPr>
          <p:cNvCxnSpPr>
            <a:cxnSpLocks/>
          </p:cNvCxnSpPr>
          <p:nvPr userDrawn="1"/>
        </p:nvCxnSpPr>
        <p:spPr>
          <a:xfrm>
            <a:off x="51515" y="141040"/>
            <a:ext cx="9790090" cy="0"/>
          </a:xfrm>
          <a:prstGeom prst="line">
            <a:avLst/>
          </a:prstGeom>
          <a:ln w="50800" cap="rnd">
            <a:solidFill>
              <a:srgbClr val="F958B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8946709" y="6387604"/>
            <a:ext cx="749178" cy="365125"/>
          </a:xfrm>
        </p:spPr>
        <p:txBody>
          <a:bodyPr/>
          <a:lstStyle>
            <a:lvl1pPr algn="ctr">
              <a:defRPr sz="1800" b="1">
                <a:solidFill>
                  <a:schemeClr val="tx1">
                    <a:lumMod val="50000"/>
                    <a:lumOff val="50000"/>
                  </a:schemeClr>
                </a:solidFill>
                <a:latin typeface="Meiryo" panose="020B0604030504040204" pitchFamily="34" charset="-128"/>
                <a:ea typeface="Meiryo" panose="020B0604030504040204" pitchFamily="34" charset="-128"/>
              </a:defRPr>
            </a:lvl1pPr>
          </a:lstStyle>
          <a:p>
            <a:fld id="{515A6DB1-0DC4-2340-9044-C4C8F7D576C3}" type="slidenum">
              <a:rPr lang="ja-JP" altLang="en-US" smtClean="0"/>
              <a:pPr/>
              <a:t>‹#›</a:t>
            </a:fld>
            <a:endParaRPr lang="ja-JP" altLang="en-US"/>
          </a:p>
        </p:txBody>
      </p:sp>
      <p:sp>
        <p:nvSpPr>
          <p:cNvPr id="11" name="平行四辺形 10">
            <a:extLst>
              <a:ext uri="{FF2B5EF4-FFF2-40B4-BE49-F238E27FC236}">
                <a16:creationId xmlns:a16="http://schemas.microsoft.com/office/drawing/2014/main" id="{DE02AEE6-F5DB-B545-961D-0B2DE75044FC}"/>
              </a:ext>
            </a:extLst>
          </p:cNvPr>
          <p:cNvSpPr/>
          <p:nvPr userDrawn="1"/>
        </p:nvSpPr>
        <p:spPr>
          <a:xfrm>
            <a:off x="8865192" y="6698729"/>
            <a:ext cx="830695" cy="108000"/>
          </a:xfrm>
          <a:prstGeom prst="parallelogram">
            <a:avLst/>
          </a:prstGeom>
          <a:solidFill>
            <a:srgbClr val="F958B1"/>
          </a:solidFill>
          <a:ln w="5080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a:extLst>
              <a:ext uri="{FF2B5EF4-FFF2-40B4-BE49-F238E27FC236}">
                <a16:creationId xmlns:a16="http://schemas.microsoft.com/office/drawing/2014/main" id="{2DDD668C-2CD0-414E-8E1C-C0D43B1013F6}"/>
              </a:ext>
            </a:extLst>
          </p:cNvPr>
          <p:cNvSpPr/>
          <p:nvPr userDrawn="1"/>
        </p:nvSpPr>
        <p:spPr>
          <a:xfrm rot="10800000">
            <a:off x="2133327" y="98767"/>
            <a:ext cx="5566321" cy="474073"/>
          </a:xfrm>
          <a:prstGeom prst="trapezoid">
            <a:avLst/>
          </a:prstGeom>
          <a:gradFill>
            <a:gsLst>
              <a:gs pos="22000">
                <a:srgbClr val="F958B1"/>
              </a:gs>
              <a:gs pos="89000">
                <a:srgbClr val="F9C0D9"/>
              </a:gs>
              <a:gs pos="100000">
                <a:srgbClr val="FFE6E3"/>
              </a:gs>
            </a:gsLst>
            <a:lin ang="16200000" scaled="1"/>
          </a:gradFill>
          <a:ln w="57150" cap="rnd">
            <a:gradFill flip="none" rotWithShape="1">
              <a:gsLst>
                <a:gs pos="22000">
                  <a:srgbClr val="F958B1"/>
                </a:gs>
                <a:gs pos="89000">
                  <a:srgbClr val="F9C0D9"/>
                </a:gs>
                <a:gs pos="100000">
                  <a:srgbClr val="FFE6E3"/>
                </a:gs>
              </a:gsLst>
              <a:lin ang="16200000" scaled="1"/>
              <a:tileRect/>
            </a:gradFill>
            <a:round/>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687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5E69884-5F1D-F148-A7E6-1A84B8A4C017}" type="datetimeFigureOut">
              <a:rPr kumimoji="1" lang="ja-JP" altLang="en-US" smtClean="0"/>
              <a:t>2024/1/5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15A6DB1-0DC4-2340-9044-C4C8F7D576C3}" type="slidenum">
              <a:rPr kumimoji="1" lang="ja-JP" altLang="en-US" smtClean="0"/>
              <a:t>‹#›</a:t>
            </a:fld>
            <a:endParaRPr kumimoji="1" lang="ja-JP" altLang="en-US"/>
          </a:p>
        </p:txBody>
      </p:sp>
    </p:spTree>
    <p:extLst>
      <p:ext uri="{BB962C8B-B14F-4D97-AF65-F5344CB8AC3E}">
        <p14:creationId xmlns:p14="http://schemas.microsoft.com/office/powerpoint/2010/main" val="224852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5E69884-5F1D-F148-A7E6-1A84B8A4C017}" type="datetimeFigureOut">
              <a:rPr kumimoji="1" lang="ja-JP" altLang="en-US" smtClean="0"/>
              <a:t>2024/1/5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15A6DB1-0DC4-2340-9044-C4C8F7D576C3}" type="slidenum">
              <a:rPr kumimoji="1" lang="ja-JP" altLang="en-US" smtClean="0"/>
              <a:t>‹#›</a:t>
            </a:fld>
            <a:endParaRPr kumimoji="1" lang="ja-JP" altLang="en-US"/>
          </a:p>
        </p:txBody>
      </p:sp>
    </p:spTree>
    <p:extLst>
      <p:ext uri="{BB962C8B-B14F-4D97-AF65-F5344CB8AC3E}">
        <p14:creationId xmlns:p14="http://schemas.microsoft.com/office/powerpoint/2010/main" val="3106435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69884-5F1D-F148-A7E6-1A84B8A4C017}" type="datetimeFigureOut">
              <a:rPr kumimoji="1" lang="ja-JP" altLang="en-US" smtClean="0"/>
              <a:t>2024/1/5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15A6DB1-0DC4-2340-9044-C4C8F7D576C3}" type="slidenum">
              <a:rPr kumimoji="1" lang="ja-JP" altLang="en-US" smtClean="0"/>
              <a:t>‹#›</a:t>
            </a:fld>
            <a:endParaRPr kumimoji="1" lang="ja-JP" altLang="en-US"/>
          </a:p>
        </p:txBody>
      </p:sp>
    </p:spTree>
    <p:extLst>
      <p:ext uri="{BB962C8B-B14F-4D97-AF65-F5344CB8AC3E}">
        <p14:creationId xmlns:p14="http://schemas.microsoft.com/office/powerpoint/2010/main" val="216673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5E69884-5F1D-F148-A7E6-1A84B8A4C017}" type="datetimeFigureOut">
              <a:rPr kumimoji="1" lang="ja-JP" altLang="en-US" smtClean="0"/>
              <a:t>2024/1/5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5A6DB1-0DC4-2340-9044-C4C8F7D576C3}" type="slidenum">
              <a:rPr kumimoji="1" lang="ja-JP" altLang="en-US" smtClean="0"/>
              <a:t>‹#›</a:t>
            </a:fld>
            <a:endParaRPr kumimoji="1" lang="ja-JP" altLang="en-US"/>
          </a:p>
        </p:txBody>
      </p:sp>
    </p:spTree>
    <p:extLst>
      <p:ext uri="{BB962C8B-B14F-4D97-AF65-F5344CB8AC3E}">
        <p14:creationId xmlns:p14="http://schemas.microsoft.com/office/powerpoint/2010/main" val="2899713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5E69884-5F1D-F148-A7E6-1A84B8A4C017}" type="datetimeFigureOut">
              <a:rPr kumimoji="1" lang="ja-JP" altLang="en-US" smtClean="0"/>
              <a:t>2024/1/5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5A6DB1-0DC4-2340-9044-C4C8F7D576C3}" type="slidenum">
              <a:rPr kumimoji="1" lang="ja-JP" altLang="en-US" smtClean="0"/>
              <a:t>‹#›</a:t>
            </a:fld>
            <a:endParaRPr kumimoji="1" lang="ja-JP" altLang="en-US"/>
          </a:p>
        </p:txBody>
      </p:sp>
    </p:spTree>
    <p:extLst>
      <p:ext uri="{BB962C8B-B14F-4D97-AF65-F5344CB8AC3E}">
        <p14:creationId xmlns:p14="http://schemas.microsoft.com/office/powerpoint/2010/main" val="293372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69884-5F1D-F148-A7E6-1A84B8A4C017}" type="datetimeFigureOut">
              <a:rPr kumimoji="1" lang="ja-JP" altLang="en-US" smtClean="0"/>
              <a:t>2024/1/5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A6DB1-0DC4-2340-9044-C4C8F7D576C3}" type="slidenum">
              <a:rPr kumimoji="1" lang="ja-JP" altLang="en-US" smtClean="0"/>
              <a:t>‹#›</a:t>
            </a:fld>
            <a:endParaRPr kumimoji="1" lang="ja-JP" altLang="en-US"/>
          </a:p>
        </p:txBody>
      </p:sp>
    </p:spTree>
    <p:extLst>
      <p:ext uri="{BB962C8B-B14F-4D97-AF65-F5344CB8AC3E}">
        <p14:creationId xmlns:p14="http://schemas.microsoft.com/office/powerpoint/2010/main" val="1994322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3.png"/><Relationship Id="rId7" Type="http://schemas.openxmlformats.org/officeDocument/2006/relationships/image" Target="../media/image47.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50.jpe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39.png"/><Relationship Id="rId7"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54.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svg"/><Relationship Id="rId9" Type="http://schemas.openxmlformats.org/officeDocument/2006/relationships/image" Target="../media/image63.sv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7.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29.jpeg"/><Relationship Id="rId5" Type="http://schemas.openxmlformats.org/officeDocument/2006/relationships/image" Target="../media/image24.png"/><Relationship Id="rId10" Type="http://schemas.openxmlformats.org/officeDocument/2006/relationships/image" Target="../media/image66.png"/><Relationship Id="rId4" Type="http://schemas.openxmlformats.org/officeDocument/2006/relationships/image" Target="../media/image68.svg"/><Relationship Id="rId9" Type="http://schemas.openxmlformats.org/officeDocument/2006/relationships/image" Target="../media/image6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emf"/><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フローチャート: 手操作入力 22">
            <a:extLst>
              <a:ext uri="{FF2B5EF4-FFF2-40B4-BE49-F238E27FC236}">
                <a16:creationId xmlns:a16="http://schemas.microsoft.com/office/drawing/2014/main" id="{F32B4276-19C0-304D-8D43-FD8BF7D60C36}"/>
              </a:ext>
            </a:extLst>
          </p:cNvPr>
          <p:cNvSpPr/>
          <p:nvPr/>
        </p:nvSpPr>
        <p:spPr>
          <a:xfrm rot="5400000" flipH="1" flipV="1">
            <a:off x="3637843" y="603607"/>
            <a:ext cx="6440579" cy="565078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8 w 10000"/>
              <a:gd name="connsiteY0" fmla="*/ 2876 h 10000"/>
              <a:gd name="connsiteX1" fmla="*/ 10000 w 10000"/>
              <a:gd name="connsiteY1" fmla="*/ 0 h 10000"/>
              <a:gd name="connsiteX2" fmla="*/ 10000 w 10000"/>
              <a:gd name="connsiteY2" fmla="*/ 10000 h 10000"/>
              <a:gd name="connsiteX3" fmla="*/ 0 w 10000"/>
              <a:gd name="connsiteY3" fmla="*/ 10000 h 10000"/>
              <a:gd name="connsiteX4" fmla="*/ 18 w 10000"/>
              <a:gd name="connsiteY4" fmla="*/ 287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8" y="2876"/>
                </a:moveTo>
                <a:lnTo>
                  <a:pt x="10000" y="0"/>
                </a:lnTo>
                <a:lnTo>
                  <a:pt x="10000" y="10000"/>
                </a:lnTo>
                <a:lnTo>
                  <a:pt x="0" y="10000"/>
                </a:lnTo>
                <a:cubicBezTo>
                  <a:pt x="6" y="7625"/>
                  <a:pt x="12" y="5251"/>
                  <a:pt x="18" y="2876"/>
                </a:cubicBezTo>
                <a:close/>
              </a:path>
            </a:pathLst>
          </a:custGeom>
          <a:gradFill>
            <a:gsLst>
              <a:gs pos="0">
                <a:srgbClr val="85C8D7"/>
              </a:gs>
              <a:gs pos="100000">
                <a:srgbClr val="A5DBEB"/>
              </a:gs>
              <a:gs pos="51000">
                <a:srgbClr val="65B5C3"/>
              </a:gs>
            </a:gsLst>
            <a:lin ang="10800000" scaled="1"/>
          </a:gradFill>
          <a:ln w="76200" cap="rnd">
            <a:gradFill flip="none" rotWithShape="1">
              <a:gsLst>
                <a:gs pos="50000">
                  <a:srgbClr val="65B5C3"/>
                </a:gs>
                <a:gs pos="0">
                  <a:srgbClr val="85C8D7"/>
                </a:gs>
                <a:gs pos="100000">
                  <a:srgbClr val="A5DBEB"/>
                </a:gs>
              </a:gsLst>
              <a:lin ang="10800000" scaled="1"/>
              <a:tileRect/>
            </a:gradFill>
            <a:round/>
          </a:ln>
          <a:effectLst>
            <a:outerShdw dir="27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D43D2BF3-B076-424A-94C5-E1BCB9D43CAF}"/>
              </a:ext>
            </a:extLst>
          </p:cNvPr>
          <p:cNvPicPr>
            <a:picLocks noChangeAspect="1"/>
          </p:cNvPicPr>
          <p:nvPr/>
        </p:nvPicPr>
        <p:blipFill>
          <a:blip r:embed="rId3"/>
          <a:stretch>
            <a:fillRect/>
          </a:stretch>
        </p:blipFill>
        <p:spPr>
          <a:xfrm>
            <a:off x="5464652" y="1683557"/>
            <a:ext cx="3944926" cy="3577386"/>
          </a:xfrm>
          <a:prstGeom prst="rect">
            <a:avLst/>
          </a:prstGeom>
        </p:spPr>
      </p:pic>
      <p:sp>
        <p:nvSpPr>
          <p:cNvPr id="5" name="フローチャート: 手操作入力 4">
            <a:extLst>
              <a:ext uri="{FF2B5EF4-FFF2-40B4-BE49-F238E27FC236}">
                <a16:creationId xmlns:a16="http://schemas.microsoft.com/office/drawing/2014/main" id="{A9DF9A51-CE6E-6140-9E1A-FFC2B677162C}"/>
              </a:ext>
            </a:extLst>
          </p:cNvPr>
          <p:cNvSpPr/>
          <p:nvPr/>
        </p:nvSpPr>
        <p:spPr>
          <a:xfrm rot="5400000">
            <a:off x="-123642" y="204321"/>
            <a:ext cx="6233462" cy="5905504"/>
          </a:xfrm>
          <a:prstGeom prst="flowChartManualInput">
            <a:avLst/>
          </a:prstGeom>
          <a:gradFill flip="none" rotWithShape="1">
            <a:gsLst>
              <a:gs pos="100000">
                <a:srgbClr val="E30101"/>
              </a:gs>
              <a:gs pos="86000">
                <a:srgbClr val="E1232F"/>
              </a:gs>
              <a:gs pos="20000">
                <a:srgbClr val="C41B2C"/>
              </a:gs>
            </a:gsLst>
            <a:lin ang="10800000" scaled="1"/>
            <a:tileRect/>
          </a:gradFill>
          <a:ln w="76200" cap="rnd">
            <a:gradFill flip="none" rotWithShape="1">
              <a:gsLst>
                <a:gs pos="22000">
                  <a:srgbClr val="C41B2C"/>
                </a:gs>
                <a:gs pos="87000">
                  <a:srgbClr val="E0232F"/>
                </a:gs>
                <a:gs pos="100000">
                  <a:srgbClr val="E30101"/>
                </a:gs>
              </a:gsLst>
              <a:lin ang="10800000" scaled="1"/>
              <a:tileRect/>
            </a:gradFill>
            <a:round/>
          </a:ln>
          <a:effectLst>
            <a:outerShdw dir="2700000" sx="101000" sy="101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FB88899B-3972-8E46-801D-3FEC8407EC12}"/>
              </a:ext>
            </a:extLst>
          </p:cNvPr>
          <p:cNvSpPr txBox="1"/>
          <p:nvPr/>
        </p:nvSpPr>
        <p:spPr>
          <a:xfrm>
            <a:off x="1167329" y="4819145"/>
            <a:ext cx="2496197" cy="400110"/>
          </a:xfrm>
          <a:prstGeom prst="rect">
            <a:avLst/>
          </a:prstGeom>
          <a:noFill/>
        </p:spPr>
        <p:txBody>
          <a:bodyPr wrap="none" rtlCol="0">
            <a:spAutoFit/>
          </a:bodyPr>
          <a:lstStyle/>
          <a:p>
            <a:pPr algn="ctr"/>
            <a:r>
              <a:rPr kumimoji="1" lang="ja-JP" altLang="en-US" sz="2000" b="1" spc="300">
                <a:solidFill>
                  <a:schemeClr val="bg1"/>
                </a:solidFill>
                <a:latin typeface="Meiryo" panose="020B0604030504040204" pitchFamily="34" charset="-128"/>
                <a:ea typeface="Meiryo" panose="020B0604030504040204" pitchFamily="34" charset="-128"/>
              </a:rPr>
              <a:t>ー</a:t>
            </a:r>
            <a:r>
              <a:rPr kumimoji="1" lang="en-US" altLang="ja-JP" sz="2000" b="1" spc="300" dirty="0">
                <a:solidFill>
                  <a:schemeClr val="bg1"/>
                </a:solidFill>
                <a:latin typeface="Meiryo" panose="020B0604030504040204" pitchFamily="34" charset="-128"/>
                <a:ea typeface="Meiryo" panose="020B0604030504040204" pitchFamily="34" charset="-128"/>
              </a:rPr>
              <a:t> </a:t>
            </a:r>
            <a:r>
              <a:rPr kumimoji="1" lang="ja-JP" altLang="en-US" sz="2000" b="1" spc="300">
                <a:solidFill>
                  <a:schemeClr val="bg1"/>
                </a:solidFill>
                <a:latin typeface="Meiryo" panose="020B0604030504040204" pitchFamily="34" charset="-128"/>
                <a:ea typeface="Meiryo" panose="020B0604030504040204" pitchFamily="34" charset="-128"/>
              </a:rPr>
              <a:t>企画概要書</a:t>
            </a:r>
            <a:r>
              <a:rPr kumimoji="1" lang="en-US" altLang="ja-JP" sz="2000" b="1" spc="300" dirty="0">
                <a:solidFill>
                  <a:schemeClr val="bg1"/>
                </a:solidFill>
                <a:latin typeface="Meiryo" panose="020B0604030504040204" pitchFamily="34" charset="-128"/>
                <a:ea typeface="Meiryo" panose="020B0604030504040204" pitchFamily="34" charset="-128"/>
              </a:rPr>
              <a:t> </a:t>
            </a:r>
            <a:r>
              <a:rPr kumimoji="1" lang="ja-JP" altLang="en-US" sz="2000" b="1" spc="300">
                <a:solidFill>
                  <a:schemeClr val="bg1"/>
                </a:solidFill>
                <a:latin typeface="Meiryo" panose="020B0604030504040204" pitchFamily="34" charset="-128"/>
                <a:ea typeface="Meiryo" panose="020B0604030504040204" pitchFamily="34" charset="-128"/>
              </a:rPr>
              <a:t>ー</a:t>
            </a:r>
          </a:p>
        </p:txBody>
      </p:sp>
      <p:pic>
        <p:nvPicPr>
          <p:cNvPr id="112" name="図 111">
            <a:extLst>
              <a:ext uri="{FF2B5EF4-FFF2-40B4-BE49-F238E27FC236}">
                <a16:creationId xmlns:a16="http://schemas.microsoft.com/office/drawing/2014/main" id="{39B3CC67-D608-A244-BA71-B3F76D1C445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6371"/>
          <a:stretch/>
        </p:blipFill>
        <p:spPr>
          <a:xfrm>
            <a:off x="6652630" y="5668393"/>
            <a:ext cx="2397388" cy="445684"/>
          </a:xfrm>
          <a:prstGeom prst="rect">
            <a:avLst/>
          </a:prstGeom>
        </p:spPr>
      </p:pic>
      <p:sp>
        <p:nvSpPr>
          <p:cNvPr id="44" name="テキスト ボックス 43">
            <a:extLst>
              <a:ext uri="{FF2B5EF4-FFF2-40B4-BE49-F238E27FC236}">
                <a16:creationId xmlns:a16="http://schemas.microsoft.com/office/drawing/2014/main" id="{D0865A0A-8C2E-4F45-93DB-F4965EA5E6C2}"/>
              </a:ext>
            </a:extLst>
          </p:cNvPr>
          <p:cNvSpPr txBox="1"/>
          <p:nvPr/>
        </p:nvSpPr>
        <p:spPr>
          <a:xfrm>
            <a:off x="346372" y="3890971"/>
            <a:ext cx="4297170" cy="304699"/>
          </a:xfrm>
          <a:prstGeom prst="rect">
            <a:avLst/>
          </a:prstGeom>
          <a:noFill/>
        </p:spPr>
        <p:txBody>
          <a:bodyPr wrap="square" rtlCol="0">
            <a:spAutoFit/>
          </a:bodyPr>
          <a:lstStyle/>
          <a:p>
            <a:pPr>
              <a:lnSpc>
                <a:spcPct val="120000"/>
              </a:lnSpc>
            </a:pPr>
            <a:r>
              <a:rPr lang="ja-JP" altLang="en-US" sz="1200" b="1" spc="300" dirty="0">
                <a:solidFill>
                  <a:schemeClr val="bg1"/>
                </a:solidFill>
                <a:latin typeface="Meiryo" panose="020B0604030504040204" pitchFamily="34" charset="-128"/>
                <a:ea typeface="Meiryo" panose="020B0604030504040204" pitchFamily="34" charset="-128"/>
              </a:rPr>
              <a:t>お手元の静止画データのマルチユースをご提案</a:t>
            </a:r>
            <a:endParaRPr lang="en-US" altLang="ja-JP" sz="1200" b="1" spc="300" dirty="0">
              <a:solidFill>
                <a:schemeClr val="bg1"/>
              </a:solidFill>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A282B314-E24C-A34B-BA2E-7C5E350E91FB}"/>
              </a:ext>
            </a:extLst>
          </p:cNvPr>
          <p:cNvSpPr/>
          <p:nvPr/>
        </p:nvSpPr>
        <p:spPr>
          <a:xfrm>
            <a:off x="337862" y="1714698"/>
            <a:ext cx="2967996" cy="57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6" name="正方形/長方形 45">
            <a:extLst>
              <a:ext uri="{FF2B5EF4-FFF2-40B4-BE49-F238E27FC236}">
                <a16:creationId xmlns:a16="http://schemas.microsoft.com/office/drawing/2014/main" id="{EF2D3D59-C22C-C149-8D45-C3A8F9740816}"/>
              </a:ext>
            </a:extLst>
          </p:cNvPr>
          <p:cNvSpPr/>
          <p:nvPr/>
        </p:nvSpPr>
        <p:spPr>
          <a:xfrm>
            <a:off x="337861" y="2412120"/>
            <a:ext cx="2042055" cy="57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7" name="正方形/長方形 46">
            <a:extLst>
              <a:ext uri="{FF2B5EF4-FFF2-40B4-BE49-F238E27FC236}">
                <a16:creationId xmlns:a16="http://schemas.microsoft.com/office/drawing/2014/main" id="{154044B5-4E05-2442-815C-4FE865E05BE9}"/>
              </a:ext>
            </a:extLst>
          </p:cNvPr>
          <p:cNvSpPr/>
          <p:nvPr/>
        </p:nvSpPr>
        <p:spPr>
          <a:xfrm>
            <a:off x="337861" y="3132591"/>
            <a:ext cx="2942657" cy="57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8" name="テキスト ボックス 47">
            <a:extLst>
              <a:ext uri="{FF2B5EF4-FFF2-40B4-BE49-F238E27FC236}">
                <a16:creationId xmlns:a16="http://schemas.microsoft.com/office/drawing/2014/main" id="{EF0472B0-3B21-854D-BE1B-938EA805EBB1}"/>
              </a:ext>
            </a:extLst>
          </p:cNvPr>
          <p:cNvSpPr txBox="1"/>
          <p:nvPr/>
        </p:nvSpPr>
        <p:spPr>
          <a:xfrm>
            <a:off x="346372" y="1664728"/>
            <a:ext cx="2967996" cy="729430"/>
          </a:xfrm>
          <a:prstGeom prst="rect">
            <a:avLst/>
          </a:prstGeom>
          <a:noFill/>
        </p:spPr>
        <p:txBody>
          <a:bodyPr wrap="square" rtlCol="0">
            <a:spAutoFit/>
          </a:bodyPr>
          <a:lstStyle/>
          <a:p>
            <a:pPr>
              <a:lnSpc>
                <a:spcPct val="120000"/>
              </a:lnSpc>
            </a:pPr>
            <a:r>
              <a:rPr lang="en-US" altLang="ja-JP" sz="3600" b="1" dirty="0">
                <a:solidFill>
                  <a:srgbClr val="E0232F"/>
                </a:solidFill>
                <a:latin typeface="Meiryo" panose="020B0604030504040204" pitchFamily="34" charset="-128"/>
                <a:ea typeface="Meiryo" panose="020B0604030504040204" pitchFamily="34" charset="-128"/>
              </a:rPr>
              <a:t>2</a:t>
            </a:r>
            <a:r>
              <a:rPr lang="ja-JP" altLang="en-US" sz="3600" b="1" dirty="0">
                <a:solidFill>
                  <a:srgbClr val="E0232F"/>
                </a:solidFill>
                <a:latin typeface="Meiryo" panose="020B0604030504040204" pitchFamily="34" charset="-128"/>
                <a:ea typeface="Meiryo" panose="020B0604030504040204" pitchFamily="34" charset="-128"/>
              </a:rPr>
              <a:t>次利用可能</a:t>
            </a:r>
            <a:endParaRPr lang="en-US" altLang="ja-JP" sz="3600" b="1" dirty="0">
              <a:solidFill>
                <a:srgbClr val="E0232F"/>
              </a:solidFill>
              <a:latin typeface="Meiryo" panose="020B0604030504040204" pitchFamily="34" charset="-128"/>
              <a:ea typeface="Meiryo" panose="020B0604030504040204" pitchFamily="34" charset="-128"/>
            </a:endParaRPr>
          </a:p>
        </p:txBody>
      </p:sp>
      <p:sp>
        <p:nvSpPr>
          <p:cNvPr id="49" name="テキスト ボックス 48">
            <a:extLst>
              <a:ext uri="{FF2B5EF4-FFF2-40B4-BE49-F238E27FC236}">
                <a16:creationId xmlns:a16="http://schemas.microsoft.com/office/drawing/2014/main" id="{E9AC6601-7303-8D44-9E7F-4B6BE78510CA}"/>
              </a:ext>
            </a:extLst>
          </p:cNvPr>
          <p:cNvSpPr txBox="1"/>
          <p:nvPr/>
        </p:nvSpPr>
        <p:spPr>
          <a:xfrm>
            <a:off x="3269932" y="1720397"/>
            <a:ext cx="597126" cy="587853"/>
          </a:xfrm>
          <a:prstGeom prst="rect">
            <a:avLst/>
          </a:prstGeom>
          <a:noFill/>
        </p:spPr>
        <p:txBody>
          <a:bodyPr wrap="square" rtlCol="0">
            <a:spAutoFit/>
          </a:bodyPr>
          <a:lstStyle/>
          <a:p>
            <a:pPr>
              <a:lnSpc>
                <a:spcPct val="120000"/>
              </a:lnSpc>
            </a:pPr>
            <a:r>
              <a:rPr lang="ja-JP" altLang="en-US" sz="2800" b="1">
                <a:solidFill>
                  <a:schemeClr val="bg1"/>
                </a:solidFill>
                <a:latin typeface="Meiryo" panose="020B0604030504040204" pitchFamily="34" charset="-128"/>
                <a:ea typeface="Meiryo" panose="020B0604030504040204" pitchFamily="34" charset="-128"/>
              </a:rPr>
              <a:t>な</a:t>
            </a:r>
            <a:endParaRPr lang="en-US" altLang="ja-JP" sz="2800" b="1" dirty="0">
              <a:solidFill>
                <a:schemeClr val="bg1"/>
              </a:solidFill>
              <a:latin typeface="Meiryo" panose="020B0604030504040204" pitchFamily="34" charset="-128"/>
              <a:ea typeface="Meiryo" panose="020B0604030504040204" pitchFamily="34" charset="-128"/>
            </a:endParaRPr>
          </a:p>
        </p:txBody>
      </p:sp>
      <p:sp>
        <p:nvSpPr>
          <p:cNvPr id="50" name="テキスト ボックス 49">
            <a:extLst>
              <a:ext uri="{FF2B5EF4-FFF2-40B4-BE49-F238E27FC236}">
                <a16:creationId xmlns:a16="http://schemas.microsoft.com/office/drawing/2014/main" id="{C26CC2B9-39A3-4A43-BE57-C1E9ECE9A581}"/>
              </a:ext>
            </a:extLst>
          </p:cNvPr>
          <p:cNvSpPr txBox="1"/>
          <p:nvPr/>
        </p:nvSpPr>
        <p:spPr>
          <a:xfrm>
            <a:off x="346372" y="2355832"/>
            <a:ext cx="2967996" cy="729430"/>
          </a:xfrm>
          <a:prstGeom prst="rect">
            <a:avLst/>
          </a:prstGeom>
          <a:noFill/>
        </p:spPr>
        <p:txBody>
          <a:bodyPr wrap="square" rtlCol="0">
            <a:spAutoFit/>
          </a:bodyPr>
          <a:lstStyle/>
          <a:p>
            <a:pPr>
              <a:lnSpc>
                <a:spcPct val="120000"/>
              </a:lnSpc>
            </a:pPr>
            <a:r>
              <a:rPr lang="ja-JP" altLang="en-US" sz="3600" b="1">
                <a:solidFill>
                  <a:srgbClr val="E0232F"/>
                </a:solidFill>
                <a:latin typeface="Meiryo" panose="020B0604030504040204" pitchFamily="34" charset="-128"/>
                <a:ea typeface="Meiryo" panose="020B0604030504040204" pitchFamily="34" charset="-128"/>
              </a:rPr>
              <a:t>動画制作</a:t>
            </a:r>
            <a:endParaRPr lang="en-US" altLang="ja-JP" sz="3600" b="1" dirty="0">
              <a:solidFill>
                <a:srgbClr val="E0232F"/>
              </a:solidFill>
              <a:latin typeface="Meiryo" panose="020B0604030504040204" pitchFamily="34" charset="-128"/>
              <a:ea typeface="Meiryo" panose="020B0604030504040204" pitchFamily="34" charset="-128"/>
            </a:endParaRPr>
          </a:p>
        </p:txBody>
      </p:sp>
      <p:sp>
        <p:nvSpPr>
          <p:cNvPr id="51" name="テキスト ボックス 50">
            <a:extLst>
              <a:ext uri="{FF2B5EF4-FFF2-40B4-BE49-F238E27FC236}">
                <a16:creationId xmlns:a16="http://schemas.microsoft.com/office/drawing/2014/main" id="{09CF16B1-84DB-E341-85BE-A24F0451B696}"/>
              </a:ext>
            </a:extLst>
          </p:cNvPr>
          <p:cNvSpPr txBox="1"/>
          <p:nvPr/>
        </p:nvSpPr>
        <p:spPr>
          <a:xfrm>
            <a:off x="2418479" y="2431596"/>
            <a:ext cx="934695" cy="587853"/>
          </a:xfrm>
          <a:prstGeom prst="rect">
            <a:avLst/>
          </a:prstGeom>
          <a:noFill/>
        </p:spPr>
        <p:txBody>
          <a:bodyPr wrap="square" rtlCol="0">
            <a:spAutoFit/>
          </a:bodyPr>
          <a:lstStyle/>
          <a:p>
            <a:pPr>
              <a:lnSpc>
                <a:spcPct val="120000"/>
              </a:lnSpc>
            </a:pPr>
            <a:r>
              <a:rPr lang="ja-JP" altLang="en-US" sz="2800" b="1">
                <a:solidFill>
                  <a:schemeClr val="bg1"/>
                </a:solidFill>
                <a:latin typeface="Meiryo" panose="020B0604030504040204" pitchFamily="34" charset="-128"/>
                <a:ea typeface="Meiryo" panose="020B0604030504040204" pitchFamily="34" charset="-128"/>
              </a:rPr>
              <a:t>から</a:t>
            </a:r>
            <a:endParaRPr lang="en-US" altLang="ja-JP" sz="2800" b="1" dirty="0">
              <a:solidFill>
                <a:schemeClr val="bg1"/>
              </a:solidFill>
              <a:latin typeface="Meiryo" panose="020B0604030504040204" pitchFamily="34" charset="-128"/>
              <a:ea typeface="Meiryo" panose="020B0604030504040204" pitchFamily="34" charset="-128"/>
            </a:endParaRPr>
          </a:p>
        </p:txBody>
      </p:sp>
      <p:sp>
        <p:nvSpPr>
          <p:cNvPr id="52" name="テキスト ボックス 51">
            <a:extLst>
              <a:ext uri="{FF2B5EF4-FFF2-40B4-BE49-F238E27FC236}">
                <a16:creationId xmlns:a16="http://schemas.microsoft.com/office/drawing/2014/main" id="{FFB56656-F476-2F45-B73E-39FF253040E8}"/>
              </a:ext>
            </a:extLst>
          </p:cNvPr>
          <p:cNvSpPr txBox="1"/>
          <p:nvPr/>
        </p:nvSpPr>
        <p:spPr>
          <a:xfrm>
            <a:off x="346372" y="3087129"/>
            <a:ext cx="2967996" cy="729430"/>
          </a:xfrm>
          <a:prstGeom prst="rect">
            <a:avLst/>
          </a:prstGeom>
          <a:noFill/>
        </p:spPr>
        <p:txBody>
          <a:bodyPr wrap="square" rtlCol="0">
            <a:spAutoFit/>
          </a:bodyPr>
          <a:lstStyle/>
          <a:p>
            <a:pPr>
              <a:lnSpc>
                <a:spcPct val="120000"/>
              </a:lnSpc>
            </a:pPr>
            <a:r>
              <a:rPr lang="ja-JP" altLang="en-US" sz="3600" b="1" dirty="0">
                <a:solidFill>
                  <a:srgbClr val="E0232F"/>
                </a:solidFill>
                <a:latin typeface="Meiryo" panose="020B0604030504040204" pitchFamily="34" charset="-128"/>
                <a:ea typeface="Meiryo" panose="020B0604030504040204" pitchFamily="34" charset="-128"/>
              </a:rPr>
              <a:t>広告出稿まで</a:t>
            </a:r>
            <a:endParaRPr lang="en-US" altLang="ja-JP" sz="3600" b="1" dirty="0">
              <a:solidFill>
                <a:srgbClr val="E0232F"/>
              </a:solidFill>
              <a:latin typeface="Meiryo" panose="020B0604030504040204" pitchFamily="34" charset="-128"/>
              <a:ea typeface="Meiryo" panose="020B0604030504040204" pitchFamily="34" charset="-128"/>
            </a:endParaRPr>
          </a:p>
        </p:txBody>
      </p:sp>
      <p:sp>
        <p:nvSpPr>
          <p:cNvPr id="53" name="テキスト ボックス 52">
            <a:extLst>
              <a:ext uri="{FF2B5EF4-FFF2-40B4-BE49-F238E27FC236}">
                <a16:creationId xmlns:a16="http://schemas.microsoft.com/office/drawing/2014/main" id="{36A597B7-8FA3-DE4D-AA78-F694163A476B}"/>
              </a:ext>
            </a:extLst>
          </p:cNvPr>
          <p:cNvSpPr txBox="1"/>
          <p:nvPr/>
        </p:nvSpPr>
        <p:spPr>
          <a:xfrm>
            <a:off x="3269932" y="3076673"/>
            <a:ext cx="1868948" cy="729430"/>
          </a:xfrm>
          <a:prstGeom prst="rect">
            <a:avLst/>
          </a:prstGeom>
          <a:noFill/>
        </p:spPr>
        <p:txBody>
          <a:bodyPr wrap="square" rtlCol="0">
            <a:spAutoFit/>
          </a:bodyPr>
          <a:lstStyle/>
          <a:p>
            <a:pPr>
              <a:lnSpc>
                <a:spcPct val="120000"/>
              </a:lnSpc>
            </a:pPr>
            <a:r>
              <a:rPr lang="ja-JP" altLang="en-US" sz="2800" b="1" dirty="0">
                <a:solidFill>
                  <a:schemeClr val="bg1"/>
                </a:solidFill>
                <a:latin typeface="Meiryo" panose="020B0604030504040204" pitchFamily="34" charset="-128"/>
                <a:ea typeface="Meiryo" panose="020B0604030504040204" pitchFamily="34" charset="-128"/>
              </a:rPr>
              <a:t>これ</a:t>
            </a:r>
            <a:r>
              <a:rPr lang="ja-JP" altLang="en-US" sz="3600" b="1" dirty="0">
                <a:solidFill>
                  <a:schemeClr val="bg1"/>
                </a:solidFill>
                <a:latin typeface="Meiryo" panose="020B0604030504040204" pitchFamily="34" charset="-128"/>
                <a:ea typeface="Meiryo" panose="020B0604030504040204" pitchFamily="34" charset="-128"/>
              </a:rPr>
              <a:t>１つ</a:t>
            </a:r>
            <a:endParaRPr lang="en-US" altLang="ja-JP" sz="2800" b="1" dirty="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A2815809-15A2-4F02-A8F9-7F1F211D7C5C}"/>
              </a:ext>
            </a:extLst>
          </p:cNvPr>
          <p:cNvSpPr txBox="1"/>
          <p:nvPr/>
        </p:nvSpPr>
        <p:spPr>
          <a:xfrm>
            <a:off x="1297615" y="5601099"/>
            <a:ext cx="2276264" cy="369332"/>
          </a:xfrm>
          <a:prstGeom prst="rect">
            <a:avLst/>
          </a:prstGeom>
          <a:noFill/>
        </p:spPr>
        <p:txBody>
          <a:bodyPr wrap="none" rtlCol="0">
            <a:spAutoFit/>
          </a:bodyPr>
          <a:lstStyle/>
          <a:p>
            <a:pPr algn="ctr"/>
            <a:r>
              <a:rPr kumimoji="1" lang="en-US" altLang="ja-JP" b="1" dirty="0">
                <a:solidFill>
                  <a:schemeClr val="bg1"/>
                </a:solidFill>
                <a:latin typeface="Meiryo" panose="020B0604030504040204" pitchFamily="34" charset="-128"/>
                <a:ea typeface="Meiryo" panose="020B0604030504040204" pitchFamily="34" charset="-128"/>
              </a:rPr>
              <a:t>2024.01</a:t>
            </a:r>
            <a:r>
              <a:rPr kumimoji="1" lang="ja-JP" altLang="en-US" b="1">
                <a:solidFill>
                  <a:schemeClr val="bg1"/>
                </a:solidFill>
                <a:latin typeface="Meiryo" panose="020B0604030504040204" pitchFamily="34" charset="-128"/>
                <a:ea typeface="Meiryo" panose="020B0604030504040204" pitchFamily="34" charset="-128"/>
              </a:rPr>
              <a:t>　</a:t>
            </a:r>
            <a:r>
              <a:rPr lang="en-US" altLang="ja-JP" b="1" dirty="0">
                <a:solidFill>
                  <a:schemeClr val="bg1"/>
                </a:solidFill>
                <a:latin typeface="Meiryo" panose="020B0604030504040204" pitchFamily="34" charset="-128"/>
                <a:ea typeface="Meiryo" panose="020B0604030504040204" pitchFamily="34" charset="-128"/>
              </a:rPr>
              <a:t>Ver.3.2</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1" name="正方形/長方形 20">
            <a:extLst>
              <a:ext uri="{FF2B5EF4-FFF2-40B4-BE49-F238E27FC236}">
                <a16:creationId xmlns:a16="http://schemas.microsoft.com/office/drawing/2014/main" id="{811E1E24-CBD7-4904-97C1-2B84F3FB22AB}"/>
              </a:ext>
            </a:extLst>
          </p:cNvPr>
          <p:cNvSpPr/>
          <p:nvPr/>
        </p:nvSpPr>
        <p:spPr>
          <a:xfrm>
            <a:off x="1246062" y="5518461"/>
            <a:ext cx="2379369" cy="46721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Tree>
    <p:extLst>
      <p:ext uri="{BB962C8B-B14F-4D97-AF65-F5344CB8AC3E}">
        <p14:creationId xmlns:p14="http://schemas.microsoft.com/office/powerpoint/2010/main" val="1691280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a:extLst>
              <a:ext uri="{FF2B5EF4-FFF2-40B4-BE49-F238E27FC236}">
                <a16:creationId xmlns:a16="http://schemas.microsoft.com/office/drawing/2014/main" id="{31E26B9C-241F-4640-9C96-EC4D902E8807}"/>
              </a:ext>
            </a:extLst>
          </p:cNvPr>
          <p:cNvSpPr/>
          <p:nvPr/>
        </p:nvSpPr>
        <p:spPr>
          <a:xfrm>
            <a:off x="286870" y="535914"/>
            <a:ext cx="9360000" cy="5796000"/>
          </a:xfrm>
          <a:prstGeom prst="roundRect">
            <a:avLst>
              <a:gd name="adj" fmla="val 934"/>
            </a:avLst>
          </a:prstGeom>
          <a:solidFill>
            <a:srgbClr val="65B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BF9F881-591E-704E-909D-262AE3B5C2CB}"/>
              </a:ext>
            </a:extLst>
          </p:cNvPr>
          <p:cNvSpPr/>
          <p:nvPr/>
        </p:nvSpPr>
        <p:spPr>
          <a:xfrm>
            <a:off x="1237971" y="3012258"/>
            <a:ext cx="7157198" cy="1533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spc="300" dirty="0">
                <a:solidFill>
                  <a:schemeClr val="bg1"/>
                </a:solidFill>
                <a:effectLst>
                  <a:outerShdw dist="76200" dir="2700000" algn="tl" rotWithShape="0">
                    <a:prstClr val="black">
                      <a:alpha val="20000"/>
                    </a:prstClr>
                  </a:outerShdw>
                </a:effectLst>
                <a:latin typeface="Meiryo" charset="-128"/>
                <a:ea typeface="Meiryo" charset="-128"/>
                <a:cs typeface="Meiryo" charset="-128"/>
              </a:rPr>
              <a:t>チラシビジョン</a:t>
            </a:r>
            <a:endParaRPr lang="en-US" altLang="ja-JP" sz="4800" b="1" spc="300" dirty="0">
              <a:solidFill>
                <a:schemeClr val="bg1"/>
              </a:solidFill>
              <a:effectLst>
                <a:outerShdw dist="76200" dir="2700000" algn="tl" rotWithShape="0">
                  <a:prstClr val="black">
                    <a:alpha val="20000"/>
                  </a:prstClr>
                </a:outerShdw>
              </a:effectLst>
              <a:latin typeface="Meiryo" charset="-128"/>
              <a:ea typeface="Meiryo" charset="-128"/>
              <a:cs typeface="Meiryo" charset="-128"/>
            </a:endParaRPr>
          </a:p>
          <a:p>
            <a:pPr algn="ctr"/>
            <a:r>
              <a:rPr lang="ja-JP" altLang="en-US" sz="4800" b="1" spc="300" dirty="0">
                <a:solidFill>
                  <a:schemeClr val="bg1"/>
                </a:solidFill>
                <a:effectLst>
                  <a:outerShdw dist="76200" dir="2700000" algn="tl" rotWithShape="0">
                    <a:prstClr val="black">
                      <a:alpha val="20000"/>
                    </a:prstClr>
                  </a:outerShdw>
                </a:effectLst>
                <a:latin typeface="Meiryo" charset="-128"/>
                <a:ea typeface="Meiryo" charset="-128"/>
                <a:cs typeface="Meiryo" charset="-128"/>
              </a:rPr>
              <a:t>ご利用の流れ</a:t>
            </a:r>
            <a:endParaRPr lang="ja-JP" altLang="en-US" sz="3200" b="1" spc="300" dirty="0">
              <a:solidFill>
                <a:schemeClr val="bg1"/>
              </a:solidFill>
              <a:effectLst>
                <a:outerShdw dist="76200" dir="2700000" algn="tl" rotWithShape="0">
                  <a:prstClr val="black">
                    <a:alpha val="20000"/>
                  </a:prstClr>
                </a:outerShdw>
              </a:effectLst>
              <a:latin typeface="Meiryo" charset="-128"/>
              <a:ea typeface="Meiryo" charset="-128"/>
              <a:cs typeface="Meiryo" charset="-128"/>
            </a:endParaRPr>
          </a:p>
        </p:txBody>
      </p:sp>
      <p:sp>
        <p:nvSpPr>
          <p:cNvPr id="27" name="正方形/長方形 26">
            <a:extLst>
              <a:ext uri="{FF2B5EF4-FFF2-40B4-BE49-F238E27FC236}">
                <a16:creationId xmlns:a16="http://schemas.microsoft.com/office/drawing/2014/main" id="{65CAE660-F143-884D-982C-DE22BC9BC2B8}"/>
              </a:ext>
            </a:extLst>
          </p:cNvPr>
          <p:cNvSpPr/>
          <p:nvPr/>
        </p:nvSpPr>
        <p:spPr>
          <a:xfrm>
            <a:off x="2513861" y="2105075"/>
            <a:ext cx="4500453" cy="59266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5C0B87E-FF93-6742-9C96-40380C6F560A}"/>
              </a:ext>
            </a:extLst>
          </p:cNvPr>
          <p:cNvSpPr txBox="1"/>
          <p:nvPr/>
        </p:nvSpPr>
        <p:spPr>
          <a:xfrm>
            <a:off x="2797763" y="2225147"/>
            <a:ext cx="3993402" cy="461665"/>
          </a:xfrm>
          <a:prstGeom prst="rect">
            <a:avLst/>
          </a:prstGeom>
          <a:noFill/>
        </p:spPr>
        <p:txBody>
          <a:bodyPr wrap="none" rtlCol="0">
            <a:spAutoFit/>
          </a:bodyPr>
          <a:lstStyle/>
          <a:p>
            <a:pPr algn="ctr"/>
            <a:r>
              <a:rPr lang="ja-JP" altLang="en-US" sz="2400" b="1" spc="300" dirty="0">
                <a:solidFill>
                  <a:srgbClr val="65B5C3"/>
                </a:solidFill>
                <a:latin typeface="Meiryo" panose="020B0604030504040204" pitchFamily="34" charset="-128"/>
                <a:ea typeface="Meiryo" panose="020B0604030504040204" pitchFamily="34" charset="-128"/>
              </a:rPr>
              <a:t>ご発注から広告</a:t>
            </a:r>
            <a:r>
              <a:rPr kumimoji="1" lang="ja-JP" altLang="en-US" sz="2400" b="1" spc="300" dirty="0">
                <a:solidFill>
                  <a:srgbClr val="65B5C3"/>
                </a:solidFill>
                <a:latin typeface="Meiryo" panose="020B0604030504040204" pitchFamily="34" charset="-128"/>
                <a:ea typeface="Meiryo" panose="020B0604030504040204" pitchFamily="34" charset="-128"/>
              </a:rPr>
              <a:t>出稿まで</a:t>
            </a:r>
          </a:p>
        </p:txBody>
      </p:sp>
      <p:sp>
        <p:nvSpPr>
          <p:cNvPr id="2" name="ホームベース 1">
            <a:extLst>
              <a:ext uri="{FF2B5EF4-FFF2-40B4-BE49-F238E27FC236}">
                <a16:creationId xmlns:a16="http://schemas.microsoft.com/office/drawing/2014/main" id="{F1034BB2-2C84-9149-B267-E6A7D8373199}"/>
              </a:ext>
            </a:extLst>
          </p:cNvPr>
          <p:cNvSpPr/>
          <p:nvPr/>
        </p:nvSpPr>
        <p:spPr>
          <a:xfrm>
            <a:off x="-818400" y="1568097"/>
            <a:ext cx="2294965" cy="3903196"/>
          </a:xfrm>
          <a:prstGeom prst="homePlate">
            <a:avLst>
              <a:gd name="adj" fmla="val 25781"/>
            </a:avLst>
          </a:prstGeom>
          <a:gradFill flip="none" rotWithShape="1">
            <a:gsLst>
              <a:gs pos="22000">
                <a:srgbClr val="59A8B6"/>
              </a:gs>
              <a:gs pos="68000">
                <a:srgbClr val="65B5C3"/>
              </a:gs>
              <a:gs pos="92000">
                <a:srgbClr val="A5DBEB"/>
              </a:gs>
            </a:gsLst>
            <a:lin ang="0" scaled="1"/>
            <a:tileRect/>
          </a:gradFill>
          <a:ln w="76200" cap="rnd">
            <a:gradFill flip="none" rotWithShape="1">
              <a:gsLst>
                <a:gs pos="0">
                  <a:srgbClr val="59A8B6"/>
                </a:gs>
                <a:gs pos="67000">
                  <a:srgbClr val="65B5C3"/>
                </a:gs>
                <a:gs pos="91000">
                  <a:srgbClr val="A5DBEB"/>
                </a:gs>
              </a:gsLst>
              <a:lin ang="0" scaled="1"/>
              <a:tileRect/>
            </a:gradFill>
            <a:round/>
          </a:ln>
          <a:effectLst>
            <a:outerShdw dist="38100" dir="2700000" sx="101000" sy="101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276F267-CE33-3148-B42C-4C790D30E83F}"/>
              </a:ext>
            </a:extLst>
          </p:cNvPr>
          <p:cNvPicPr>
            <a:picLocks noChangeAspect="1"/>
          </p:cNvPicPr>
          <p:nvPr/>
        </p:nvPicPr>
        <p:blipFill>
          <a:blip r:embed="rId3"/>
          <a:stretch>
            <a:fillRect/>
          </a:stretch>
        </p:blipFill>
        <p:spPr>
          <a:xfrm>
            <a:off x="8156575" y="2519302"/>
            <a:ext cx="1943100" cy="1905000"/>
          </a:xfrm>
          <a:prstGeom prst="rect">
            <a:avLst/>
          </a:prstGeom>
        </p:spPr>
      </p:pic>
    </p:spTree>
    <p:extLst>
      <p:ext uri="{BB962C8B-B14F-4D97-AF65-F5344CB8AC3E}">
        <p14:creationId xmlns:p14="http://schemas.microsoft.com/office/powerpoint/2010/main" val="2877066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テキスト ボックス 104"/>
          <p:cNvSpPr txBox="1"/>
          <p:nvPr/>
        </p:nvSpPr>
        <p:spPr>
          <a:xfrm>
            <a:off x="2590119" y="182704"/>
            <a:ext cx="4686982" cy="369332"/>
          </a:xfrm>
          <a:prstGeom prst="rect">
            <a:avLst/>
          </a:prstGeom>
          <a:noFill/>
          <a:effectLst/>
        </p:spPr>
        <p:txBody>
          <a:bodyPr wrap="square" rtlCol="0">
            <a:spAutoFit/>
          </a:bodyPr>
          <a:lstStyle/>
          <a:p>
            <a:pPr algn="ctr"/>
            <a:r>
              <a:rPr lang="ja-JP" altLang="en-US" b="1" dirty="0">
                <a:solidFill>
                  <a:schemeClr val="bg1"/>
                </a:solidFill>
                <a:latin typeface="Meiryo" charset="-128"/>
                <a:ea typeface="Meiryo" charset="-128"/>
                <a:cs typeface="Meiryo" charset="-128"/>
              </a:rPr>
              <a:t>ご発注・進行の流れ（商流について）</a:t>
            </a:r>
          </a:p>
        </p:txBody>
      </p:sp>
      <p:sp>
        <p:nvSpPr>
          <p:cNvPr id="75" name="テキスト ボックス 74">
            <a:extLst>
              <a:ext uri="{FF2B5EF4-FFF2-40B4-BE49-F238E27FC236}">
                <a16:creationId xmlns:a16="http://schemas.microsoft.com/office/drawing/2014/main" id="{EF21053A-A35D-3B42-AA5E-FE14E0D7E37D}"/>
              </a:ext>
            </a:extLst>
          </p:cNvPr>
          <p:cNvSpPr txBox="1"/>
          <p:nvPr/>
        </p:nvSpPr>
        <p:spPr>
          <a:xfrm>
            <a:off x="9045739" y="6383848"/>
            <a:ext cx="495650" cy="369332"/>
          </a:xfrm>
          <a:prstGeom prst="rect">
            <a:avLst/>
          </a:prstGeom>
          <a:noFill/>
        </p:spPr>
        <p:txBody>
          <a:bodyPr wrap="none" rtlCol="0">
            <a:spAutoFit/>
          </a:bodyPr>
          <a:lstStyle/>
          <a:p>
            <a:pPr algn="ctr"/>
            <a:r>
              <a:rPr kumimoji="1" lang="en-US" altLang="ja-JP" b="1" dirty="0">
                <a:solidFill>
                  <a:srgbClr val="CEE4EB"/>
                </a:solidFill>
                <a:latin typeface="Meiryo" panose="020B0604030504040204" pitchFamily="34" charset="-128"/>
                <a:ea typeface="Meiryo" panose="020B0604030504040204" pitchFamily="34" charset="-128"/>
              </a:rPr>
              <a:t>10</a:t>
            </a:r>
            <a:endParaRPr kumimoji="1" lang="ja-JP" altLang="en-US" b="1">
              <a:solidFill>
                <a:srgbClr val="CEE4EB"/>
              </a:solidFill>
              <a:latin typeface="Meiryo" panose="020B0604030504040204" pitchFamily="34" charset="-128"/>
              <a:ea typeface="Meiryo" panose="020B0604030504040204" pitchFamily="34" charset="-128"/>
            </a:endParaRPr>
          </a:p>
        </p:txBody>
      </p:sp>
      <p:grpSp>
        <p:nvGrpSpPr>
          <p:cNvPr id="5" name="グループ化 4">
            <a:extLst>
              <a:ext uri="{FF2B5EF4-FFF2-40B4-BE49-F238E27FC236}">
                <a16:creationId xmlns:a16="http://schemas.microsoft.com/office/drawing/2014/main" id="{47ED2003-B416-7C45-9BAF-E281E09184B9}"/>
              </a:ext>
            </a:extLst>
          </p:cNvPr>
          <p:cNvGrpSpPr/>
          <p:nvPr/>
        </p:nvGrpSpPr>
        <p:grpSpPr>
          <a:xfrm>
            <a:off x="714857" y="1294021"/>
            <a:ext cx="8508369" cy="4663562"/>
            <a:chOff x="10980060" y="1445501"/>
            <a:chExt cx="8508369" cy="4663562"/>
          </a:xfrm>
        </p:grpSpPr>
        <p:grpSp>
          <p:nvGrpSpPr>
            <p:cNvPr id="86" name="グループ化 85">
              <a:extLst>
                <a:ext uri="{FF2B5EF4-FFF2-40B4-BE49-F238E27FC236}">
                  <a16:creationId xmlns:a16="http://schemas.microsoft.com/office/drawing/2014/main" id="{C61B48DA-082E-2647-9877-970910B7B14D}"/>
                </a:ext>
              </a:extLst>
            </p:cNvPr>
            <p:cNvGrpSpPr/>
            <p:nvPr/>
          </p:nvGrpSpPr>
          <p:grpSpPr>
            <a:xfrm>
              <a:off x="10980060" y="1445501"/>
              <a:ext cx="8508369" cy="4663562"/>
              <a:chOff x="922660" y="1293101"/>
              <a:chExt cx="7821115" cy="4286868"/>
            </a:xfrm>
          </p:grpSpPr>
          <p:sp>
            <p:nvSpPr>
              <p:cNvPr id="189" name="正方形/長方形 188">
                <a:extLst>
                  <a:ext uri="{FF2B5EF4-FFF2-40B4-BE49-F238E27FC236}">
                    <a16:creationId xmlns:a16="http://schemas.microsoft.com/office/drawing/2014/main" id="{4952ACB5-1BB4-7B44-A60B-EB6207E7051A}"/>
                  </a:ext>
                </a:extLst>
              </p:cNvPr>
              <p:cNvSpPr/>
              <p:nvPr/>
            </p:nvSpPr>
            <p:spPr>
              <a:xfrm>
                <a:off x="1651127" y="2741641"/>
                <a:ext cx="7092648" cy="938702"/>
              </a:xfrm>
              <a:prstGeom prst="rect">
                <a:avLst/>
              </a:prstGeom>
              <a:gradFill>
                <a:gsLst>
                  <a:gs pos="3000">
                    <a:srgbClr val="DADADA"/>
                  </a:gs>
                  <a:gs pos="45000">
                    <a:srgbClr val="BFBF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90" name="片側の 2 つの角を丸めた四角形 89">
                <a:extLst>
                  <a:ext uri="{FF2B5EF4-FFF2-40B4-BE49-F238E27FC236}">
                    <a16:creationId xmlns:a16="http://schemas.microsoft.com/office/drawing/2014/main" id="{3B29EA4D-550D-DE45-B08A-6B2E2C4219C8}"/>
                  </a:ext>
                </a:extLst>
              </p:cNvPr>
              <p:cNvSpPr/>
              <p:nvPr/>
            </p:nvSpPr>
            <p:spPr>
              <a:xfrm>
                <a:off x="6663820" y="1306669"/>
                <a:ext cx="1816048" cy="271890"/>
              </a:xfrm>
              <a:prstGeom prst="round2SameRect">
                <a:avLst/>
              </a:prstGeom>
              <a:solidFill>
                <a:srgbClr val="65B5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a:extLst>
                  <a:ext uri="{FF2B5EF4-FFF2-40B4-BE49-F238E27FC236}">
                    <a16:creationId xmlns:a16="http://schemas.microsoft.com/office/drawing/2014/main" id="{F71875AB-4D5F-424D-BCB4-B4878171442A}"/>
                  </a:ext>
                </a:extLst>
              </p:cNvPr>
              <p:cNvSpPr txBox="1"/>
              <p:nvPr/>
            </p:nvSpPr>
            <p:spPr>
              <a:xfrm>
                <a:off x="6867211" y="1293101"/>
                <a:ext cx="1394070" cy="276999"/>
              </a:xfrm>
              <a:prstGeom prst="rect">
                <a:avLst/>
              </a:prstGeom>
              <a:noFill/>
            </p:spPr>
            <p:txBody>
              <a:bodyPr wrap="square" rtlCol="0">
                <a:spAutoFit/>
              </a:bodyPr>
              <a:lstStyle/>
              <a:p>
                <a:pPr algn="ctr"/>
                <a:r>
                  <a:rPr lang="en-US" altLang="ja-JP" sz="1200" b="1" dirty="0">
                    <a:solidFill>
                      <a:schemeClr val="bg1"/>
                    </a:solidFill>
                    <a:latin typeface="Meiryo UI" panose="020B0604030504040204" pitchFamily="34" charset="-128"/>
                    <a:ea typeface="Meiryo UI" panose="020B0604030504040204" pitchFamily="34" charset="-128"/>
                    <a:cs typeface="Meiryo" charset="-128"/>
                  </a:rPr>
                  <a:t>Yahoo! JAPAN</a:t>
                </a:r>
                <a:endParaRPr lang="en-US" altLang="ja-JP" sz="1050" b="1" dirty="0">
                  <a:solidFill>
                    <a:schemeClr val="bg1"/>
                  </a:solidFill>
                  <a:latin typeface="Meiryo UI" panose="020B0604030504040204" pitchFamily="34" charset="-128"/>
                  <a:ea typeface="Meiryo UI" panose="020B0604030504040204" pitchFamily="34" charset="-128"/>
                  <a:cs typeface="Meiryo" charset="-128"/>
                </a:endParaRPr>
              </a:p>
            </p:txBody>
          </p:sp>
          <p:sp>
            <p:nvSpPr>
              <p:cNvPr id="93" name="片側の 2 つの角を丸めた四角形 92">
                <a:extLst>
                  <a:ext uri="{FF2B5EF4-FFF2-40B4-BE49-F238E27FC236}">
                    <a16:creationId xmlns:a16="http://schemas.microsoft.com/office/drawing/2014/main" id="{00CE6AB3-F3DD-6C47-937E-0AD987397361}"/>
                  </a:ext>
                </a:extLst>
              </p:cNvPr>
              <p:cNvSpPr/>
              <p:nvPr/>
            </p:nvSpPr>
            <p:spPr>
              <a:xfrm>
                <a:off x="6663820" y="1529998"/>
                <a:ext cx="1816048" cy="271890"/>
              </a:xfrm>
              <a:prstGeom prst="round2SameRect">
                <a:avLst/>
              </a:prstGeom>
              <a:solidFill>
                <a:srgbClr val="8B3C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a:extLst>
                  <a:ext uri="{FF2B5EF4-FFF2-40B4-BE49-F238E27FC236}">
                    <a16:creationId xmlns:a16="http://schemas.microsoft.com/office/drawing/2014/main" id="{70712094-7F25-3848-9504-252080109A1A}"/>
                  </a:ext>
                </a:extLst>
              </p:cNvPr>
              <p:cNvSpPr txBox="1"/>
              <p:nvPr/>
            </p:nvSpPr>
            <p:spPr>
              <a:xfrm>
                <a:off x="6663239" y="1525001"/>
                <a:ext cx="1802014" cy="276999"/>
              </a:xfrm>
              <a:prstGeom prst="rect">
                <a:avLst/>
              </a:prstGeom>
              <a:noFill/>
            </p:spPr>
            <p:txBody>
              <a:bodyPr wrap="square" rtlCol="0">
                <a:spAutoFit/>
              </a:bodyPr>
              <a:lstStyle/>
              <a:p>
                <a:pPr algn="ctr"/>
                <a:r>
                  <a:rPr lang="ja-JP" altLang="en-US" sz="1200" b="1">
                    <a:solidFill>
                      <a:schemeClr val="bg1"/>
                    </a:solidFill>
                    <a:latin typeface="Meiryo UI" panose="020B0604030504040204" pitchFamily="34" charset="-128"/>
                    <a:ea typeface="Meiryo UI" panose="020B0604030504040204" pitchFamily="34" charset="-128"/>
                    <a:cs typeface="Meiryo" charset="-128"/>
                  </a:rPr>
                  <a:t>テレビ局その他</a:t>
                </a:r>
                <a:r>
                  <a:rPr lang="ja-JP" altLang="en-US" sz="1200" b="1" dirty="0">
                    <a:solidFill>
                      <a:schemeClr val="bg1"/>
                    </a:solidFill>
                    <a:latin typeface="Meiryo UI" panose="020B0604030504040204" pitchFamily="34" charset="-128"/>
                    <a:ea typeface="Meiryo UI" panose="020B0604030504040204" pitchFamily="34" charset="-128"/>
                    <a:cs typeface="Meiryo" charset="-128"/>
                  </a:rPr>
                  <a:t>媒体社</a:t>
                </a:r>
                <a:endParaRPr lang="en-US" altLang="ja-JP" sz="1200" b="1" dirty="0">
                  <a:solidFill>
                    <a:schemeClr val="bg1"/>
                  </a:solidFill>
                  <a:latin typeface="Meiryo UI" panose="020B0604030504040204" pitchFamily="34" charset="-128"/>
                  <a:ea typeface="Meiryo UI" panose="020B0604030504040204" pitchFamily="34" charset="-128"/>
                  <a:cs typeface="Meiryo" charset="-128"/>
                </a:endParaRPr>
              </a:p>
            </p:txBody>
          </p:sp>
          <p:sp>
            <p:nvSpPr>
              <p:cNvPr id="103" name="片側の 2 つの角を丸めた四角形 102">
                <a:extLst>
                  <a:ext uri="{FF2B5EF4-FFF2-40B4-BE49-F238E27FC236}">
                    <a16:creationId xmlns:a16="http://schemas.microsoft.com/office/drawing/2014/main" id="{B8591C38-B8AD-964C-A25F-161A28C36FA7}"/>
                  </a:ext>
                </a:extLst>
              </p:cNvPr>
              <p:cNvSpPr/>
              <p:nvPr/>
            </p:nvSpPr>
            <p:spPr>
              <a:xfrm>
                <a:off x="4968024" y="1313245"/>
                <a:ext cx="1491243" cy="549757"/>
              </a:xfrm>
              <a:prstGeom prst="round2SameRect">
                <a:avLst/>
              </a:prstGeom>
              <a:solidFill>
                <a:srgbClr val="5D9E2F"/>
              </a:solidFill>
              <a:ln>
                <a:solidFill>
                  <a:srgbClr val="5D9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片側の 2 つの角を丸めた四角形 103">
                <a:extLst>
                  <a:ext uri="{FF2B5EF4-FFF2-40B4-BE49-F238E27FC236}">
                    <a16:creationId xmlns:a16="http://schemas.microsoft.com/office/drawing/2014/main" id="{0FCA7424-C4D3-624A-87C7-8428118F2C34}"/>
                  </a:ext>
                </a:extLst>
              </p:cNvPr>
              <p:cNvSpPr/>
              <p:nvPr/>
            </p:nvSpPr>
            <p:spPr>
              <a:xfrm>
                <a:off x="3408165" y="1313245"/>
                <a:ext cx="1318489" cy="549757"/>
              </a:xfrm>
              <a:prstGeom prst="round2SameRect">
                <a:avLst/>
              </a:prstGeom>
              <a:solidFill>
                <a:srgbClr val="1B4492"/>
              </a:solidFill>
              <a:ln>
                <a:solidFill>
                  <a:srgbClr val="1B4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片側の 2 つの角を丸めた四角形 110">
                <a:extLst>
                  <a:ext uri="{FF2B5EF4-FFF2-40B4-BE49-F238E27FC236}">
                    <a16:creationId xmlns:a16="http://schemas.microsoft.com/office/drawing/2014/main" id="{B575E881-99C0-274E-88FA-46D42F29C10C}"/>
                  </a:ext>
                </a:extLst>
              </p:cNvPr>
              <p:cNvSpPr/>
              <p:nvPr/>
            </p:nvSpPr>
            <p:spPr>
              <a:xfrm>
                <a:off x="1902095" y="1313245"/>
                <a:ext cx="1318489" cy="549757"/>
              </a:xfrm>
              <a:prstGeom prst="round2SameRect">
                <a:avLst/>
              </a:prstGeom>
              <a:solidFill>
                <a:srgbClr val="E30101"/>
              </a:solidFill>
              <a:ln>
                <a:solidFill>
                  <a:srgbClr val="E3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E5C49F5F-5A2F-7446-A428-618BAE0A0050}"/>
                  </a:ext>
                </a:extLst>
              </p:cNvPr>
              <p:cNvSpPr/>
              <p:nvPr/>
            </p:nvSpPr>
            <p:spPr>
              <a:xfrm>
                <a:off x="1651127" y="3753185"/>
                <a:ext cx="7092648" cy="1826784"/>
              </a:xfrm>
              <a:prstGeom prst="rect">
                <a:avLst/>
              </a:prstGeom>
              <a:gradFill>
                <a:gsLst>
                  <a:gs pos="2000">
                    <a:schemeClr val="bg1">
                      <a:lumMod val="75000"/>
                    </a:schemeClr>
                  </a:gs>
                  <a:gs pos="45000">
                    <a:schemeClr val="bg1">
                      <a:lumMod val="6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grpSp>
            <p:nvGrpSpPr>
              <p:cNvPr id="115" name="グループ化 114">
                <a:extLst>
                  <a:ext uri="{FF2B5EF4-FFF2-40B4-BE49-F238E27FC236}">
                    <a16:creationId xmlns:a16="http://schemas.microsoft.com/office/drawing/2014/main" id="{31C9CE77-D92A-524C-AA75-720A24E3F387}"/>
                  </a:ext>
                </a:extLst>
              </p:cNvPr>
              <p:cNvGrpSpPr/>
              <p:nvPr/>
            </p:nvGrpSpPr>
            <p:grpSpPr>
              <a:xfrm>
                <a:off x="6677854" y="4832143"/>
                <a:ext cx="1802903" cy="541213"/>
                <a:chOff x="6363376" y="2012312"/>
                <a:chExt cx="1802903" cy="541213"/>
              </a:xfrm>
            </p:grpSpPr>
            <p:grpSp>
              <p:nvGrpSpPr>
                <p:cNvPr id="181" name="グループ化 180">
                  <a:extLst>
                    <a:ext uri="{FF2B5EF4-FFF2-40B4-BE49-F238E27FC236}">
                      <a16:creationId xmlns:a16="http://schemas.microsoft.com/office/drawing/2014/main" id="{77591FE0-18D9-3B4B-8FEE-6B935AFC3771}"/>
                    </a:ext>
                  </a:extLst>
                </p:cNvPr>
                <p:cNvGrpSpPr/>
                <p:nvPr/>
              </p:nvGrpSpPr>
              <p:grpSpPr>
                <a:xfrm>
                  <a:off x="6363376" y="2012312"/>
                  <a:ext cx="1802903" cy="541213"/>
                  <a:chOff x="6363376" y="1018906"/>
                  <a:chExt cx="1802903" cy="541213"/>
                </a:xfrm>
              </p:grpSpPr>
              <p:sp>
                <p:nvSpPr>
                  <p:cNvPr id="183" name="正方形/長方形 182">
                    <a:extLst>
                      <a:ext uri="{FF2B5EF4-FFF2-40B4-BE49-F238E27FC236}">
                        <a16:creationId xmlns:a16="http://schemas.microsoft.com/office/drawing/2014/main" id="{35B2E7D5-5D6A-9549-A5F5-7D4F501829F3}"/>
                      </a:ext>
                    </a:extLst>
                  </p:cNvPr>
                  <p:cNvSpPr/>
                  <p:nvPr/>
                </p:nvSpPr>
                <p:spPr>
                  <a:xfrm>
                    <a:off x="6363376" y="1018906"/>
                    <a:ext cx="1802014" cy="251112"/>
                  </a:xfrm>
                  <a:prstGeom prst="rect">
                    <a:avLst/>
                  </a:prstGeom>
                  <a:solidFill>
                    <a:srgbClr val="65B5C3"/>
                  </a:solidFill>
                  <a:ln w="38100">
                    <a:solidFill>
                      <a:srgbClr val="65B5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sp>
                <p:nvSpPr>
                  <p:cNvPr id="184" name="正方形/長方形 183">
                    <a:extLst>
                      <a:ext uri="{FF2B5EF4-FFF2-40B4-BE49-F238E27FC236}">
                        <a16:creationId xmlns:a16="http://schemas.microsoft.com/office/drawing/2014/main" id="{81B8F486-3C21-1C40-82CC-E3C3F687E272}"/>
                      </a:ext>
                    </a:extLst>
                  </p:cNvPr>
                  <p:cNvSpPr/>
                  <p:nvPr/>
                </p:nvSpPr>
                <p:spPr>
                  <a:xfrm>
                    <a:off x="6364265" y="1309007"/>
                    <a:ext cx="1802014" cy="251112"/>
                  </a:xfrm>
                  <a:prstGeom prst="rect">
                    <a:avLst/>
                  </a:prstGeom>
                  <a:solidFill>
                    <a:srgbClr val="8B3C7D"/>
                  </a:solidFill>
                  <a:ln w="38100">
                    <a:solidFill>
                      <a:srgbClr val="8B3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grpSp>
            <p:sp>
              <p:nvSpPr>
                <p:cNvPr id="182" name="正方形/長方形 181">
                  <a:extLst>
                    <a:ext uri="{FF2B5EF4-FFF2-40B4-BE49-F238E27FC236}">
                      <a16:creationId xmlns:a16="http://schemas.microsoft.com/office/drawing/2014/main" id="{269305BF-417F-5041-A522-DBC7AE0AF412}"/>
                    </a:ext>
                  </a:extLst>
                </p:cNvPr>
                <p:cNvSpPr/>
                <p:nvPr/>
              </p:nvSpPr>
              <p:spPr>
                <a:xfrm>
                  <a:off x="6391769" y="2031518"/>
                  <a:ext cx="1748056" cy="505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1" name="正方形/長方形 120">
                <a:extLst>
                  <a:ext uri="{FF2B5EF4-FFF2-40B4-BE49-F238E27FC236}">
                    <a16:creationId xmlns:a16="http://schemas.microsoft.com/office/drawing/2014/main" id="{4472C945-0740-9346-8DE6-DFEA9D212ECF}"/>
                  </a:ext>
                </a:extLst>
              </p:cNvPr>
              <p:cNvSpPr/>
              <p:nvPr/>
            </p:nvSpPr>
            <p:spPr>
              <a:xfrm>
                <a:off x="1651127" y="1789029"/>
                <a:ext cx="7092648" cy="938702"/>
              </a:xfrm>
              <a:prstGeom prst="rect">
                <a:avLst/>
              </a:prstGeom>
              <a:gradFill>
                <a:gsLst>
                  <a:gs pos="3000">
                    <a:schemeClr val="bg1">
                      <a:lumMod val="95000"/>
                    </a:schemeClr>
                  </a:gs>
                  <a:gs pos="45000">
                    <a:schemeClr val="bg1">
                      <a:lumMod val="8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grpSp>
            <p:nvGrpSpPr>
              <p:cNvPr id="122" name="グループ化 121">
                <a:extLst>
                  <a:ext uri="{FF2B5EF4-FFF2-40B4-BE49-F238E27FC236}">
                    <a16:creationId xmlns:a16="http://schemas.microsoft.com/office/drawing/2014/main" id="{8262B0CB-3E81-4044-B868-D949FA60A47C}"/>
                  </a:ext>
                </a:extLst>
              </p:cNvPr>
              <p:cNvGrpSpPr/>
              <p:nvPr/>
            </p:nvGrpSpPr>
            <p:grpSpPr>
              <a:xfrm>
                <a:off x="6677854" y="1988423"/>
                <a:ext cx="1802903" cy="541213"/>
                <a:chOff x="6363376" y="2012312"/>
                <a:chExt cx="1802903" cy="541213"/>
              </a:xfrm>
            </p:grpSpPr>
            <p:grpSp>
              <p:nvGrpSpPr>
                <p:cNvPr id="177" name="グループ化 176">
                  <a:extLst>
                    <a:ext uri="{FF2B5EF4-FFF2-40B4-BE49-F238E27FC236}">
                      <a16:creationId xmlns:a16="http://schemas.microsoft.com/office/drawing/2014/main" id="{067DF1E2-AAE2-6A45-AD40-0A33E1481743}"/>
                    </a:ext>
                  </a:extLst>
                </p:cNvPr>
                <p:cNvGrpSpPr/>
                <p:nvPr/>
              </p:nvGrpSpPr>
              <p:grpSpPr>
                <a:xfrm>
                  <a:off x="6363376" y="2012312"/>
                  <a:ext cx="1802903" cy="541213"/>
                  <a:chOff x="6363376" y="1018906"/>
                  <a:chExt cx="1802903" cy="541213"/>
                </a:xfrm>
              </p:grpSpPr>
              <p:sp>
                <p:nvSpPr>
                  <p:cNvPr id="179" name="正方形/長方形 178">
                    <a:extLst>
                      <a:ext uri="{FF2B5EF4-FFF2-40B4-BE49-F238E27FC236}">
                        <a16:creationId xmlns:a16="http://schemas.microsoft.com/office/drawing/2014/main" id="{57DA77DC-A40E-6C42-840A-D0FBDCD99C24}"/>
                      </a:ext>
                    </a:extLst>
                  </p:cNvPr>
                  <p:cNvSpPr/>
                  <p:nvPr/>
                </p:nvSpPr>
                <p:spPr>
                  <a:xfrm>
                    <a:off x="6363376" y="1018906"/>
                    <a:ext cx="1802014" cy="251112"/>
                  </a:xfrm>
                  <a:prstGeom prst="rect">
                    <a:avLst/>
                  </a:prstGeom>
                  <a:solidFill>
                    <a:srgbClr val="65B5C3"/>
                  </a:solidFill>
                  <a:ln w="38100">
                    <a:solidFill>
                      <a:srgbClr val="65B5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sp>
                <p:nvSpPr>
                  <p:cNvPr id="180" name="正方形/長方形 179">
                    <a:extLst>
                      <a:ext uri="{FF2B5EF4-FFF2-40B4-BE49-F238E27FC236}">
                        <a16:creationId xmlns:a16="http://schemas.microsoft.com/office/drawing/2014/main" id="{105D3E59-FB48-4C49-B2D0-C668A4952529}"/>
                      </a:ext>
                    </a:extLst>
                  </p:cNvPr>
                  <p:cNvSpPr/>
                  <p:nvPr/>
                </p:nvSpPr>
                <p:spPr>
                  <a:xfrm>
                    <a:off x="6364265" y="1309007"/>
                    <a:ext cx="1802014" cy="251112"/>
                  </a:xfrm>
                  <a:prstGeom prst="rect">
                    <a:avLst/>
                  </a:prstGeom>
                  <a:solidFill>
                    <a:srgbClr val="8B3C7D"/>
                  </a:solidFill>
                  <a:ln w="38100">
                    <a:solidFill>
                      <a:srgbClr val="8B3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grpSp>
            <p:sp>
              <p:nvSpPr>
                <p:cNvPr id="178" name="正方形/長方形 177">
                  <a:extLst>
                    <a:ext uri="{FF2B5EF4-FFF2-40B4-BE49-F238E27FC236}">
                      <a16:creationId xmlns:a16="http://schemas.microsoft.com/office/drawing/2014/main" id="{59A17383-5B30-954E-876F-C08D63FDEE06}"/>
                    </a:ext>
                  </a:extLst>
                </p:cNvPr>
                <p:cNvSpPr/>
                <p:nvPr/>
              </p:nvSpPr>
              <p:spPr>
                <a:xfrm>
                  <a:off x="6391769" y="2031518"/>
                  <a:ext cx="1748056" cy="505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3" name="テキスト ボックス 122">
                <a:extLst>
                  <a:ext uri="{FF2B5EF4-FFF2-40B4-BE49-F238E27FC236}">
                    <a16:creationId xmlns:a16="http://schemas.microsoft.com/office/drawing/2014/main" id="{7194E5E3-75BB-964A-852B-135CF0ECCFB0}"/>
                  </a:ext>
                </a:extLst>
              </p:cNvPr>
              <p:cNvSpPr txBox="1"/>
              <p:nvPr/>
            </p:nvSpPr>
            <p:spPr>
              <a:xfrm>
                <a:off x="1890333" y="1431635"/>
                <a:ext cx="1345911" cy="254625"/>
              </a:xfrm>
              <a:prstGeom prst="rect">
                <a:avLst/>
              </a:prstGeom>
              <a:noFill/>
            </p:spPr>
            <p:txBody>
              <a:bodyPr wrap="square" rtlCol="0">
                <a:spAutoFit/>
              </a:bodyPr>
              <a:lstStyle/>
              <a:p>
                <a:pPr algn="ctr"/>
                <a:r>
                  <a:rPr lang="ja-JP" altLang="en-US" sz="1200" b="1">
                    <a:solidFill>
                      <a:schemeClr val="bg1"/>
                    </a:solidFill>
                    <a:latin typeface="Meiryo UI" panose="020B0604030504040204" pitchFamily="34" charset="-128"/>
                    <a:ea typeface="Meiryo UI" panose="020B0604030504040204" pitchFamily="34" charset="-128"/>
                    <a:cs typeface="Meiryo" charset="-128"/>
                  </a:rPr>
                  <a:t>広告主様</a:t>
                </a:r>
                <a:endParaRPr lang="ja-JP" altLang="en-US" sz="1200" b="1" dirty="0">
                  <a:solidFill>
                    <a:schemeClr val="bg1"/>
                  </a:solidFill>
                  <a:latin typeface="Meiryo UI" panose="020B0604030504040204" pitchFamily="34" charset="-128"/>
                  <a:ea typeface="Meiryo UI" panose="020B0604030504040204" pitchFamily="34" charset="-128"/>
                  <a:cs typeface="Meiryo" charset="-128"/>
                </a:endParaRPr>
              </a:p>
            </p:txBody>
          </p:sp>
          <p:sp>
            <p:nvSpPr>
              <p:cNvPr id="124" name="テキスト ボックス 123">
                <a:extLst>
                  <a:ext uri="{FF2B5EF4-FFF2-40B4-BE49-F238E27FC236}">
                    <a16:creationId xmlns:a16="http://schemas.microsoft.com/office/drawing/2014/main" id="{E7284C03-B8BF-E64A-AB07-50E83D76B002}"/>
                  </a:ext>
                </a:extLst>
              </p:cNvPr>
              <p:cNvSpPr txBox="1"/>
              <p:nvPr/>
            </p:nvSpPr>
            <p:spPr>
              <a:xfrm>
                <a:off x="3388617" y="1431635"/>
                <a:ext cx="1345911" cy="276999"/>
              </a:xfrm>
              <a:prstGeom prst="rect">
                <a:avLst/>
              </a:prstGeom>
              <a:noFill/>
            </p:spPr>
            <p:txBody>
              <a:bodyPr wrap="square" rtlCol="0">
                <a:spAutoFit/>
              </a:bodyPr>
              <a:lstStyle/>
              <a:p>
                <a:pPr algn="ctr"/>
                <a:r>
                  <a:rPr lang="ja-JP" altLang="en-US" sz="1200" b="1" dirty="0">
                    <a:solidFill>
                      <a:schemeClr val="bg1"/>
                    </a:solidFill>
                    <a:latin typeface="Meiryo UI" panose="020B0604030504040204" pitchFamily="34" charset="-128"/>
                    <a:ea typeface="Meiryo UI" panose="020B0604030504040204" pitchFamily="34" charset="-128"/>
                    <a:cs typeface="Meiryo" charset="-128"/>
                  </a:rPr>
                  <a:t>代理店</a:t>
                </a:r>
              </a:p>
            </p:txBody>
          </p:sp>
          <p:sp>
            <p:nvSpPr>
              <p:cNvPr id="125" name="テキスト ボックス 124">
                <a:extLst>
                  <a:ext uri="{FF2B5EF4-FFF2-40B4-BE49-F238E27FC236}">
                    <a16:creationId xmlns:a16="http://schemas.microsoft.com/office/drawing/2014/main" id="{42A0C893-88BE-A34B-B154-0F7C7A11D508}"/>
                  </a:ext>
                </a:extLst>
              </p:cNvPr>
              <p:cNvSpPr txBox="1"/>
              <p:nvPr/>
            </p:nvSpPr>
            <p:spPr>
              <a:xfrm>
                <a:off x="5071768" y="1325643"/>
                <a:ext cx="1312949" cy="461665"/>
              </a:xfrm>
              <a:prstGeom prst="rect">
                <a:avLst/>
              </a:prstGeom>
              <a:noFill/>
            </p:spPr>
            <p:txBody>
              <a:bodyPr wrap="square" rtlCol="0">
                <a:spAutoFit/>
              </a:bodyPr>
              <a:lstStyle/>
              <a:p>
                <a:pPr algn="ctr"/>
                <a:r>
                  <a:rPr lang="ja-JP" altLang="en-US" sz="1200" b="1" dirty="0">
                    <a:solidFill>
                      <a:schemeClr val="bg1"/>
                    </a:solidFill>
                    <a:latin typeface="Meiryo UI" panose="020B0604030504040204" pitchFamily="34" charset="-128"/>
                    <a:ea typeface="Meiryo UI" panose="020B0604030504040204" pitchFamily="34" charset="-128"/>
                    <a:cs typeface="Meiryo" charset="-128"/>
                  </a:rPr>
                  <a:t>チラシビジョン</a:t>
                </a:r>
                <a:endParaRPr lang="en-US" altLang="ja-JP" sz="1200" b="1" dirty="0">
                  <a:solidFill>
                    <a:schemeClr val="bg1"/>
                  </a:solidFill>
                  <a:latin typeface="Meiryo UI" panose="020B0604030504040204" pitchFamily="34" charset="-128"/>
                  <a:ea typeface="Meiryo UI" panose="020B0604030504040204" pitchFamily="34" charset="-128"/>
                  <a:cs typeface="Meiryo" charset="-128"/>
                </a:endParaRPr>
              </a:p>
              <a:p>
                <a:pPr algn="ctr"/>
                <a:r>
                  <a:rPr lang="ja-JP" altLang="en-US" sz="1200" b="1" dirty="0">
                    <a:solidFill>
                      <a:schemeClr val="bg1"/>
                    </a:solidFill>
                    <a:latin typeface="Meiryo UI" panose="020B0604030504040204" pitchFamily="34" charset="-128"/>
                    <a:ea typeface="Meiryo UI" panose="020B0604030504040204" pitchFamily="34" charset="-128"/>
                    <a:cs typeface="Meiryo" charset="-128"/>
                  </a:rPr>
                  <a:t>事務局</a:t>
                </a:r>
              </a:p>
            </p:txBody>
          </p:sp>
          <p:sp>
            <p:nvSpPr>
              <p:cNvPr id="126" name="正方形/長方形 125">
                <a:extLst>
                  <a:ext uri="{FF2B5EF4-FFF2-40B4-BE49-F238E27FC236}">
                    <a16:creationId xmlns:a16="http://schemas.microsoft.com/office/drawing/2014/main" id="{D1138FC2-FA0E-214F-8065-A70F7D048859}"/>
                  </a:ext>
                </a:extLst>
              </p:cNvPr>
              <p:cNvSpPr/>
              <p:nvPr/>
            </p:nvSpPr>
            <p:spPr>
              <a:xfrm>
                <a:off x="1651127" y="2768965"/>
                <a:ext cx="7092648" cy="938702"/>
              </a:xfrm>
              <a:prstGeom prst="rect">
                <a:avLst/>
              </a:prstGeom>
              <a:gradFill>
                <a:gsLst>
                  <a:gs pos="2000">
                    <a:schemeClr val="bg1">
                      <a:lumMod val="85000"/>
                    </a:schemeClr>
                  </a:gs>
                  <a:gs pos="45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127" name="正方形/長方形 126">
                <a:extLst>
                  <a:ext uri="{FF2B5EF4-FFF2-40B4-BE49-F238E27FC236}">
                    <a16:creationId xmlns:a16="http://schemas.microsoft.com/office/drawing/2014/main" id="{7F8CF8EF-E5DD-8A44-AFFD-E825AAB68A5A}"/>
                  </a:ext>
                </a:extLst>
              </p:cNvPr>
              <p:cNvSpPr/>
              <p:nvPr/>
            </p:nvSpPr>
            <p:spPr>
              <a:xfrm>
                <a:off x="1902095" y="1987195"/>
                <a:ext cx="1318489" cy="547631"/>
              </a:xfrm>
              <a:prstGeom prst="rect">
                <a:avLst/>
              </a:prstGeom>
              <a:solidFill>
                <a:schemeClr val="bg1"/>
              </a:solidFill>
              <a:ln w="38100">
                <a:solidFill>
                  <a:srgbClr val="E3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sp>
            <p:nvSpPr>
              <p:cNvPr id="128" name="正方形/長方形 127">
                <a:extLst>
                  <a:ext uri="{FF2B5EF4-FFF2-40B4-BE49-F238E27FC236}">
                    <a16:creationId xmlns:a16="http://schemas.microsoft.com/office/drawing/2014/main" id="{B3E42545-1CDA-8144-8080-19774F83C782}"/>
                  </a:ext>
                </a:extLst>
              </p:cNvPr>
              <p:cNvSpPr/>
              <p:nvPr/>
            </p:nvSpPr>
            <p:spPr>
              <a:xfrm>
                <a:off x="3435652" y="1987195"/>
                <a:ext cx="1318489" cy="547631"/>
              </a:xfrm>
              <a:prstGeom prst="rect">
                <a:avLst/>
              </a:prstGeom>
              <a:solidFill>
                <a:schemeClr val="bg1"/>
              </a:solidFill>
              <a:ln w="38100">
                <a:solidFill>
                  <a:srgbClr val="1B4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sp>
            <p:nvSpPr>
              <p:cNvPr id="129" name="正方形/長方形 128">
                <a:extLst>
                  <a:ext uri="{FF2B5EF4-FFF2-40B4-BE49-F238E27FC236}">
                    <a16:creationId xmlns:a16="http://schemas.microsoft.com/office/drawing/2014/main" id="{4EBDBDC1-1A5A-1243-8583-A4931322AEEF}"/>
                  </a:ext>
                </a:extLst>
              </p:cNvPr>
              <p:cNvSpPr/>
              <p:nvPr/>
            </p:nvSpPr>
            <p:spPr>
              <a:xfrm>
                <a:off x="4969208" y="1987195"/>
                <a:ext cx="1478540" cy="547631"/>
              </a:xfrm>
              <a:prstGeom prst="rect">
                <a:avLst/>
              </a:prstGeom>
              <a:solidFill>
                <a:schemeClr val="bg1"/>
              </a:solidFill>
              <a:ln w="38100">
                <a:solidFill>
                  <a:srgbClr val="5D9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sp>
            <p:nvSpPr>
              <p:cNvPr id="130" name="二等辺三角形 59">
                <a:extLst>
                  <a:ext uri="{FF2B5EF4-FFF2-40B4-BE49-F238E27FC236}">
                    <a16:creationId xmlns:a16="http://schemas.microsoft.com/office/drawing/2014/main" id="{42050110-B4B3-5F4A-A961-D9A8DCF32E91}"/>
                  </a:ext>
                </a:extLst>
              </p:cNvPr>
              <p:cNvSpPr/>
              <p:nvPr/>
            </p:nvSpPr>
            <p:spPr>
              <a:xfrm rot="5400000">
                <a:off x="3188709" y="2219686"/>
                <a:ext cx="303424" cy="1052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67">
                  <a:latin typeface="Meiryo" charset="-128"/>
                  <a:ea typeface="Meiryo" charset="-128"/>
                  <a:cs typeface="Meiryo" charset="-128"/>
                </a:endParaRPr>
              </a:p>
            </p:txBody>
          </p:sp>
          <p:sp>
            <p:nvSpPr>
              <p:cNvPr id="132" name="テキスト ボックス 131">
                <a:extLst>
                  <a:ext uri="{FF2B5EF4-FFF2-40B4-BE49-F238E27FC236}">
                    <a16:creationId xmlns:a16="http://schemas.microsoft.com/office/drawing/2014/main" id="{21ED4FB0-5DFA-B945-ADB8-9AB312742E1E}"/>
                  </a:ext>
                </a:extLst>
              </p:cNvPr>
              <p:cNvSpPr txBox="1"/>
              <p:nvPr/>
            </p:nvSpPr>
            <p:spPr>
              <a:xfrm>
                <a:off x="2124479" y="2130205"/>
                <a:ext cx="873721" cy="261610"/>
              </a:xfrm>
              <a:prstGeom prst="rect">
                <a:avLst/>
              </a:prstGeom>
              <a:noFill/>
            </p:spPr>
            <p:txBody>
              <a:bodyPr wrap="square" rtlCol="0">
                <a:spAutoFit/>
              </a:bodyPr>
              <a:lstStyle/>
              <a:p>
                <a:pPr algn="ctr"/>
                <a:r>
                  <a:rPr lang="ja-JP" altLang="en-US" sz="1100" b="1" dirty="0">
                    <a:latin typeface="Meiryo UI" panose="020B0604030504040204" pitchFamily="34" charset="-128"/>
                    <a:ea typeface="Meiryo UI" panose="020B0604030504040204" pitchFamily="34" charset="-128"/>
                    <a:cs typeface="Meiryo" charset="-128"/>
                  </a:rPr>
                  <a:t>発注</a:t>
                </a:r>
              </a:p>
            </p:txBody>
          </p:sp>
          <p:sp>
            <p:nvSpPr>
              <p:cNvPr id="133" name="二等辺三角形 61">
                <a:extLst>
                  <a:ext uri="{FF2B5EF4-FFF2-40B4-BE49-F238E27FC236}">
                    <a16:creationId xmlns:a16="http://schemas.microsoft.com/office/drawing/2014/main" id="{54EC898D-E8F9-7244-AD8B-8DBEA3CE6C7E}"/>
                  </a:ext>
                </a:extLst>
              </p:cNvPr>
              <p:cNvSpPr/>
              <p:nvPr/>
            </p:nvSpPr>
            <p:spPr>
              <a:xfrm rot="5400000">
                <a:off x="4719517" y="2219686"/>
                <a:ext cx="303424" cy="1052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67">
                  <a:latin typeface="Meiryo" charset="-128"/>
                  <a:ea typeface="Meiryo" charset="-128"/>
                  <a:cs typeface="Meiryo" charset="-128"/>
                </a:endParaRPr>
              </a:p>
            </p:txBody>
          </p:sp>
          <p:sp>
            <p:nvSpPr>
              <p:cNvPr id="134" name="テキスト ボックス 133">
                <a:extLst>
                  <a:ext uri="{FF2B5EF4-FFF2-40B4-BE49-F238E27FC236}">
                    <a16:creationId xmlns:a16="http://schemas.microsoft.com/office/drawing/2014/main" id="{2D75F28C-2881-8D4F-9F69-C6317011B5B0}"/>
                  </a:ext>
                </a:extLst>
              </p:cNvPr>
              <p:cNvSpPr txBox="1"/>
              <p:nvPr/>
            </p:nvSpPr>
            <p:spPr>
              <a:xfrm>
                <a:off x="3647863" y="2130145"/>
                <a:ext cx="894067" cy="261610"/>
              </a:xfrm>
              <a:prstGeom prst="rect">
                <a:avLst/>
              </a:prstGeom>
              <a:noFill/>
            </p:spPr>
            <p:txBody>
              <a:bodyPr wrap="square" rtlCol="0">
                <a:spAutoFit/>
              </a:bodyPr>
              <a:lstStyle/>
              <a:p>
                <a:pPr algn="ctr"/>
                <a:r>
                  <a:rPr lang="ja-JP" altLang="en-US" sz="1100" b="1" dirty="0">
                    <a:latin typeface="Meiryo UI" panose="020B0604030504040204" pitchFamily="34" charset="-128"/>
                    <a:ea typeface="Meiryo UI" panose="020B0604030504040204" pitchFamily="34" charset="-128"/>
                    <a:cs typeface="Meiryo" charset="-128"/>
                  </a:rPr>
                  <a:t>申込</a:t>
                </a:r>
              </a:p>
            </p:txBody>
          </p:sp>
          <p:sp>
            <p:nvSpPr>
              <p:cNvPr id="135" name="テキスト ボックス 134">
                <a:extLst>
                  <a:ext uri="{FF2B5EF4-FFF2-40B4-BE49-F238E27FC236}">
                    <a16:creationId xmlns:a16="http://schemas.microsoft.com/office/drawing/2014/main" id="{96877281-DF3C-3B4F-AF07-8691B545BA03}"/>
                  </a:ext>
                </a:extLst>
              </p:cNvPr>
              <p:cNvSpPr txBox="1"/>
              <p:nvPr/>
            </p:nvSpPr>
            <p:spPr>
              <a:xfrm>
                <a:off x="4973303" y="2128222"/>
                <a:ext cx="1483998" cy="246221"/>
              </a:xfrm>
              <a:prstGeom prst="rect">
                <a:avLst/>
              </a:prstGeom>
              <a:noFill/>
            </p:spPr>
            <p:txBody>
              <a:bodyPr wrap="square" rtlCol="0">
                <a:spAutoFit/>
              </a:bodyPr>
              <a:lstStyle/>
              <a:p>
                <a:pPr algn="ctr"/>
                <a:r>
                  <a:rPr lang="ja-JP" altLang="en-US" sz="1000" b="1" dirty="0">
                    <a:latin typeface="Meiryo UI" panose="020B0604030504040204" pitchFamily="34" charset="-128"/>
                    <a:ea typeface="Meiryo UI" panose="020B0604030504040204" pitchFamily="34" charset="-128"/>
                    <a:cs typeface="Meiryo" charset="-128"/>
                  </a:rPr>
                  <a:t>枠・内容・考査問合せ</a:t>
                </a:r>
              </a:p>
            </p:txBody>
          </p:sp>
          <p:sp>
            <p:nvSpPr>
              <p:cNvPr id="136" name="テキスト ボックス 135">
                <a:extLst>
                  <a:ext uri="{FF2B5EF4-FFF2-40B4-BE49-F238E27FC236}">
                    <a16:creationId xmlns:a16="http://schemas.microsoft.com/office/drawing/2014/main" id="{2F5F192E-D808-7C4C-B756-EE4D5894A62B}"/>
                  </a:ext>
                </a:extLst>
              </p:cNvPr>
              <p:cNvSpPr txBox="1"/>
              <p:nvPr/>
            </p:nvSpPr>
            <p:spPr>
              <a:xfrm>
                <a:off x="7108370" y="2126105"/>
                <a:ext cx="940982" cy="267317"/>
              </a:xfrm>
              <a:prstGeom prst="rect">
                <a:avLst/>
              </a:prstGeom>
              <a:noFill/>
            </p:spPr>
            <p:txBody>
              <a:bodyPr wrap="square" rtlCol="0">
                <a:spAutoFit/>
              </a:bodyPr>
              <a:lstStyle/>
              <a:p>
                <a:pPr algn="ctr"/>
                <a:r>
                  <a:rPr lang="ja-JP" altLang="en-US" sz="1100" b="1" dirty="0">
                    <a:latin typeface="Meiryo UI" panose="020B0604030504040204" pitchFamily="34" charset="-128"/>
                    <a:ea typeface="Meiryo UI" panose="020B0604030504040204" pitchFamily="34" charset="-128"/>
                    <a:cs typeface="Meiryo" charset="-128"/>
                  </a:rPr>
                  <a:t>確認作業</a:t>
                </a:r>
              </a:p>
            </p:txBody>
          </p:sp>
          <p:sp>
            <p:nvSpPr>
              <p:cNvPr id="137" name="二等辺三角形 65">
                <a:extLst>
                  <a:ext uri="{FF2B5EF4-FFF2-40B4-BE49-F238E27FC236}">
                    <a16:creationId xmlns:a16="http://schemas.microsoft.com/office/drawing/2014/main" id="{080D92B6-C67F-924A-BC49-48F74C52924E}"/>
                  </a:ext>
                </a:extLst>
              </p:cNvPr>
              <p:cNvSpPr/>
              <p:nvPr/>
            </p:nvSpPr>
            <p:spPr>
              <a:xfrm rot="5400000">
                <a:off x="6404936" y="2219686"/>
                <a:ext cx="303424" cy="1052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67">
                  <a:latin typeface="Meiryo" charset="-128"/>
                  <a:ea typeface="Meiryo" charset="-128"/>
                  <a:cs typeface="Meiryo" charset="-128"/>
                </a:endParaRPr>
              </a:p>
            </p:txBody>
          </p:sp>
          <p:sp>
            <p:nvSpPr>
              <p:cNvPr id="138" name="正方形/長方形 137">
                <a:extLst>
                  <a:ext uri="{FF2B5EF4-FFF2-40B4-BE49-F238E27FC236}">
                    <a16:creationId xmlns:a16="http://schemas.microsoft.com/office/drawing/2014/main" id="{89E02148-45EF-EA40-A8F4-C61784F698B2}"/>
                  </a:ext>
                </a:extLst>
              </p:cNvPr>
              <p:cNvSpPr/>
              <p:nvPr/>
            </p:nvSpPr>
            <p:spPr>
              <a:xfrm>
                <a:off x="4969208" y="2958810"/>
                <a:ext cx="1478540" cy="559011"/>
              </a:xfrm>
              <a:prstGeom prst="rect">
                <a:avLst/>
              </a:prstGeom>
              <a:solidFill>
                <a:schemeClr val="bg1"/>
              </a:solidFill>
              <a:ln w="38100">
                <a:solidFill>
                  <a:srgbClr val="5D9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sp>
            <p:nvSpPr>
              <p:cNvPr id="139" name="テキスト ボックス 138">
                <a:extLst>
                  <a:ext uri="{FF2B5EF4-FFF2-40B4-BE49-F238E27FC236}">
                    <a16:creationId xmlns:a16="http://schemas.microsoft.com/office/drawing/2014/main" id="{4B8631DE-11B4-CB40-BA1C-E05ACD122A8A}"/>
                  </a:ext>
                </a:extLst>
              </p:cNvPr>
              <p:cNvSpPr txBox="1"/>
              <p:nvPr/>
            </p:nvSpPr>
            <p:spPr>
              <a:xfrm>
                <a:off x="4969208" y="3093697"/>
                <a:ext cx="1459323" cy="261610"/>
              </a:xfrm>
              <a:prstGeom prst="rect">
                <a:avLst/>
              </a:prstGeom>
              <a:noFill/>
            </p:spPr>
            <p:txBody>
              <a:bodyPr wrap="square" rtlCol="0">
                <a:spAutoFit/>
              </a:bodyPr>
              <a:lstStyle/>
              <a:p>
                <a:pPr algn="ctr"/>
                <a:r>
                  <a:rPr lang="ja-JP" altLang="en-US" sz="1100" b="1" dirty="0">
                    <a:latin typeface="Meiryo UI" panose="020B0604030504040204" pitchFamily="34" charset="-128"/>
                    <a:ea typeface="Meiryo UI" panose="020B0604030504040204" pitchFamily="34" charset="-128"/>
                    <a:cs typeface="Meiryo" charset="-128"/>
                  </a:rPr>
                  <a:t>拝受</a:t>
                </a:r>
              </a:p>
            </p:txBody>
          </p:sp>
          <p:sp>
            <p:nvSpPr>
              <p:cNvPr id="140" name="正方形/長方形 139">
                <a:extLst>
                  <a:ext uri="{FF2B5EF4-FFF2-40B4-BE49-F238E27FC236}">
                    <a16:creationId xmlns:a16="http://schemas.microsoft.com/office/drawing/2014/main" id="{A590A99C-8C0D-D14D-B2D9-7E14A8090A38}"/>
                  </a:ext>
                </a:extLst>
              </p:cNvPr>
              <p:cNvSpPr/>
              <p:nvPr/>
            </p:nvSpPr>
            <p:spPr>
              <a:xfrm>
                <a:off x="4969208" y="4836153"/>
                <a:ext cx="1478540" cy="561053"/>
              </a:xfrm>
              <a:prstGeom prst="rect">
                <a:avLst/>
              </a:prstGeom>
              <a:solidFill>
                <a:schemeClr val="bg1"/>
              </a:solidFill>
              <a:ln w="38100">
                <a:solidFill>
                  <a:srgbClr val="5D9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sp>
            <p:nvSpPr>
              <p:cNvPr id="141" name="テキスト ボックス 140">
                <a:extLst>
                  <a:ext uri="{FF2B5EF4-FFF2-40B4-BE49-F238E27FC236}">
                    <a16:creationId xmlns:a16="http://schemas.microsoft.com/office/drawing/2014/main" id="{111A7A4A-3BE1-E64F-803B-6CB106B04483}"/>
                  </a:ext>
                </a:extLst>
              </p:cNvPr>
              <p:cNvSpPr txBox="1"/>
              <p:nvPr/>
            </p:nvSpPr>
            <p:spPr>
              <a:xfrm>
                <a:off x="4988113" y="4987292"/>
                <a:ext cx="1459323" cy="261610"/>
              </a:xfrm>
              <a:prstGeom prst="rect">
                <a:avLst/>
              </a:prstGeom>
              <a:noFill/>
            </p:spPr>
            <p:txBody>
              <a:bodyPr wrap="square" rtlCol="0">
                <a:spAutoFit/>
              </a:bodyPr>
              <a:lstStyle/>
              <a:p>
                <a:pPr algn="ctr"/>
                <a:r>
                  <a:rPr lang="ja-JP" altLang="en-US" sz="1100" b="1" dirty="0">
                    <a:latin typeface="Meiryo UI" panose="020B0604030504040204" pitchFamily="34" charset="-128"/>
                    <a:ea typeface="Meiryo UI" panose="020B0604030504040204" pitchFamily="34" charset="-128"/>
                    <a:cs typeface="Meiryo" charset="-128"/>
                  </a:rPr>
                  <a:t>素材入稿</a:t>
                </a:r>
              </a:p>
            </p:txBody>
          </p:sp>
          <p:sp>
            <p:nvSpPr>
              <p:cNvPr id="142" name="正方形/長方形 141">
                <a:extLst>
                  <a:ext uri="{FF2B5EF4-FFF2-40B4-BE49-F238E27FC236}">
                    <a16:creationId xmlns:a16="http://schemas.microsoft.com/office/drawing/2014/main" id="{67E8792B-0712-E344-A027-9606EEF8BEF2}"/>
                  </a:ext>
                </a:extLst>
              </p:cNvPr>
              <p:cNvSpPr/>
              <p:nvPr/>
            </p:nvSpPr>
            <p:spPr>
              <a:xfrm>
                <a:off x="982568" y="1990867"/>
                <a:ext cx="805323" cy="7599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3200" b="1" i="1" dirty="0">
                    <a:solidFill>
                      <a:schemeClr val="bg1">
                        <a:lumMod val="75000"/>
                      </a:schemeClr>
                    </a:solidFill>
                    <a:latin typeface="Meiryo" charset="-128"/>
                    <a:ea typeface="Meiryo" charset="-128"/>
                    <a:cs typeface="Meiryo" charset="-128"/>
                  </a:rPr>
                  <a:t>1</a:t>
                </a:r>
                <a:r>
                  <a:rPr lang="en-US" altLang="ja-JP" b="1" i="1" dirty="0">
                    <a:solidFill>
                      <a:schemeClr val="bg1">
                        <a:lumMod val="75000"/>
                      </a:schemeClr>
                    </a:solidFill>
                    <a:latin typeface="Meiryo" charset="-128"/>
                    <a:ea typeface="Meiryo" charset="-128"/>
                    <a:cs typeface="Meiryo" charset="-128"/>
                  </a:rPr>
                  <a:t>st</a:t>
                </a:r>
                <a:endParaRPr lang="ja-JP" altLang="en-US" b="1" i="1" dirty="0">
                  <a:solidFill>
                    <a:schemeClr val="bg1">
                      <a:lumMod val="75000"/>
                    </a:schemeClr>
                  </a:solidFill>
                  <a:latin typeface="Meiryo" charset="-128"/>
                  <a:ea typeface="Meiryo" charset="-128"/>
                  <a:cs typeface="Meiryo" charset="-128"/>
                </a:endParaRPr>
              </a:p>
            </p:txBody>
          </p:sp>
          <p:sp>
            <p:nvSpPr>
              <p:cNvPr id="143" name="正方形/長方形 142">
                <a:extLst>
                  <a:ext uri="{FF2B5EF4-FFF2-40B4-BE49-F238E27FC236}">
                    <a16:creationId xmlns:a16="http://schemas.microsoft.com/office/drawing/2014/main" id="{AC455678-5907-BE42-A4A1-25A0EE8730A7}"/>
                  </a:ext>
                </a:extLst>
              </p:cNvPr>
              <p:cNvSpPr/>
              <p:nvPr/>
            </p:nvSpPr>
            <p:spPr>
              <a:xfrm>
                <a:off x="927009" y="2969623"/>
                <a:ext cx="805323" cy="7599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3200" b="1" i="1" dirty="0">
                    <a:solidFill>
                      <a:schemeClr val="bg1">
                        <a:lumMod val="75000"/>
                      </a:schemeClr>
                    </a:solidFill>
                    <a:latin typeface="Meiryo" charset="-128"/>
                    <a:ea typeface="Meiryo" charset="-128"/>
                    <a:cs typeface="Meiryo" charset="-128"/>
                  </a:rPr>
                  <a:t>2</a:t>
                </a:r>
                <a:r>
                  <a:rPr lang="en-US" altLang="ja-JP" b="1" i="1" dirty="0">
                    <a:solidFill>
                      <a:schemeClr val="bg1">
                        <a:lumMod val="75000"/>
                      </a:schemeClr>
                    </a:solidFill>
                    <a:latin typeface="Meiryo" charset="-128"/>
                    <a:ea typeface="Meiryo" charset="-128"/>
                    <a:cs typeface="Meiryo" charset="-128"/>
                  </a:rPr>
                  <a:t>nd</a:t>
                </a:r>
                <a:endParaRPr lang="ja-JP" altLang="en-US" b="1" i="1" dirty="0">
                  <a:solidFill>
                    <a:schemeClr val="bg1">
                      <a:lumMod val="75000"/>
                    </a:schemeClr>
                  </a:solidFill>
                  <a:latin typeface="Meiryo" charset="-128"/>
                  <a:ea typeface="Meiryo" charset="-128"/>
                  <a:cs typeface="Meiryo" charset="-128"/>
                </a:endParaRPr>
              </a:p>
            </p:txBody>
          </p:sp>
          <p:sp>
            <p:nvSpPr>
              <p:cNvPr id="144" name="正方形/長方形 143">
                <a:extLst>
                  <a:ext uri="{FF2B5EF4-FFF2-40B4-BE49-F238E27FC236}">
                    <a16:creationId xmlns:a16="http://schemas.microsoft.com/office/drawing/2014/main" id="{DAD992BA-4C4F-C645-B115-F3603C0F5B83}"/>
                  </a:ext>
                </a:extLst>
              </p:cNvPr>
              <p:cNvSpPr/>
              <p:nvPr/>
            </p:nvSpPr>
            <p:spPr>
              <a:xfrm>
                <a:off x="922660" y="3999028"/>
                <a:ext cx="1045210" cy="5587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3200" b="1" i="1" dirty="0">
                    <a:solidFill>
                      <a:schemeClr val="bg1">
                        <a:lumMod val="75000"/>
                      </a:schemeClr>
                    </a:solidFill>
                    <a:latin typeface="Meiryo" charset="-128"/>
                    <a:ea typeface="Meiryo" charset="-128"/>
                    <a:cs typeface="Meiryo" charset="-128"/>
                  </a:rPr>
                  <a:t>3</a:t>
                </a:r>
                <a:r>
                  <a:rPr lang="en-US" altLang="ja-JP" b="1" i="1" dirty="0">
                    <a:solidFill>
                      <a:schemeClr val="bg1">
                        <a:lumMod val="75000"/>
                      </a:schemeClr>
                    </a:solidFill>
                    <a:latin typeface="Meiryo" charset="-128"/>
                    <a:ea typeface="Meiryo" charset="-128"/>
                    <a:cs typeface="Meiryo" charset="-128"/>
                  </a:rPr>
                  <a:t>rd</a:t>
                </a:r>
                <a:endParaRPr lang="ja-JP" altLang="en-US" sz="1200" b="1" i="1" dirty="0">
                  <a:solidFill>
                    <a:schemeClr val="bg1">
                      <a:lumMod val="75000"/>
                    </a:schemeClr>
                  </a:solidFill>
                  <a:latin typeface="Meiryo" charset="-128"/>
                  <a:ea typeface="Meiryo" charset="-128"/>
                  <a:cs typeface="Meiryo" charset="-128"/>
                </a:endParaRPr>
              </a:p>
            </p:txBody>
          </p:sp>
          <p:sp>
            <p:nvSpPr>
              <p:cNvPr id="145" name="テキスト ボックス 144">
                <a:extLst>
                  <a:ext uri="{FF2B5EF4-FFF2-40B4-BE49-F238E27FC236}">
                    <a16:creationId xmlns:a16="http://schemas.microsoft.com/office/drawing/2014/main" id="{19BEBE7C-9883-B24C-AC02-EB5CBBFBF1DA}"/>
                  </a:ext>
                </a:extLst>
              </p:cNvPr>
              <p:cNvSpPr txBox="1"/>
              <p:nvPr/>
            </p:nvSpPr>
            <p:spPr>
              <a:xfrm>
                <a:off x="6954987" y="4987292"/>
                <a:ext cx="1255477" cy="261610"/>
              </a:xfrm>
              <a:prstGeom prst="rect">
                <a:avLst/>
              </a:prstGeom>
              <a:noFill/>
            </p:spPr>
            <p:txBody>
              <a:bodyPr wrap="square" rtlCol="0">
                <a:spAutoFit/>
              </a:bodyPr>
              <a:lstStyle/>
              <a:p>
                <a:pPr algn="ctr"/>
                <a:r>
                  <a:rPr lang="ja-JP" altLang="en-US" sz="1100" b="1" dirty="0">
                    <a:latin typeface="Meiryo UI" panose="020B0604030504040204" pitchFamily="34" charset="-128"/>
                    <a:ea typeface="Meiryo UI" panose="020B0604030504040204" pitchFamily="34" charset="-128"/>
                    <a:cs typeface="Meiryo" charset="-128"/>
                  </a:rPr>
                  <a:t>最終確認</a:t>
                </a:r>
              </a:p>
            </p:txBody>
          </p:sp>
          <p:sp>
            <p:nvSpPr>
              <p:cNvPr id="154" name="正方形/長方形 153">
                <a:extLst>
                  <a:ext uri="{FF2B5EF4-FFF2-40B4-BE49-F238E27FC236}">
                    <a16:creationId xmlns:a16="http://schemas.microsoft.com/office/drawing/2014/main" id="{63F6BE37-37AC-274D-BCD2-15660A882FBD}"/>
                  </a:ext>
                </a:extLst>
              </p:cNvPr>
              <p:cNvSpPr/>
              <p:nvPr/>
            </p:nvSpPr>
            <p:spPr>
              <a:xfrm>
                <a:off x="1941010" y="2958811"/>
                <a:ext cx="2781267" cy="511938"/>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sp>
            <p:nvSpPr>
              <p:cNvPr id="155" name="テキスト ボックス 154">
                <a:extLst>
                  <a:ext uri="{FF2B5EF4-FFF2-40B4-BE49-F238E27FC236}">
                    <a16:creationId xmlns:a16="http://schemas.microsoft.com/office/drawing/2014/main" id="{81E8C809-CC32-0647-A7DC-C599BB061C09}"/>
                  </a:ext>
                </a:extLst>
              </p:cNvPr>
              <p:cNvSpPr txBox="1"/>
              <p:nvPr/>
            </p:nvSpPr>
            <p:spPr>
              <a:xfrm>
                <a:off x="1961034" y="2941783"/>
                <a:ext cx="2761244" cy="425629"/>
              </a:xfrm>
              <a:prstGeom prst="rect">
                <a:avLst/>
              </a:prstGeom>
              <a:noFill/>
              <a:ln w="38100">
                <a:noFill/>
              </a:ln>
            </p:spPr>
            <p:txBody>
              <a:bodyPr wrap="square" rtlCol="0">
                <a:spAutoFit/>
              </a:bodyPr>
              <a:lstStyle/>
              <a:p>
                <a:pPr algn="ctr"/>
                <a:r>
                  <a:rPr lang="ja-JP" altLang="en-US" sz="1083" dirty="0">
                    <a:latin typeface="Meiryo" charset="-128"/>
                    <a:ea typeface="Meiryo" charset="-128"/>
                    <a:cs typeface="Meiryo" charset="-128"/>
                  </a:rPr>
                  <a:t>お申込書・ヒアリングシート</a:t>
                </a:r>
                <a:endParaRPr lang="en-US" altLang="ja-JP" sz="1083" dirty="0">
                  <a:latin typeface="Meiryo" charset="-128"/>
                  <a:ea typeface="Meiryo" charset="-128"/>
                  <a:cs typeface="Meiryo" charset="-128"/>
                </a:endParaRPr>
              </a:p>
              <a:p>
                <a:pPr algn="ctr"/>
                <a:r>
                  <a:rPr lang="ja-JP" altLang="en-US" sz="1083" dirty="0">
                    <a:latin typeface="Meiryo" charset="-128"/>
                    <a:ea typeface="Meiryo" charset="-128"/>
                    <a:cs typeface="Meiryo" charset="-128"/>
                  </a:rPr>
                  <a:t>チラシデータ（他素材）入稿</a:t>
                </a:r>
              </a:p>
            </p:txBody>
          </p:sp>
          <p:sp>
            <p:nvSpPr>
              <p:cNvPr id="156" name="二等辺三角形 44">
                <a:extLst>
                  <a:ext uri="{FF2B5EF4-FFF2-40B4-BE49-F238E27FC236}">
                    <a16:creationId xmlns:a16="http://schemas.microsoft.com/office/drawing/2014/main" id="{7F040561-8AED-8349-8F8E-C42E3AF49462}"/>
                  </a:ext>
                </a:extLst>
              </p:cNvPr>
              <p:cNvSpPr/>
              <p:nvPr/>
            </p:nvSpPr>
            <p:spPr>
              <a:xfrm rot="5400000">
                <a:off x="4719517" y="3180209"/>
                <a:ext cx="303424" cy="1052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67">
                  <a:latin typeface="Meiryo" charset="-128"/>
                  <a:ea typeface="Meiryo" charset="-128"/>
                  <a:cs typeface="Meiryo" charset="-128"/>
                </a:endParaRPr>
              </a:p>
            </p:txBody>
          </p:sp>
          <p:sp>
            <p:nvSpPr>
              <p:cNvPr id="158" name="正方形/長方形 157">
                <a:extLst>
                  <a:ext uri="{FF2B5EF4-FFF2-40B4-BE49-F238E27FC236}">
                    <a16:creationId xmlns:a16="http://schemas.microsoft.com/office/drawing/2014/main" id="{8470E453-781D-F246-B1D7-DF05C92D16D3}"/>
                  </a:ext>
                </a:extLst>
              </p:cNvPr>
              <p:cNvSpPr/>
              <p:nvPr/>
            </p:nvSpPr>
            <p:spPr>
              <a:xfrm>
                <a:off x="1890253" y="2958811"/>
                <a:ext cx="1452634" cy="559010"/>
              </a:xfrm>
              <a:prstGeom prst="rect">
                <a:avLst/>
              </a:prstGeom>
              <a:solidFill>
                <a:schemeClr val="bg1"/>
              </a:solidFill>
              <a:ln w="38100">
                <a:solidFill>
                  <a:srgbClr val="E3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sp>
            <p:nvSpPr>
              <p:cNvPr id="159" name="正方形/長方形 158">
                <a:extLst>
                  <a:ext uri="{FF2B5EF4-FFF2-40B4-BE49-F238E27FC236}">
                    <a16:creationId xmlns:a16="http://schemas.microsoft.com/office/drawing/2014/main" id="{AF2F43D1-03E7-AE4B-A8DA-BD9C032661B5}"/>
                  </a:ext>
                </a:extLst>
              </p:cNvPr>
              <p:cNvSpPr/>
              <p:nvPr/>
            </p:nvSpPr>
            <p:spPr>
              <a:xfrm>
                <a:off x="3342887" y="2958811"/>
                <a:ext cx="1399412" cy="559010"/>
              </a:xfrm>
              <a:prstGeom prst="rect">
                <a:avLst/>
              </a:prstGeom>
              <a:solidFill>
                <a:schemeClr val="bg1"/>
              </a:solidFill>
              <a:ln w="38100">
                <a:solidFill>
                  <a:srgbClr val="1B4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sp>
            <p:nvSpPr>
              <p:cNvPr id="160" name="正方形/長方形 159">
                <a:extLst>
                  <a:ext uri="{FF2B5EF4-FFF2-40B4-BE49-F238E27FC236}">
                    <a16:creationId xmlns:a16="http://schemas.microsoft.com/office/drawing/2014/main" id="{8D146A1C-2BD2-A042-B797-83E0AB0B8110}"/>
                  </a:ext>
                </a:extLst>
              </p:cNvPr>
              <p:cNvSpPr/>
              <p:nvPr/>
            </p:nvSpPr>
            <p:spPr>
              <a:xfrm>
                <a:off x="1912822" y="2975549"/>
                <a:ext cx="2817676" cy="52351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sp>
            <p:nvSpPr>
              <p:cNvPr id="161" name="テキスト ボックス 160">
                <a:extLst>
                  <a:ext uri="{FF2B5EF4-FFF2-40B4-BE49-F238E27FC236}">
                    <a16:creationId xmlns:a16="http://schemas.microsoft.com/office/drawing/2014/main" id="{1EA6E512-8BA6-064F-B915-A2161105A08F}"/>
                  </a:ext>
                </a:extLst>
              </p:cNvPr>
              <p:cNvSpPr txBox="1"/>
              <p:nvPr/>
            </p:nvSpPr>
            <p:spPr>
              <a:xfrm>
                <a:off x="2126004" y="3044890"/>
                <a:ext cx="2387595" cy="396083"/>
              </a:xfrm>
              <a:prstGeom prst="rect">
                <a:avLst/>
              </a:prstGeom>
              <a:noFill/>
            </p:spPr>
            <p:txBody>
              <a:bodyPr wrap="square" rtlCol="0">
                <a:spAutoFit/>
              </a:bodyPr>
              <a:lstStyle/>
              <a:p>
                <a:pPr algn="ctr"/>
                <a:r>
                  <a:rPr lang="ja-JP" altLang="en-US" sz="1100" b="1" dirty="0">
                    <a:latin typeface="Meiryo UI" panose="020B0604030504040204" pitchFamily="34" charset="-128"/>
                    <a:ea typeface="Meiryo UI" panose="020B0604030504040204" pitchFamily="34" charset="-128"/>
                    <a:cs typeface="Meiryo" charset="-128"/>
                  </a:rPr>
                  <a:t>お申込書・ヒアリングシート</a:t>
                </a:r>
                <a:endParaRPr lang="en-US" altLang="ja-JP" sz="1100" b="1" dirty="0">
                  <a:latin typeface="Meiryo UI" panose="020B0604030504040204" pitchFamily="34" charset="-128"/>
                  <a:ea typeface="Meiryo UI" panose="020B0604030504040204" pitchFamily="34" charset="-128"/>
                  <a:cs typeface="Meiryo" charset="-128"/>
                </a:endParaRPr>
              </a:p>
              <a:p>
                <a:pPr algn="ctr"/>
                <a:r>
                  <a:rPr lang="ja-JP" altLang="en-US" sz="1100" b="1" dirty="0">
                    <a:latin typeface="Meiryo UI" panose="020B0604030504040204" pitchFamily="34" charset="-128"/>
                    <a:ea typeface="Meiryo UI" panose="020B0604030504040204" pitchFamily="34" charset="-128"/>
                    <a:cs typeface="Meiryo" charset="-128"/>
                  </a:rPr>
                  <a:t>チラシデータ（他素材）提出</a:t>
                </a:r>
              </a:p>
            </p:txBody>
          </p:sp>
          <p:sp>
            <p:nvSpPr>
              <p:cNvPr id="162" name="右矢印 161">
                <a:extLst>
                  <a:ext uri="{FF2B5EF4-FFF2-40B4-BE49-F238E27FC236}">
                    <a16:creationId xmlns:a16="http://schemas.microsoft.com/office/drawing/2014/main" id="{EE6C6DB8-05D7-9343-9B08-EC8EC3F76057}"/>
                  </a:ext>
                </a:extLst>
              </p:cNvPr>
              <p:cNvSpPr/>
              <p:nvPr/>
            </p:nvSpPr>
            <p:spPr>
              <a:xfrm>
                <a:off x="3095365" y="1408326"/>
                <a:ext cx="310892" cy="328343"/>
              </a:xfrm>
              <a:prstGeom prst="rightArrow">
                <a:avLst>
                  <a:gd name="adj1" fmla="val 50000"/>
                  <a:gd name="adj2" fmla="val 35527"/>
                </a:avLst>
              </a:prstGeom>
              <a:solidFill>
                <a:srgbClr val="E3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163" name="右矢印 162">
                <a:extLst>
                  <a:ext uri="{FF2B5EF4-FFF2-40B4-BE49-F238E27FC236}">
                    <a16:creationId xmlns:a16="http://schemas.microsoft.com/office/drawing/2014/main" id="{09E8E3D6-BF30-4A48-84D1-9B8AB5E1C40F}"/>
                  </a:ext>
                </a:extLst>
              </p:cNvPr>
              <p:cNvSpPr/>
              <p:nvPr/>
            </p:nvSpPr>
            <p:spPr>
              <a:xfrm>
                <a:off x="4640200" y="1408326"/>
                <a:ext cx="310892" cy="328343"/>
              </a:xfrm>
              <a:prstGeom prst="rightArrow">
                <a:avLst>
                  <a:gd name="adj1" fmla="val 50000"/>
                  <a:gd name="adj2" fmla="val 35527"/>
                </a:avLst>
              </a:prstGeom>
              <a:solidFill>
                <a:srgbClr val="1B4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164" name="右矢印 163">
                <a:extLst>
                  <a:ext uri="{FF2B5EF4-FFF2-40B4-BE49-F238E27FC236}">
                    <a16:creationId xmlns:a16="http://schemas.microsoft.com/office/drawing/2014/main" id="{F073E649-40F9-BD45-A131-87C5E18CA3F7}"/>
                  </a:ext>
                </a:extLst>
              </p:cNvPr>
              <p:cNvSpPr/>
              <p:nvPr/>
            </p:nvSpPr>
            <p:spPr>
              <a:xfrm>
                <a:off x="6335020" y="1408326"/>
                <a:ext cx="310892" cy="328343"/>
              </a:xfrm>
              <a:prstGeom prst="rightArrow">
                <a:avLst>
                  <a:gd name="adj1" fmla="val 50000"/>
                  <a:gd name="adj2" fmla="val 35527"/>
                </a:avLst>
              </a:prstGeom>
              <a:solidFill>
                <a:srgbClr val="5D9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165" name="正方形/長方形 164">
                <a:extLst>
                  <a:ext uri="{FF2B5EF4-FFF2-40B4-BE49-F238E27FC236}">
                    <a16:creationId xmlns:a16="http://schemas.microsoft.com/office/drawing/2014/main" id="{1701D52B-2FF9-0D43-BA33-0A7969EC8F40}"/>
                  </a:ext>
                </a:extLst>
              </p:cNvPr>
              <p:cNvSpPr/>
              <p:nvPr/>
            </p:nvSpPr>
            <p:spPr>
              <a:xfrm>
                <a:off x="1941010" y="3994338"/>
                <a:ext cx="2781267" cy="511938"/>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sp>
            <p:nvSpPr>
              <p:cNvPr id="166" name="正方形/長方形 165">
                <a:extLst>
                  <a:ext uri="{FF2B5EF4-FFF2-40B4-BE49-F238E27FC236}">
                    <a16:creationId xmlns:a16="http://schemas.microsoft.com/office/drawing/2014/main" id="{34166A7E-EB9F-8F43-B49E-C032B75ED032}"/>
                  </a:ext>
                </a:extLst>
              </p:cNvPr>
              <p:cNvSpPr/>
              <p:nvPr/>
            </p:nvSpPr>
            <p:spPr>
              <a:xfrm>
                <a:off x="1890253" y="3994338"/>
                <a:ext cx="1452634" cy="559010"/>
              </a:xfrm>
              <a:prstGeom prst="rect">
                <a:avLst/>
              </a:prstGeom>
              <a:solidFill>
                <a:schemeClr val="bg1"/>
              </a:solidFill>
              <a:ln w="38100">
                <a:solidFill>
                  <a:srgbClr val="E3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sp>
            <p:nvSpPr>
              <p:cNvPr id="167" name="正方形/長方形 166">
                <a:extLst>
                  <a:ext uri="{FF2B5EF4-FFF2-40B4-BE49-F238E27FC236}">
                    <a16:creationId xmlns:a16="http://schemas.microsoft.com/office/drawing/2014/main" id="{54891539-4719-AE45-8F0D-78D4C9F408FF}"/>
                  </a:ext>
                </a:extLst>
              </p:cNvPr>
              <p:cNvSpPr/>
              <p:nvPr/>
            </p:nvSpPr>
            <p:spPr>
              <a:xfrm>
                <a:off x="3342887" y="3994338"/>
                <a:ext cx="1399412" cy="559010"/>
              </a:xfrm>
              <a:prstGeom prst="rect">
                <a:avLst/>
              </a:prstGeom>
              <a:solidFill>
                <a:schemeClr val="bg1"/>
              </a:solidFill>
              <a:ln w="38100">
                <a:solidFill>
                  <a:srgbClr val="1B44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sp>
            <p:nvSpPr>
              <p:cNvPr id="168" name="正方形/長方形 167">
                <a:extLst>
                  <a:ext uri="{FF2B5EF4-FFF2-40B4-BE49-F238E27FC236}">
                    <a16:creationId xmlns:a16="http://schemas.microsoft.com/office/drawing/2014/main" id="{14804CEF-6073-6E46-B725-0663C764B64B}"/>
                  </a:ext>
                </a:extLst>
              </p:cNvPr>
              <p:cNvSpPr/>
              <p:nvPr/>
            </p:nvSpPr>
            <p:spPr>
              <a:xfrm>
                <a:off x="1912822" y="4011076"/>
                <a:ext cx="2817676" cy="52351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sp>
            <p:nvSpPr>
              <p:cNvPr id="169" name="テキスト ボックス 168">
                <a:extLst>
                  <a:ext uri="{FF2B5EF4-FFF2-40B4-BE49-F238E27FC236}">
                    <a16:creationId xmlns:a16="http://schemas.microsoft.com/office/drawing/2014/main" id="{CF2462F3-FF7D-9E43-9055-D414C7F70810}"/>
                  </a:ext>
                </a:extLst>
              </p:cNvPr>
              <p:cNvSpPr txBox="1"/>
              <p:nvPr/>
            </p:nvSpPr>
            <p:spPr>
              <a:xfrm>
                <a:off x="2126004" y="4147594"/>
                <a:ext cx="2387595" cy="261610"/>
              </a:xfrm>
              <a:prstGeom prst="rect">
                <a:avLst/>
              </a:prstGeom>
              <a:noFill/>
            </p:spPr>
            <p:txBody>
              <a:bodyPr wrap="square" rtlCol="0">
                <a:spAutoFit/>
              </a:bodyPr>
              <a:lstStyle/>
              <a:p>
                <a:pPr algn="ctr"/>
                <a:r>
                  <a:rPr lang="ja-JP" altLang="en-US" sz="1100" b="1" dirty="0">
                    <a:latin typeface="Meiryo UI" panose="020B0604030504040204" pitchFamily="34" charset="-128"/>
                    <a:ea typeface="Meiryo UI" panose="020B0604030504040204" pitchFamily="34" charset="-128"/>
                    <a:cs typeface="Meiryo" charset="-128"/>
                  </a:rPr>
                  <a:t>絵コンテ・動画チェック</a:t>
                </a:r>
              </a:p>
            </p:txBody>
          </p:sp>
          <p:sp>
            <p:nvSpPr>
              <p:cNvPr id="170" name="正方形/長方形 169">
                <a:extLst>
                  <a:ext uri="{FF2B5EF4-FFF2-40B4-BE49-F238E27FC236}">
                    <a16:creationId xmlns:a16="http://schemas.microsoft.com/office/drawing/2014/main" id="{3C13AFB6-1CAB-D24C-8C3C-8BA9A7E13D3F}"/>
                  </a:ext>
                </a:extLst>
              </p:cNvPr>
              <p:cNvSpPr/>
              <p:nvPr/>
            </p:nvSpPr>
            <p:spPr>
              <a:xfrm>
                <a:off x="4969208" y="3994339"/>
                <a:ext cx="1478540" cy="559010"/>
              </a:xfrm>
              <a:prstGeom prst="rect">
                <a:avLst/>
              </a:prstGeom>
              <a:solidFill>
                <a:schemeClr val="bg1"/>
              </a:solidFill>
              <a:ln w="38100">
                <a:solidFill>
                  <a:srgbClr val="5D9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58">
                  <a:latin typeface="Meiryo" charset="-128"/>
                  <a:ea typeface="Meiryo" charset="-128"/>
                  <a:cs typeface="Meiryo" charset="-128"/>
                </a:endParaRPr>
              </a:p>
            </p:txBody>
          </p:sp>
          <p:sp>
            <p:nvSpPr>
              <p:cNvPr id="171" name="テキスト ボックス 170">
                <a:extLst>
                  <a:ext uri="{FF2B5EF4-FFF2-40B4-BE49-F238E27FC236}">
                    <a16:creationId xmlns:a16="http://schemas.microsoft.com/office/drawing/2014/main" id="{776329D2-5846-ED40-8022-D6636AC58B05}"/>
                  </a:ext>
                </a:extLst>
              </p:cNvPr>
              <p:cNvSpPr txBox="1"/>
              <p:nvPr/>
            </p:nvSpPr>
            <p:spPr>
              <a:xfrm>
                <a:off x="4951445" y="4134893"/>
                <a:ext cx="1501057" cy="267317"/>
              </a:xfrm>
              <a:prstGeom prst="rect">
                <a:avLst/>
              </a:prstGeom>
              <a:noFill/>
            </p:spPr>
            <p:txBody>
              <a:bodyPr wrap="square" rtlCol="0">
                <a:spAutoFit/>
              </a:bodyPr>
              <a:lstStyle/>
              <a:p>
                <a:pPr algn="ctr"/>
                <a:r>
                  <a:rPr lang="ja-JP" altLang="en-US" sz="1100" b="1" dirty="0">
                    <a:latin typeface="Meiryo UI" panose="020B0604030504040204" pitchFamily="34" charset="-128"/>
                    <a:ea typeface="Meiryo UI" panose="020B0604030504040204" pitchFamily="34" charset="-128"/>
                    <a:cs typeface="Meiryo" charset="-128"/>
                  </a:rPr>
                  <a:t>絵コンテ・動画制作</a:t>
                </a:r>
              </a:p>
            </p:txBody>
          </p:sp>
          <p:sp>
            <p:nvSpPr>
              <p:cNvPr id="172" name="左右矢印 171">
                <a:extLst>
                  <a:ext uri="{FF2B5EF4-FFF2-40B4-BE49-F238E27FC236}">
                    <a16:creationId xmlns:a16="http://schemas.microsoft.com/office/drawing/2014/main" id="{DE65941F-E845-0A4E-AD01-3B7F481D624B}"/>
                  </a:ext>
                </a:extLst>
              </p:cNvPr>
              <p:cNvSpPr/>
              <p:nvPr/>
            </p:nvSpPr>
            <p:spPr>
              <a:xfrm>
                <a:off x="4689322" y="4163048"/>
                <a:ext cx="334658" cy="219221"/>
              </a:xfrm>
              <a:prstGeom prst="leftRightArrow">
                <a:avLst>
                  <a:gd name="adj1" fmla="val 57189"/>
                  <a:gd name="adj2"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75">
                  <a:solidFill>
                    <a:schemeClr val="tx1"/>
                  </a:solidFill>
                  <a:latin typeface="Meiryo" charset="-128"/>
                  <a:ea typeface="Meiryo" charset="-128"/>
                  <a:cs typeface="Meiryo" charset="-128"/>
                </a:endParaRPr>
              </a:p>
            </p:txBody>
          </p:sp>
          <p:sp>
            <p:nvSpPr>
              <p:cNvPr id="173" name="二等辺三角形 65">
                <a:extLst>
                  <a:ext uri="{FF2B5EF4-FFF2-40B4-BE49-F238E27FC236}">
                    <a16:creationId xmlns:a16="http://schemas.microsoft.com/office/drawing/2014/main" id="{1AD23768-3C2C-1F47-B41D-3356E60EE6F6}"/>
                  </a:ext>
                </a:extLst>
              </p:cNvPr>
              <p:cNvSpPr/>
              <p:nvPr/>
            </p:nvSpPr>
            <p:spPr>
              <a:xfrm rot="5400000">
                <a:off x="6404936" y="5086401"/>
                <a:ext cx="303424" cy="10520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67">
                  <a:latin typeface="Meiryo" charset="-128"/>
                  <a:ea typeface="Meiryo" charset="-128"/>
                  <a:cs typeface="Meiryo" charset="-128"/>
                </a:endParaRPr>
              </a:p>
            </p:txBody>
          </p:sp>
          <p:cxnSp>
            <p:nvCxnSpPr>
              <p:cNvPr id="174" name="直線コネクタ 173">
                <a:extLst>
                  <a:ext uri="{FF2B5EF4-FFF2-40B4-BE49-F238E27FC236}">
                    <a16:creationId xmlns:a16="http://schemas.microsoft.com/office/drawing/2014/main" id="{C92C2CC5-A556-4444-907D-9A9F05F4A55F}"/>
                  </a:ext>
                </a:extLst>
              </p:cNvPr>
              <p:cNvCxnSpPr/>
              <p:nvPr/>
            </p:nvCxnSpPr>
            <p:spPr>
              <a:xfrm>
                <a:off x="1026475" y="2513210"/>
                <a:ext cx="529389"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a:extLst>
                  <a:ext uri="{FF2B5EF4-FFF2-40B4-BE49-F238E27FC236}">
                    <a16:creationId xmlns:a16="http://schemas.microsoft.com/office/drawing/2014/main" id="{C21A9E99-96CE-A440-B564-08424B913416}"/>
                  </a:ext>
                </a:extLst>
              </p:cNvPr>
              <p:cNvCxnSpPr/>
              <p:nvPr/>
            </p:nvCxnSpPr>
            <p:spPr>
              <a:xfrm>
                <a:off x="1026475" y="3456486"/>
                <a:ext cx="529389"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F80B296C-FF3B-0E4B-878C-552A2987F0CF}"/>
                  </a:ext>
                </a:extLst>
              </p:cNvPr>
              <p:cNvCxnSpPr/>
              <p:nvPr/>
            </p:nvCxnSpPr>
            <p:spPr>
              <a:xfrm>
                <a:off x="1026475" y="4438263"/>
                <a:ext cx="529389"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85" name="直線コネクタ 184">
              <a:extLst>
                <a:ext uri="{FF2B5EF4-FFF2-40B4-BE49-F238E27FC236}">
                  <a16:creationId xmlns:a16="http://schemas.microsoft.com/office/drawing/2014/main" id="{BEBB81F3-8D59-FB44-B070-ECB2FF4F2FA5}"/>
                </a:ext>
              </a:extLst>
            </p:cNvPr>
            <p:cNvCxnSpPr>
              <a:stCxn id="127" idx="2"/>
            </p:cNvCxnSpPr>
            <p:nvPr/>
          </p:nvCxnSpPr>
          <p:spPr>
            <a:xfrm>
              <a:off x="12762734" y="2796338"/>
              <a:ext cx="0" cy="468000"/>
            </a:xfrm>
            <a:prstGeom prst="line">
              <a:avLst/>
            </a:prstGeom>
            <a:ln w="28575">
              <a:solidFill>
                <a:srgbClr val="E3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C6E54DB3-6F64-B844-8F73-5E628757AFB8}"/>
                </a:ext>
              </a:extLst>
            </p:cNvPr>
            <p:cNvCxnSpPr/>
            <p:nvPr/>
          </p:nvCxnSpPr>
          <p:spPr>
            <a:xfrm>
              <a:off x="12762734" y="3876993"/>
              <a:ext cx="0" cy="504000"/>
            </a:xfrm>
            <a:prstGeom prst="line">
              <a:avLst/>
            </a:prstGeom>
            <a:ln w="28575">
              <a:solidFill>
                <a:srgbClr val="E3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70E24204-8866-0745-89BE-6A73515FE07C}"/>
                </a:ext>
              </a:extLst>
            </p:cNvPr>
            <p:cNvCxnSpPr/>
            <p:nvPr/>
          </p:nvCxnSpPr>
          <p:spPr>
            <a:xfrm>
              <a:off x="14418539" y="2796338"/>
              <a:ext cx="0" cy="468000"/>
            </a:xfrm>
            <a:prstGeom prst="line">
              <a:avLst/>
            </a:prstGeom>
            <a:ln w="28575">
              <a:solidFill>
                <a:srgbClr val="1B449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8" name="直線コネクタ 187">
              <a:extLst>
                <a:ext uri="{FF2B5EF4-FFF2-40B4-BE49-F238E27FC236}">
                  <a16:creationId xmlns:a16="http://schemas.microsoft.com/office/drawing/2014/main" id="{6ED45EB4-27A8-5848-819B-0BD3E739D601}"/>
                </a:ext>
              </a:extLst>
            </p:cNvPr>
            <p:cNvCxnSpPr/>
            <p:nvPr/>
          </p:nvCxnSpPr>
          <p:spPr>
            <a:xfrm>
              <a:off x="14418539" y="3876993"/>
              <a:ext cx="0" cy="504000"/>
            </a:xfrm>
            <a:prstGeom prst="line">
              <a:avLst/>
            </a:prstGeom>
            <a:ln w="28575">
              <a:solidFill>
                <a:srgbClr val="1B449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1" name="直線コネクタ 190">
              <a:extLst>
                <a:ext uri="{FF2B5EF4-FFF2-40B4-BE49-F238E27FC236}">
                  <a16:creationId xmlns:a16="http://schemas.microsoft.com/office/drawing/2014/main" id="{FF85311D-DEF4-F740-A719-C7D3FA6982FE}"/>
                </a:ext>
              </a:extLst>
            </p:cNvPr>
            <p:cNvCxnSpPr/>
            <p:nvPr/>
          </p:nvCxnSpPr>
          <p:spPr>
            <a:xfrm>
              <a:off x="16186379" y="2796338"/>
              <a:ext cx="0" cy="468000"/>
            </a:xfrm>
            <a:prstGeom prst="line">
              <a:avLst/>
            </a:prstGeom>
            <a:ln w="28575">
              <a:solidFill>
                <a:srgbClr val="5C9E2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2" name="直線コネクタ 191">
              <a:extLst>
                <a:ext uri="{FF2B5EF4-FFF2-40B4-BE49-F238E27FC236}">
                  <a16:creationId xmlns:a16="http://schemas.microsoft.com/office/drawing/2014/main" id="{6410D530-2AD2-C64D-8B73-4EFF9B4C707A}"/>
                </a:ext>
              </a:extLst>
            </p:cNvPr>
            <p:cNvCxnSpPr/>
            <p:nvPr/>
          </p:nvCxnSpPr>
          <p:spPr>
            <a:xfrm>
              <a:off x="16186379" y="3876993"/>
              <a:ext cx="0" cy="504000"/>
            </a:xfrm>
            <a:prstGeom prst="line">
              <a:avLst/>
            </a:prstGeom>
            <a:ln w="28575">
              <a:solidFill>
                <a:srgbClr val="5C9E2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3" name="直線コネクタ 192">
              <a:extLst>
                <a:ext uri="{FF2B5EF4-FFF2-40B4-BE49-F238E27FC236}">
                  <a16:creationId xmlns:a16="http://schemas.microsoft.com/office/drawing/2014/main" id="{F0FD87D0-6CF4-5D48-ABF9-28C90D9BDC23}"/>
                </a:ext>
              </a:extLst>
            </p:cNvPr>
            <p:cNvCxnSpPr/>
            <p:nvPr/>
          </p:nvCxnSpPr>
          <p:spPr>
            <a:xfrm>
              <a:off x="16186379" y="5001600"/>
              <a:ext cx="0" cy="288000"/>
            </a:xfrm>
            <a:prstGeom prst="line">
              <a:avLst/>
            </a:prstGeom>
            <a:ln w="28575">
              <a:solidFill>
                <a:srgbClr val="5C9E2E"/>
              </a:solidFill>
              <a:headEnd type="ova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9361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テキスト ボックス 126">
            <a:extLst>
              <a:ext uri="{FF2B5EF4-FFF2-40B4-BE49-F238E27FC236}">
                <a16:creationId xmlns:a16="http://schemas.microsoft.com/office/drawing/2014/main" id="{B06D6909-FAC4-6A43-B0AF-FBB84D88823F}"/>
              </a:ext>
            </a:extLst>
          </p:cNvPr>
          <p:cNvSpPr txBox="1"/>
          <p:nvPr/>
        </p:nvSpPr>
        <p:spPr>
          <a:xfrm>
            <a:off x="3089318" y="728519"/>
            <a:ext cx="3788217" cy="587853"/>
          </a:xfrm>
          <a:prstGeom prst="rect">
            <a:avLst/>
          </a:prstGeom>
          <a:noFill/>
        </p:spPr>
        <p:txBody>
          <a:bodyPr wrap="none" rtlCol="0">
            <a:spAutoFit/>
          </a:bodyPr>
          <a:lstStyle/>
          <a:p>
            <a:pPr algn="ctr">
              <a:lnSpc>
                <a:spcPct val="120000"/>
              </a:lnSpc>
            </a:pPr>
            <a:r>
              <a:rPr lang="ja-JP" altLang="en-US" b="1">
                <a:latin typeface="Meiryo" panose="020B0604030504040204" pitchFamily="34" charset="-128"/>
                <a:ea typeface="Meiryo" panose="020B0604030504040204" pitchFamily="34" charset="-128"/>
              </a:rPr>
              <a:t>広告出稿まで</a:t>
            </a:r>
            <a:r>
              <a:rPr lang="ja-JP" altLang="en-US" sz="1400" b="1" dirty="0">
                <a:latin typeface="Meiryo" panose="020B0604030504040204" pitchFamily="34" charset="-128"/>
                <a:ea typeface="Meiryo" panose="020B0604030504040204" pitchFamily="34" charset="-128"/>
              </a:rPr>
              <a:t>／</a:t>
            </a:r>
            <a:r>
              <a:rPr lang="ja-JP" altLang="en-US" sz="2800" b="1" dirty="0">
                <a:latin typeface="Meiryo" panose="020B0604030504040204" pitchFamily="34" charset="-128"/>
                <a:ea typeface="Meiryo" panose="020B0604030504040204" pitchFamily="34" charset="-128"/>
              </a:rPr>
              <a:t>約</a:t>
            </a:r>
            <a:r>
              <a:rPr lang="en-US" altLang="ja-JP" sz="2800" b="1" dirty="0">
                <a:latin typeface="Meiryo" panose="020B0604030504040204" pitchFamily="34" charset="-128"/>
                <a:ea typeface="Meiryo" panose="020B0604030504040204" pitchFamily="34" charset="-128"/>
              </a:rPr>
              <a:t>1</a:t>
            </a:r>
            <a:r>
              <a:rPr lang="ja-JP" altLang="en-US" sz="2800" b="1" dirty="0">
                <a:latin typeface="Meiryo" panose="020B0604030504040204" pitchFamily="34" charset="-128"/>
                <a:ea typeface="Meiryo" panose="020B0604030504040204" pitchFamily="34" charset="-128"/>
              </a:rPr>
              <a:t>ヶ月程度</a:t>
            </a:r>
            <a:endParaRPr lang="ja-JP" altLang="en-US" sz="2400" b="1" dirty="0">
              <a:latin typeface="Meiryo" panose="020B0604030504040204" pitchFamily="34" charset="-128"/>
              <a:ea typeface="Meiryo" panose="020B0604030504040204" pitchFamily="34" charset="-128"/>
            </a:endParaRPr>
          </a:p>
        </p:txBody>
      </p:sp>
      <p:sp>
        <p:nvSpPr>
          <p:cNvPr id="120" name="テキスト ボックス 119">
            <a:extLst>
              <a:ext uri="{FF2B5EF4-FFF2-40B4-BE49-F238E27FC236}">
                <a16:creationId xmlns:a16="http://schemas.microsoft.com/office/drawing/2014/main" id="{4FD86B4F-76A7-5F45-B752-002B26A79ED9}"/>
              </a:ext>
            </a:extLst>
          </p:cNvPr>
          <p:cNvSpPr txBox="1"/>
          <p:nvPr/>
        </p:nvSpPr>
        <p:spPr>
          <a:xfrm>
            <a:off x="2313894" y="186944"/>
            <a:ext cx="5239432" cy="369332"/>
          </a:xfrm>
          <a:prstGeom prst="rect">
            <a:avLst/>
          </a:prstGeom>
          <a:noFill/>
          <a:effectLst/>
        </p:spPr>
        <p:txBody>
          <a:bodyPr wrap="square" rtlCol="0">
            <a:spAutoFit/>
          </a:bodyPr>
          <a:lstStyle/>
          <a:p>
            <a:pPr algn="ctr"/>
            <a:r>
              <a:rPr lang="ja-JP" altLang="en-US" b="1" dirty="0">
                <a:solidFill>
                  <a:schemeClr val="bg1"/>
                </a:solidFill>
                <a:latin typeface="Meiryo" charset="-128"/>
                <a:ea typeface="Meiryo" charset="-128"/>
                <a:cs typeface="Meiryo" charset="-128"/>
              </a:rPr>
              <a:t>全体進行スケジュール イメージ</a:t>
            </a:r>
          </a:p>
        </p:txBody>
      </p:sp>
      <p:cxnSp>
        <p:nvCxnSpPr>
          <p:cNvPr id="122" name="直線コネクタ 121">
            <a:extLst>
              <a:ext uri="{FF2B5EF4-FFF2-40B4-BE49-F238E27FC236}">
                <a16:creationId xmlns:a16="http://schemas.microsoft.com/office/drawing/2014/main" id="{CCF79457-70DD-8746-864C-DD910DCFB150}"/>
              </a:ext>
            </a:extLst>
          </p:cNvPr>
          <p:cNvCxnSpPr>
            <a:cxnSpLocks/>
          </p:cNvCxnSpPr>
          <p:nvPr/>
        </p:nvCxnSpPr>
        <p:spPr>
          <a:xfrm>
            <a:off x="1807873" y="6150973"/>
            <a:ext cx="7236000" cy="0"/>
          </a:xfrm>
          <a:prstGeom prst="line">
            <a:avLst/>
          </a:prstGeom>
          <a:ln>
            <a:solidFill>
              <a:srgbClr val="E0233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BE730095-DD9F-CA4C-9031-A196B18A4B6A}"/>
              </a:ext>
            </a:extLst>
          </p:cNvPr>
          <p:cNvCxnSpPr>
            <a:cxnSpLocks/>
          </p:cNvCxnSpPr>
          <p:nvPr/>
        </p:nvCxnSpPr>
        <p:spPr>
          <a:xfrm>
            <a:off x="1807873" y="5693855"/>
            <a:ext cx="7236000" cy="0"/>
          </a:xfrm>
          <a:prstGeom prst="line">
            <a:avLst/>
          </a:prstGeom>
          <a:ln>
            <a:solidFill>
              <a:srgbClr val="E02331"/>
            </a:solidFill>
          </a:ln>
        </p:spPr>
        <p:style>
          <a:lnRef idx="1">
            <a:schemeClr val="accent1"/>
          </a:lnRef>
          <a:fillRef idx="0">
            <a:schemeClr val="accent1"/>
          </a:fillRef>
          <a:effectRef idx="0">
            <a:schemeClr val="accent1"/>
          </a:effectRef>
          <a:fontRef idx="minor">
            <a:schemeClr val="tx1"/>
          </a:fontRef>
        </p:style>
      </p:cxnSp>
      <p:sp>
        <p:nvSpPr>
          <p:cNvPr id="124" name="テキスト ボックス 123">
            <a:extLst>
              <a:ext uri="{FF2B5EF4-FFF2-40B4-BE49-F238E27FC236}">
                <a16:creationId xmlns:a16="http://schemas.microsoft.com/office/drawing/2014/main" id="{3F3F52BE-943B-114B-B43E-618FC8FF714B}"/>
              </a:ext>
            </a:extLst>
          </p:cNvPr>
          <p:cNvSpPr txBox="1"/>
          <p:nvPr/>
        </p:nvSpPr>
        <p:spPr>
          <a:xfrm>
            <a:off x="1923556" y="5789275"/>
            <a:ext cx="7424389" cy="278153"/>
          </a:xfrm>
          <a:prstGeom prst="rect">
            <a:avLst/>
          </a:prstGeom>
          <a:noFill/>
        </p:spPr>
        <p:txBody>
          <a:bodyPr wrap="square">
            <a:spAutoFit/>
          </a:bodyPr>
          <a:lstStyle/>
          <a:p>
            <a:pPr>
              <a:lnSpc>
                <a:spcPct val="120000"/>
              </a:lnSpc>
            </a:pPr>
            <a:r>
              <a:rPr lang="en-US" altLang="ja-JP" sz="1050" dirty="0">
                <a:latin typeface="Meiryo" panose="020B0604030504040204" pitchFamily="34" charset="-128"/>
                <a:ea typeface="Meiryo" panose="020B0604030504040204" pitchFamily="34" charset="-128"/>
              </a:rPr>
              <a:t>※</a:t>
            </a:r>
            <a:r>
              <a:rPr lang="ja-JP" altLang="en-US" sz="1050">
                <a:latin typeface="Meiryo" panose="020B0604030504040204" pitchFamily="34" charset="-128"/>
                <a:ea typeface="Meiryo" panose="020B0604030504040204" pitchFamily="34" charset="-128"/>
              </a:rPr>
              <a:t>「</a:t>
            </a:r>
            <a:r>
              <a:rPr lang="en-US" altLang="ja-JP" sz="1050" dirty="0" err="1">
                <a:latin typeface="Meiryo" panose="020B0604030504040204" pitchFamily="34" charset="-128"/>
                <a:ea typeface="Meiryo" panose="020B0604030504040204" pitchFamily="34" charset="-128"/>
              </a:rPr>
              <a:t>TVer</a:t>
            </a:r>
            <a:r>
              <a:rPr lang="ja-JP" altLang="en-US" sz="1050">
                <a:latin typeface="Meiryo" panose="020B0604030504040204" pitchFamily="34" charset="-128"/>
                <a:ea typeface="Meiryo" panose="020B0604030504040204" pitchFamily="34" charset="-128"/>
              </a:rPr>
              <a:t>セット」にて実施の場合は上記＋</a:t>
            </a:r>
            <a:r>
              <a:rPr lang="en-US" altLang="ja-JP" sz="1050" dirty="0">
                <a:latin typeface="Meiryo" panose="020B0604030504040204" pitchFamily="34" charset="-128"/>
                <a:ea typeface="Meiryo" panose="020B0604030504040204" pitchFamily="34" charset="-128"/>
              </a:rPr>
              <a:t>1.5</a:t>
            </a:r>
            <a:r>
              <a:rPr lang="ja-JP" altLang="en-US" sz="1050">
                <a:latin typeface="Meiryo" panose="020B0604030504040204" pitchFamily="34" charset="-128"/>
                <a:ea typeface="Meiryo" panose="020B0604030504040204" pitchFamily="34" charset="-128"/>
              </a:rPr>
              <a:t>週間前のお申し込みをお願いします</a:t>
            </a:r>
            <a:endParaRPr lang="en-US" altLang="ja-JP" sz="1050" dirty="0">
              <a:latin typeface="Meiryo" panose="020B0604030504040204" pitchFamily="34" charset="-128"/>
              <a:ea typeface="Meiryo" panose="020B0604030504040204" pitchFamily="34" charset="-128"/>
            </a:endParaRPr>
          </a:p>
        </p:txBody>
      </p:sp>
      <p:sp>
        <p:nvSpPr>
          <p:cNvPr id="125" name="平行四辺形 124">
            <a:extLst>
              <a:ext uri="{FF2B5EF4-FFF2-40B4-BE49-F238E27FC236}">
                <a16:creationId xmlns:a16="http://schemas.microsoft.com/office/drawing/2014/main" id="{2B799877-862E-9944-93E3-D3991567EB78}"/>
              </a:ext>
            </a:extLst>
          </p:cNvPr>
          <p:cNvSpPr/>
          <p:nvPr/>
        </p:nvSpPr>
        <p:spPr>
          <a:xfrm>
            <a:off x="803625" y="5705430"/>
            <a:ext cx="1120478" cy="430884"/>
          </a:xfrm>
          <a:prstGeom prst="parallelogram">
            <a:avLst>
              <a:gd name="adj" fmla="val 27873"/>
            </a:avLst>
          </a:prstGeom>
          <a:gradFill flip="none" rotWithShape="1">
            <a:gsLst>
              <a:gs pos="45000">
                <a:srgbClr val="E30101"/>
              </a:gs>
              <a:gs pos="0">
                <a:srgbClr val="FFE6E3"/>
              </a:gs>
            </a:gsLst>
            <a:lin ang="16200000" scaled="1"/>
            <a:tileRect/>
          </a:gradFill>
          <a:ln w="76200" cap="rnd">
            <a:gradFill flip="none" rotWithShape="1">
              <a:gsLst>
                <a:gs pos="6000">
                  <a:srgbClr val="FFE6E3"/>
                </a:gs>
                <a:gs pos="45000">
                  <a:srgbClr val="E30101"/>
                </a:gs>
              </a:gsLst>
              <a:lin ang="162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テキスト ボックス 125">
            <a:extLst>
              <a:ext uri="{FF2B5EF4-FFF2-40B4-BE49-F238E27FC236}">
                <a16:creationId xmlns:a16="http://schemas.microsoft.com/office/drawing/2014/main" id="{2B7C58C9-1A76-4148-8707-DA8B4E107ADD}"/>
              </a:ext>
            </a:extLst>
          </p:cNvPr>
          <p:cNvSpPr txBox="1"/>
          <p:nvPr/>
        </p:nvSpPr>
        <p:spPr>
          <a:xfrm>
            <a:off x="830129" y="5819201"/>
            <a:ext cx="1120478" cy="261610"/>
          </a:xfrm>
          <a:prstGeom prst="rect">
            <a:avLst/>
          </a:prstGeom>
          <a:noFill/>
        </p:spPr>
        <p:txBody>
          <a:bodyPr wrap="square" rtlCol="0">
            <a:spAutoFit/>
          </a:bodyPr>
          <a:lstStyle/>
          <a:p>
            <a:pPr algn="ctr"/>
            <a:r>
              <a:rPr lang="ja-JP" altLang="en-US" sz="1100" b="1" dirty="0">
                <a:solidFill>
                  <a:schemeClr val="bg1"/>
                </a:solidFill>
                <a:latin typeface="Meiryo" panose="020B0604030504040204" pitchFamily="34" charset="-128"/>
                <a:ea typeface="Meiryo" panose="020B0604030504040204" pitchFamily="34" charset="-128"/>
              </a:rPr>
              <a:t>ご注意下さい</a:t>
            </a:r>
          </a:p>
        </p:txBody>
      </p:sp>
      <p:sp>
        <p:nvSpPr>
          <p:cNvPr id="61" name="テキスト ボックス 60">
            <a:extLst>
              <a:ext uri="{FF2B5EF4-FFF2-40B4-BE49-F238E27FC236}">
                <a16:creationId xmlns:a16="http://schemas.microsoft.com/office/drawing/2014/main" id="{247FCB84-8190-094D-9CE1-BECBB13D8252}"/>
              </a:ext>
            </a:extLst>
          </p:cNvPr>
          <p:cNvSpPr txBox="1"/>
          <p:nvPr/>
        </p:nvSpPr>
        <p:spPr>
          <a:xfrm>
            <a:off x="9045739" y="6383848"/>
            <a:ext cx="495650" cy="369332"/>
          </a:xfrm>
          <a:prstGeom prst="rect">
            <a:avLst/>
          </a:prstGeom>
          <a:noFill/>
        </p:spPr>
        <p:txBody>
          <a:bodyPr wrap="none" rtlCol="0">
            <a:spAutoFit/>
          </a:bodyPr>
          <a:lstStyle/>
          <a:p>
            <a:pPr algn="ctr"/>
            <a:r>
              <a:rPr kumimoji="1" lang="en-US" altLang="ja-JP" b="1" dirty="0">
                <a:solidFill>
                  <a:srgbClr val="CEE4EB"/>
                </a:solidFill>
                <a:latin typeface="Meiryo" panose="020B0604030504040204" pitchFamily="34" charset="-128"/>
                <a:ea typeface="Meiryo" panose="020B0604030504040204" pitchFamily="34" charset="-128"/>
              </a:rPr>
              <a:t>11</a:t>
            </a:r>
            <a:endParaRPr kumimoji="1" lang="ja-JP" altLang="en-US" b="1">
              <a:solidFill>
                <a:srgbClr val="CEE4EB"/>
              </a:solidFill>
              <a:latin typeface="Meiryo" panose="020B0604030504040204" pitchFamily="34" charset="-128"/>
              <a:ea typeface="Meiryo" panose="020B0604030504040204" pitchFamily="34" charset="-128"/>
            </a:endParaRPr>
          </a:p>
        </p:txBody>
      </p:sp>
      <p:grpSp>
        <p:nvGrpSpPr>
          <p:cNvPr id="2" name="グループ化 1">
            <a:extLst>
              <a:ext uri="{FF2B5EF4-FFF2-40B4-BE49-F238E27FC236}">
                <a16:creationId xmlns:a16="http://schemas.microsoft.com/office/drawing/2014/main" id="{7E754B9A-BC6F-A64C-ADDB-D292FBE0DB47}"/>
              </a:ext>
            </a:extLst>
          </p:cNvPr>
          <p:cNvGrpSpPr/>
          <p:nvPr/>
        </p:nvGrpSpPr>
        <p:grpSpPr>
          <a:xfrm>
            <a:off x="750375" y="1392912"/>
            <a:ext cx="8402497" cy="3903003"/>
            <a:chOff x="872295" y="1392912"/>
            <a:chExt cx="8402497" cy="3903003"/>
          </a:xfrm>
        </p:grpSpPr>
        <p:sp>
          <p:nvSpPr>
            <p:cNvPr id="134" name="角丸四角形 133">
              <a:extLst>
                <a:ext uri="{FF2B5EF4-FFF2-40B4-BE49-F238E27FC236}">
                  <a16:creationId xmlns:a16="http://schemas.microsoft.com/office/drawing/2014/main" id="{84159C3A-4144-674B-89D9-EFA30BED509B}"/>
                </a:ext>
              </a:extLst>
            </p:cNvPr>
            <p:cNvSpPr/>
            <p:nvPr/>
          </p:nvSpPr>
          <p:spPr>
            <a:xfrm>
              <a:off x="5538452" y="1953749"/>
              <a:ext cx="1152000" cy="3342166"/>
            </a:xfrm>
            <a:prstGeom prst="roundRect">
              <a:avLst>
                <a:gd name="adj" fmla="val 4626"/>
              </a:avLst>
            </a:prstGeom>
            <a:gradFill flip="none" rotWithShape="1">
              <a:gsLst>
                <a:gs pos="0">
                  <a:srgbClr val="BFE3EE"/>
                </a:gs>
                <a:gs pos="27000">
                  <a:srgbClr val="D7EA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角丸四角形 139">
              <a:extLst>
                <a:ext uri="{FF2B5EF4-FFF2-40B4-BE49-F238E27FC236}">
                  <a16:creationId xmlns:a16="http://schemas.microsoft.com/office/drawing/2014/main" id="{BA07BF05-8016-8844-8753-7B97C24BB20A}"/>
                </a:ext>
              </a:extLst>
            </p:cNvPr>
            <p:cNvSpPr/>
            <p:nvPr/>
          </p:nvSpPr>
          <p:spPr>
            <a:xfrm>
              <a:off x="8116300" y="1953749"/>
              <a:ext cx="1152000" cy="3342166"/>
            </a:xfrm>
            <a:prstGeom prst="roundRect">
              <a:avLst>
                <a:gd name="adj" fmla="val 4626"/>
              </a:avLst>
            </a:prstGeom>
            <a:solidFill>
              <a:srgbClr val="FFE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角丸四角形 137">
              <a:extLst>
                <a:ext uri="{FF2B5EF4-FFF2-40B4-BE49-F238E27FC236}">
                  <a16:creationId xmlns:a16="http://schemas.microsoft.com/office/drawing/2014/main" id="{2E9965FB-72B5-B84C-9587-B35FC13FD933}"/>
                </a:ext>
              </a:extLst>
            </p:cNvPr>
            <p:cNvSpPr/>
            <p:nvPr/>
          </p:nvSpPr>
          <p:spPr>
            <a:xfrm>
              <a:off x="6819580" y="1953749"/>
              <a:ext cx="1152000" cy="3342166"/>
            </a:xfrm>
            <a:prstGeom prst="roundRect">
              <a:avLst>
                <a:gd name="adj" fmla="val 4626"/>
              </a:avLst>
            </a:prstGeom>
            <a:gradFill flip="none" rotWithShape="1">
              <a:gsLst>
                <a:gs pos="0">
                  <a:srgbClr val="BFE3EE"/>
                </a:gs>
                <a:gs pos="27000">
                  <a:srgbClr val="D7EA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角丸四角形 132">
              <a:extLst>
                <a:ext uri="{FF2B5EF4-FFF2-40B4-BE49-F238E27FC236}">
                  <a16:creationId xmlns:a16="http://schemas.microsoft.com/office/drawing/2014/main" id="{08CED6A8-3CB2-8F47-A20E-B2198C7DB623}"/>
                </a:ext>
              </a:extLst>
            </p:cNvPr>
            <p:cNvSpPr/>
            <p:nvPr/>
          </p:nvSpPr>
          <p:spPr>
            <a:xfrm>
              <a:off x="4257324" y="1953749"/>
              <a:ext cx="1152000" cy="3342166"/>
            </a:xfrm>
            <a:prstGeom prst="roundRect">
              <a:avLst>
                <a:gd name="adj" fmla="val 4626"/>
              </a:avLst>
            </a:prstGeom>
            <a:gradFill flip="none" rotWithShape="1">
              <a:gsLst>
                <a:gs pos="0">
                  <a:srgbClr val="BFE3EE"/>
                </a:gs>
                <a:gs pos="27000">
                  <a:srgbClr val="D7EA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角丸四角形 130">
              <a:extLst>
                <a:ext uri="{FF2B5EF4-FFF2-40B4-BE49-F238E27FC236}">
                  <a16:creationId xmlns:a16="http://schemas.microsoft.com/office/drawing/2014/main" id="{5699ECAC-1EBE-D841-ADE2-70D1F955501F}"/>
                </a:ext>
              </a:extLst>
            </p:cNvPr>
            <p:cNvSpPr/>
            <p:nvPr/>
          </p:nvSpPr>
          <p:spPr>
            <a:xfrm>
              <a:off x="2363193" y="1953749"/>
              <a:ext cx="1765003" cy="3342166"/>
            </a:xfrm>
            <a:prstGeom prst="roundRect">
              <a:avLst>
                <a:gd name="adj" fmla="val 4626"/>
              </a:avLst>
            </a:prstGeom>
            <a:gradFill flip="none" rotWithShape="1">
              <a:gsLst>
                <a:gs pos="0">
                  <a:srgbClr val="BFE3EE"/>
                </a:gs>
                <a:gs pos="27000">
                  <a:srgbClr val="D7EA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a:extLst>
                <a:ext uri="{FF2B5EF4-FFF2-40B4-BE49-F238E27FC236}">
                  <a16:creationId xmlns:a16="http://schemas.microsoft.com/office/drawing/2014/main" id="{773F2790-0727-B847-990E-B248169B54DB}"/>
                </a:ext>
              </a:extLst>
            </p:cNvPr>
            <p:cNvSpPr/>
            <p:nvPr/>
          </p:nvSpPr>
          <p:spPr>
            <a:xfrm>
              <a:off x="880357" y="1953749"/>
              <a:ext cx="1380764" cy="3342166"/>
            </a:xfrm>
            <a:prstGeom prst="roundRect">
              <a:avLst>
                <a:gd name="adj" fmla="val 46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Google Shape;562;p20">
              <a:extLst>
                <a:ext uri="{FF2B5EF4-FFF2-40B4-BE49-F238E27FC236}">
                  <a16:creationId xmlns:a16="http://schemas.microsoft.com/office/drawing/2014/main" id="{9D4377A5-452E-B044-8535-B6D44A505EE7}"/>
                </a:ext>
              </a:extLst>
            </p:cNvPr>
            <p:cNvSpPr txBox="1"/>
            <p:nvPr/>
          </p:nvSpPr>
          <p:spPr>
            <a:xfrm>
              <a:off x="1000274" y="2468903"/>
              <a:ext cx="1085465"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b="1">
                  <a:solidFill>
                    <a:schemeClr val="dk1"/>
                  </a:solidFill>
                  <a:latin typeface="Meiryo"/>
                  <a:ea typeface="Meiryo"/>
                  <a:cs typeface="Meiryo"/>
                  <a:sym typeface="Meiryo"/>
                </a:rPr>
                <a:t>事前考査</a:t>
              </a:r>
              <a:endParaRPr lang="en-US" altLang="ja-JP" sz="1600" b="1"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600" b="1">
                  <a:solidFill>
                    <a:schemeClr val="dk1"/>
                  </a:solidFill>
                  <a:latin typeface="Meiryo"/>
                  <a:ea typeface="Meiryo"/>
                  <a:cs typeface="Meiryo"/>
                  <a:sym typeface="Meiryo"/>
                </a:rPr>
                <a:t>在庫確認</a:t>
              </a:r>
              <a:endParaRPr sz="1600" b="1" dirty="0">
                <a:solidFill>
                  <a:schemeClr val="dk1"/>
                </a:solidFill>
                <a:latin typeface="Meiryo"/>
                <a:ea typeface="Meiryo"/>
                <a:cs typeface="Meiryo"/>
                <a:sym typeface="Meiryo"/>
              </a:endParaRPr>
            </a:p>
          </p:txBody>
        </p:sp>
        <p:sp>
          <p:nvSpPr>
            <p:cNvPr id="56" name="Google Shape;577;p20">
              <a:extLst>
                <a:ext uri="{FF2B5EF4-FFF2-40B4-BE49-F238E27FC236}">
                  <a16:creationId xmlns:a16="http://schemas.microsoft.com/office/drawing/2014/main" id="{E1883D83-FE36-E54B-8423-857CD01CADB6}"/>
                </a:ext>
              </a:extLst>
            </p:cNvPr>
            <p:cNvSpPr txBox="1"/>
            <p:nvPr/>
          </p:nvSpPr>
          <p:spPr>
            <a:xfrm>
              <a:off x="960893" y="4142955"/>
              <a:ext cx="1489994" cy="92328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ja-JP" altLang="en-US" sz="900">
                  <a:solidFill>
                    <a:schemeClr val="dk1"/>
                  </a:solidFill>
                  <a:latin typeface="Meiryo"/>
                  <a:ea typeface="Meiryo"/>
                  <a:cs typeface="Meiryo"/>
                  <a:sym typeface="Meiryo"/>
                </a:rPr>
                <a:t>広告主の業種が</a:t>
              </a:r>
              <a:endParaRPr lang="en-US" altLang="ja-JP" sz="900" dirty="0">
                <a:solidFill>
                  <a:schemeClr val="dk1"/>
                </a:solidFill>
                <a:latin typeface="Meiryo"/>
                <a:ea typeface="Meiryo"/>
                <a:cs typeface="Meiryo"/>
                <a:sym typeface="Meiryo"/>
              </a:endParaRPr>
            </a:p>
            <a:p>
              <a:pPr marL="0" marR="0" lvl="0" indent="0" algn="l" rtl="0">
                <a:lnSpc>
                  <a:spcPct val="120000"/>
                </a:lnSpc>
                <a:spcBef>
                  <a:spcPts val="0"/>
                </a:spcBef>
                <a:spcAft>
                  <a:spcPts val="0"/>
                </a:spcAft>
                <a:buNone/>
              </a:pPr>
              <a:r>
                <a:rPr lang="ja-JP" altLang="en-US" sz="900">
                  <a:solidFill>
                    <a:schemeClr val="dk1"/>
                  </a:solidFill>
                  <a:latin typeface="Meiryo"/>
                  <a:ea typeface="Meiryo"/>
                  <a:cs typeface="Meiryo"/>
                  <a:sym typeface="Meiryo"/>
                </a:rPr>
                <a:t>出稿可能な業種か、</a:t>
              </a:r>
              <a:endParaRPr lang="en-US" altLang="ja-JP" sz="900" dirty="0">
                <a:solidFill>
                  <a:schemeClr val="dk1"/>
                </a:solidFill>
                <a:latin typeface="Meiryo"/>
                <a:ea typeface="Meiryo"/>
                <a:cs typeface="Meiryo"/>
                <a:sym typeface="Meiryo"/>
              </a:endParaRPr>
            </a:p>
            <a:p>
              <a:pPr marL="0" marR="0" lvl="0" indent="0" algn="l" rtl="0">
                <a:lnSpc>
                  <a:spcPct val="120000"/>
                </a:lnSpc>
                <a:spcBef>
                  <a:spcPts val="0"/>
                </a:spcBef>
                <a:spcAft>
                  <a:spcPts val="0"/>
                </a:spcAft>
                <a:buNone/>
              </a:pPr>
              <a:r>
                <a:rPr lang="ja-JP" altLang="en-US" sz="900">
                  <a:solidFill>
                    <a:schemeClr val="dk1"/>
                  </a:solidFill>
                  <a:latin typeface="Meiryo"/>
                  <a:ea typeface="Meiryo"/>
                  <a:cs typeface="Meiryo"/>
                  <a:sym typeface="Meiryo"/>
                </a:rPr>
                <a:t>ご希望の配信条件</a:t>
              </a:r>
              <a:endParaRPr lang="en-US" altLang="ja-JP" sz="900" dirty="0">
                <a:solidFill>
                  <a:schemeClr val="dk1"/>
                </a:solidFill>
                <a:latin typeface="Meiryo"/>
                <a:ea typeface="Meiryo"/>
                <a:cs typeface="Meiryo"/>
                <a:sym typeface="Meiryo"/>
              </a:endParaRPr>
            </a:p>
            <a:p>
              <a:pPr marL="0" marR="0" lvl="0" indent="0" algn="l" rtl="0">
                <a:lnSpc>
                  <a:spcPct val="120000"/>
                </a:lnSpc>
                <a:spcBef>
                  <a:spcPts val="0"/>
                </a:spcBef>
                <a:spcAft>
                  <a:spcPts val="0"/>
                </a:spcAft>
                <a:buNone/>
              </a:pPr>
              <a:r>
                <a:rPr lang="ja-JP" altLang="en-US" sz="900">
                  <a:solidFill>
                    <a:schemeClr val="dk1"/>
                  </a:solidFill>
                  <a:latin typeface="Meiryo"/>
                  <a:ea typeface="Meiryo"/>
                  <a:cs typeface="Meiryo"/>
                  <a:sym typeface="Meiryo"/>
                </a:rPr>
                <a:t>で在庫があるのか</a:t>
              </a:r>
              <a:endParaRPr lang="en-US" altLang="ja-JP" sz="900" dirty="0">
                <a:solidFill>
                  <a:schemeClr val="dk1"/>
                </a:solidFill>
                <a:latin typeface="Meiryo"/>
                <a:ea typeface="Meiryo"/>
                <a:cs typeface="Meiryo"/>
                <a:sym typeface="Meiryo"/>
              </a:endParaRPr>
            </a:p>
            <a:p>
              <a:pPr marL="0" marR="0" lvl="0" indent="0" algn="l" rtl="0">
                <a:lnSpc>
                  <a:spcPct val="120000"/>
                </a:lnSpc>
                <a:spcBef>
                  <a:spcPts val="0"/>
                </a:spcBef>
                <a:spcAft>
                  <a:spcPts val="0"/>
                </a:spcAft>
                <a:buNone/>
              </a:pPr>
              <a:r>
                <a:rPr lang="ja-JP" altLang="en-US" sz="900">
                  <a:solidFill>
                    <a:schemeClr val="dk1"/>
                  </a:solidFill>
                  <a:latin typeface="Meiryo"/>
                  <a:ea typeface="Meiryo"/>
                  <a:cs typeface="Meiryo"/>
                  <a:sym typeface="Meiryo"/>
                </a:rPr>
                <a:t>を確認致します。</a:t>
              </a:r>
              <a:endParaRPr lang="en-US" altLang="ja-JP" sz="900" dirty="0">
                <a:solidFill>
                  <a:schemeClr val="dk1"/>
                </a:solidFill>
                <a:latin typeface="Meiryo"/>
                <a:ea typeface="Meiryo"/>
                <a:cs typeface="Meiryo"/>
                <a:sym typeface="Meiryo"/>
              </a:endParaRPr>
            </a:p>
          </p:txBody>
        </p:sp>
        <p:sp>
          <p:nvSpPr>
            <p:cNvPr id="57" name="Google Shape;586;p20">
              <a:extLst>
                <a:ext uri="{FF2B5EF4-FFF2-40B4-BE49-F238E27FC236}">
                  <a16:creationId xmlns:a16="http://schemas.microsoft.com/office/drawing/2014/main" id="{A4123D05-33F1-E443-88CD-433D9210B6EF}"/>
                </a:ext>
              </a:extLst>
            </p:cNvPr>
            <p:cNvSpPr/>
            <p:nvPr/>
          </p:nvSpPr>
          <p:spPr>
            <a:xfrm>
              <a:off x="872295" y="1395742"/>
              <a:ext cx="1531030" cy="466538"/>
            </a:xfrm>
            <a:prstGeom prst="homePlate">
              <a:avLst>
                <a:gd name="adj" fmla="val 27091"/>
              </a:avLst>
            </a:prstGeom>
            <a:solidFill>
              <a:schemeClr val="tx1">
                <a:lumMod val="50000"/>
                <a:lumOff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Meiryo"/>
                <a:ea typeface="Meiryo"/>
                <a:cs typeface="Meiryo"/>
                <a:sym typeface="Meiryo"/>
              </a:endParaRPr>
            </a:p>
          </p:txBody>
        </p:sp>
        <p:sp>
          <p:nvSpPr>
            <p:cNvPr id="58" name="Google Shape;587;p20">
              <a:extLst>
                <a:ext uri="{FF2B5EF4-FFF2-40B4-BE49-F238E27FC236}">
                  <a16:creationId xmlns:a16="http://schemas.microsoft.com/office/drawing/2014/main" id="{D115681F-62E7-6D49-AC09-6F33B2201894}"/>
                </a:ext>
              </a:extLst>
            </p:cNvPr>
            <p:cNvSpPr/>
            <p:nvPr/>
          </p:nvSpPr>
          <p:spPr>
            <a:xfrm>
              <a:off x="2380031" y="1392912"/>
              <a:ext cx="5716975" cy="458680"/>
            </a:xfrm>
            <a:prstGeom prst="chevron">
              <a:avLst>
                <a:gd name="adj" fmla="val 24110"/>
              </a:avLst>
            </a:prstGeom>
            <a:solidFill>
              <a:srgbClr val="65B5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Meiryo"/>
                <a:ea typeface="Meiryo"/>
                <a:cs typeface="Meiryo"/>
                <a:sym typeface="Meiryo"/>
              </a:endParaRPr>
            </a:p>
          </p:txBody>
        </p:sp>
        <p:sp>
          <p:nvSpPr>
            <p:cNvPr id="59" name="Google Shape;592;p20">
              <a:extLst>
                <a:ext uri="{FF2B5EF4-FFF2-40B4-BE49-F238E27FC236}">
                  <a16:creationId xmlns:a16="http://schemas.microsoft.com/office/drawing/2014/main" id="{D2A472F1-C7A5-0845-AC2F-18EB385F5AE9}"/>
                </a:ext>
              </a:extLst>
            </p:cNvPr>
            <p:cNvSpPr/>
            <p:nvPr/>
          </p:nvSpPr>
          <p:spPr>
            <a:xfrm>
              <a:off x="4560616" y="1467878"/>
              <a:ext cx="1448239"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b="1">
                  <a:solidFill>
                    <a:schemeClr val="bg1"/>
                  </a:solidFill>
                  <a:latin typeface="Meiryo" panose="020B0604030504040204" pitchFamily="34" charset="-128"/>
                  <a:ea typeface="Meiryo" panose="020B0604030504040204" pitchFamily="34" charset="-128"/>
                </a:rPr>
                <a:t>制作進行</a:t>
              </a:r>
              <a:endParaRPr sz="1600" b="1" dirty="0">
                <a:solidFill>
                  <a:schemeClr val="bg1"/>
                </a:solidFill>
                <a:latin typeface="Meiryo" panose="020B0604030504040204" pitchFamily="34" charset="-128"/>
                <a:ea typeface="Meiryo" panose="020B0604030504040204" pitchFamily="34" charset="-128"/>
              </a:endParaRPr>
            </a:p>
          </p:txBody>
        </p:sp>
        <p:sp>
          <p:nvSpPr>
            <p:cNvPr id="60" name="Google Shape;593;p20">
              <a:extLst>
                <a:ext uri="{FF2B5EF4-FFF2-40B4-BE49-F238E27FC236}">
                  <a16:creationId xmlns:a16="http://schemas.microsoft.com/office/drawing/2014/main" id="{9DC5A377-3E74-8F4E-8F26-FE5D0ECBBF38}"/>
                </a:ext>
              </a:extLst>
            </p:cNvPr>
            <p:cNvSpPr/>
            <p:nvPr/>
          </p:nvSpPr>
          <p:spPr>
            <a:xfrm>
              <a:off x="937926" y="1465898"/>
              <a:ext cx="1289394"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b="1">
                  <a:solidFill>
                    <a:schemeClr val="lt1"/>
                  </a:solidFill>
                  <a:latin typeface="Meiryo"/>
                  <a:ea typeface="Meiryo"/>
                  <a:cs typeface="Meiryo"/>
                  <a:sym typeface="Meiryo"/>
                </a:rPr>
                <a:t>事前相談</a:t>
              </a:r>
              <a:endParaRPr sz="2000" dirty="0"/>
            </a:p>
          </p:txBody>
        </p:sp>
        <p:sp>
          <p:nvSpPr>
            <p:cNvPr id="62" name="Google Shape;569;p20">
              <a:extLst>
                <a:ext uri="{FF2B5EF4-FFF2-40B4-BE49-F238E27FC236}">
                  <a16:creationId xmlns:a16="http://schemas.microsoft.com/office/drawing/2014/main" id="{9EFF10A5-4ACC-FE47-9F44-B09C33F52865}"/>
                </a:ext>
              </a:extLst>
            </p:cNvPr>
            <p:cNvSpPr txBox="1"/>
            <p:nvPr/>
          </p:nvSpPr>
          <p:spPr>
            <a:xfrm>
              <a:off x="7159007" y="2188273"/>
              <a:ext cx="492412" cy="2160149"/>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2000" b="1">
                  <a:solidFill>
                    <a:schemeClr val="dk1"/>
                  </a:solidFill>
                  <a:latin typeface="Meiryo"/>
                  <a:ea typeface="Meiryo"/>
                  <a:cs typeface="Meiryo"/>
                  <a:sym typeface="Meiryo"/>
                </a:rPr>
                <a:t>完成・入稿</a:t>
              </a:r>
              <a:endParaRPr sz="1600" b="1" dirty="0">
                <a:solidFill>
                  <a:schemeClr val="dk1"/>
                </a:solidFill>
                <a:latin typeface="Meiryo"/>
                <a:ea typeface="Meiryo"/>
                <a:cs typeface="Meiryo"/>
                <a:sym typeface="Meiryo"/>
              </a:endParaRPr>
            </a:p>
          </p:txBody>
        </p:sp>
        <p:sp>
          <p:nvSpPr>
            <p:cNvPr id="69" name="Google Shape;567;p20">
              <a:extLst>
                <a:ext uri="{FF2B5EF4-FFF2-40B4-BE49-F238E27FC236}">
                  <a16:creationId xmlns:a16="http://schemas.microsoft.com/office/drawing/2014/main" id="{7CB3B4B0-A324-F94D-A646-C3C61B3B3DAD}"/>
                </a:ext>
              </a:extLst>
            </p:cNvPr>
            <p:cNvSpPr txBox="1"/>
            <p:nvPr/>
          </p:nvSpPr>
          <p:spPr>
            <a:xfrm>
              <a:off x="2443454" y="2468903"/>
              <a:ext cx="1586681"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b="1">
                  <a:solidFill>
                    <a:schemeClr val="dk1"/>
                  </a:solidFill>
                  <a:latin typeface="Meiryo"/>
                  <a:ea typeface="Meiryo"/>
                  <a:cs typeface="Meiryo"/>
                  <a:sym typeface="Meiryo"/>
                </a:rPr>
                <a:t>制作準備物</a:t>
              </a:r>
              <a:endParaRPr lang="en-US" altLang="ja-JP" sz="1600" b="1"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600" b="1">
                  <a:solidFill>
                    <a:schemeClr val="dk1"/>
                  </a:solidFill>
                  <a:latin typeface="Meiryo"/>
                  <a:ea typeface="Meiryo"/>
                  <a:cs typeface="Meiryo"/>
                  <a:sym typeface="Meiryo"/>
                </a:rPr>
                <a:t>拝受</a:t>
              </a:r>
              <a:endParaRPr lang="en-US" altLang="ja-JP" sz="1600" b="1" dirty="0">
                <a:solidFill>
                  <a:schemeClr val="dk1"/>
                </a:solidFill>
                <a:latin typeface="Meiryo"/>
                <a:ea typeface="Meiryo"/>
                <a:cs typeface="Meiryo"/>
                <a:sym typeface="Meiryo"/>
              </a:endParaRPr>
            </a:p>
          </p:txBody>
        </p:sp>
        <p:sp>
          <p:nvSpPr>
            <p:cNvPr id="73" name="Google Shape;577;p20">
              <a:extLst>
                <a:ext uri="{FF2B5EF4-FFF2-40B4-BE49-F238E27FC236}">
                  <a16:creationId xmlns:a16="http://schemas.microsoft.com/office/drawing/2014/main" id="{8AA84647-F5AF-A440-AC0E-D21A6C48C0E4}"/>
                </a:ext>
              </a:extLst>
            </p:cNvPr>
            <p:cNvSpPr txBox="1"/>
            <p:nvPr/>
          </p:nvSpPr>
          <p:spPr>
            <a:xfrm>
              <a:off x="2537314" y="4879447"/>
              <a:ext cx="1445640" cy="35082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ja-JP" altLang="en-US" sz="700">
                  <a:solidFill>
                    <a:schemeClr val="dk1"/>
                  </a:solidFill>
                  <a:latin typeface="Meiryo"/>
                  <a:ea typeface="Meiryo"/>
                  <a:cs typeface="Meiryo"/>
                  <a:sym typeface="Meiryo"/>
                </a:rPr>
                <a:t>動画制作に必要な情報をヒアリングシートにご記入ください。</a:t>
              </a:r>
              <a:endParaRPr lang="en-US" altLang="ja-JP" sz="700" dirty="0">
                <a:solidFill>
                  <a:schemeClr val="dk1"/>
                </a:solidFill>
                <a:latin typeface="Meiryo"/>
                <a:ea typeface="Meiryo"/>
                <a:cs typeface="Meiryo"/>
                <a:sym typeface="Meiryo"/>
              </a:endParaRPr>
            </a:p>
          </p:txBody>
        </p:sp>
        <p:sp>
          <p:nvSpPr>
            <p:cNvPr id="74" name="Google Shape;587;p20">
              <a:extLst>
                <a:ext uri="{FF2B5EF4-FFF2-40B4-BE49-F238E27FC236}">
                  <a16:creationId xmlns:a16="http://schemas.microsoft.com/office/drawing/2014/main" id="{AFD3409C-932D-CD4B-9C54-CA3F2FCAF88B}"/>
                </a:ext>
              </a:extLst>
            </p:cNvPr>
            <p:cNvSpPr/>
            <p:nvPr/>
          </p:nvSpPr>
          <p:spPr>
            <a:xfrm>
              <a:off x="8049505" y="1392912"/>
              <a:ext cx="1222981" cy="466538"/>
            </a:xfrm>
            <a:prstGeom prst="chevron">
              <a:avLst>
                <a:gd name="adj" fmla="val 22000"/>
              </a:avLst>
            </a:prstGeom>
            <a:solidFill>
              <a:srgbClr val="D41E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Meiryo"/>
                <a:ea typeface="Meiryo"/>
                <a:cs typeface="Meiryo"/>
                <a:sym typeface="Meiryo"/>
              </a:endParaRPr>
            </a:p>
          </p:txBody>
        </p:sp>
        <p:sp>
          <p:nvSpPr>
            <p:cNvPr id="76" name="Google Shape;569;p20">
              <a:extLst>
                <a:ext uri="{FF2B5EF4-FFF2-40B4-BE49-F238E27FC236}">
                  <a16:creationId xmlns:a16="http://schemas.microsoft.com/office/drawing/2014/main" id="{74EF6227-1152-AF43-98F7-004B972C3D13}"/>
                </a:ext>
              </a:extLst>
            </p:cNvPr>
            <p:cNvSpPr txBox="1"/>
            <p:nvPr/>
          </p:nvSpPr>
          <p:spPr>
            <a:xfrm>
              <a:off x="8465194" y="2572745"/>
              <a:ext cx="461635" cy="2160149"/>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b="1">
                  <a:solidFill>
                    <a:schemeClr val="dk1"/>
                  </a:solidFill>
                  <a:latin typeface="Meiryo"/>
                  <a:ea typeface="Meiryo"/>
                  <a:cs typeface="Meiryo"/>
                  <a:sym typeface="Meiryo"/>
                </a:rPr>
                <a:t>広告出稿スタート</a:t>
              </a:r>
              <a:endParaRPr b="1" dirty="0">
                <a:solidFill>
                  <a:schemeClr val="dk1"/>
                </a:solidFill>
                <a:latin typeface="Meiryo"/>
                <a:ea typeface="Meiryo"/>
                <a:cs typeface="Meiryo"/>
                <a:sym typeface="Meiryo"/>
              </a:endParaRPr>
            </a:p>
          </p:txBody>
        </p:sp>
        <p:sp>
          <p:nvSpPr>
            <p:cNvPr id="78" name="Google Shape;593;p20">
              <a:extLst>
                <a:ext uri="{FF2B5EF4-FFF2-40B4-BE49-F238E27FC236}">
                  <a16:creationId xmlns:a16="http://schemas.microsoft.com/office/drawing/2014/main" id="{89BA2B13-8298-D54F-87B3-B9A8B6B0C411}"/>
                </a:ext>
              </a:extLst>
            </p:cNvPr>
            <p:cNvSpPr/>
            <p:nvPr/>
          </p:nvSpPr>
          <p:spPr>
            <a:xfrm>
              <a:off x="8051811" y="1465898"/>
              <a:ext cx="1222981"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b="1">
                  <a:solidFill>
                    <a:schemeClr val="lt1"/>
                  </a:solidFill>
                  <a:latin typeface="Meiryo"/>
                  <a:ea typeface="Meiryo"/>
                  <a:sym typeface="Meiryo"/>
                </a:rPr>
                <a:t>広告出稿</a:t>
              </a:r>
              <a:endParaRPr sz="2000" dirty="0"/>
            </a:p>
          </p:txBody>
        </p:sp>
        <p:sp>
          <p:nvSpPr>
            <p:cNvPr id="88" name="Google Shape;567;p20">
              <a:extLst>
                <a:ext uri="{FF2B5EF4-FFF2-40B4-BE49-F238E27FC236}">
                  <a16:creationId xmlns:a16="http://schemas.microsoft.com/office/drawing/2014/main" id="{F9E04DB8-0CED-B445-9AFF-F7A4DC337980}"/>
                </a:ext>
              </a:extLst>
            </p:cNvPr>
            <p:cNvSpPr txBox="1"/>
            <p:nvPr/>
          </p:nvSpPr>
          <p:spPr>
            <a:xfrm>
              <a:off x="4286249" y="2468903"/>
              <a:ext cx="1143101"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b="1">
                  <a:solidFill>
                    <a:schemeClr val="dk1"/>
                  </a:solidFill>
                  <a:latin typeface="Meiryo"/>
                  <a:ea typeface="Meiryo"/>
                  <a:cs typeface="Meiryo"/>
                  <a:sym typeface="Meiryo"/>
                </a:rPr>
                <a:t>絵コンテ</a:t>
              </a:r>
              <a:endParaRPr lang="en-US" altLang="ja-JP" sz="1600" b="1"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600" b="1">
                  <a:solidFill>
                    <a:schemeClr val="dk1"/>
                  </a:solidFill>
                  <a:latin typeface="Meiryo"/>
                  <a:ea typeface="Meiryo"/>
                  <a:cs typeface="Meiryo"/>
                  <a:sym typeface="Meiryo"/>
                </a:rPr>
                <a:t>制作</a:t>
              </a:r>
              <a:endParaRPr lang="en-US" altLang="ja-JP" sz="1600" b="1" dirty="0">
                <a:solidFill>
                  <a:schemeClr val="dk1"/>
                </a:solidFill>
                <a:latin typeface="Meiryo"/>
                <a:ea typeface="Meiryo"/>
                <a:cs typeface="Meiryo"/>
                <a:sym typeface="Meiryo"/>
              </a:endParaRPr>
            </a:p>
          </p:txBody>
        </p:sp>
        <p:sp>
          <p:nvSpPr>
            <p:cNvPr id="89" name="Google Shape;577;p20">
              <a:extLst>
                <a:ext uri="{FF2B5EF4-FFF2-40B4-BE49-F238E27FC236}">
                  <a16:creationId xmlns:a16="http://schemas.microsoft.com/office/drawing/2014/main" id="{6B15B252-713D-214D-94AE-7EEB923AEA70}"/>
                </a:ext>
              </a:extLst>
            </p:cNvPr>
            <p:cNvSpPr txBox="1"/>
            <p:nvPr/>
          </p:nvSpPr>
          <p:spPr>
            <a:xfrm>
              <a:off x="4487265" y="2955713"/>
              <a:ext cx="730457" cy="2000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ltLang="ja-JP" sz="700" dirty="0">
                  <a:solidFill>
                    <a:schemeClr val="dk1"/>
                  </a:solidFill>
                  <a:latin typeface="Meiryo"/>
                  <a:ea typeface="Meiryo"/>
                  <a:cs typeface="Meiryo"/>
                  <a:sym typeface="Meiryo"/>
                </a:rPr>
                <a:t>※</a:t>
              </a:r>
              <a:r>
                <a:rPr lang="ja-JP" altLang="en-US" sz="700">
                  <a:solidFill>
                    <a:schemeClr val="dk1"/>
                  </a:solidFill>
                  <a:latin typeface="Meiryo"/>
                  <a:ea typeface="Meiryo"/>
                  <a:cs typeface="Meiryo"/>
                  <a:sym typeface="Meiryo"/>
                </a:rPr>
                <a:t>事前考査</a:t>
              </a:r>
              <a:r>
                <a:rPr lang="en-US" altLang="ja-JP" sz="700" dirty="0">
                  <a:solidFill>
                    <a:schemeClr val="dk1"/>
                  </a:solidFill>
                  <a:latin typeface="Meiryo"/>
                  <a:ea typeface="Meiryo"/>
                  <a:cs typeface="Meiryo"/>
                  <a:sym typeface="Meiryo"/>
                </a:rPr>
                <a:t>※</a:t>
              </a:r>
            </a:p>
          </p:txBody>
        </p:sp>
        <p:sp>
          <p:nvSpPr>
            <p:cNvPr id="90" name="Google Shape;567;p20">
              <a:extLst>
                <a:ext uri="{FF2B5EF4-FFF2-40B4-BE49-F238E27FC236}">
                  <a16:creationId xmlns:a16="http://schemas.microsoft.com/office/drawing/2014/main" id="{CDA6B45A-4DE7-1F40-B389-5DB39D3B5A2E}"/>
                </a:ext>
              </a:extLst>
            </p:cNvPr>
            <p:cNvSpPr txBox="1"/>
            <p:nvPr/>
          </p:nvSpPr>
          <p:spPr>
            <a:xfrm>
              <a:off x="5535220" y="2606100"/>
              <a:ext cx="1163066"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b="1">
                  <a:solidFill>
                    <a:schemeClr val="dk1"/>
                  </a:solidFill>
                  <a:latin typeface="Meiryo"/>
                  <a:ea typeface="Meiryo"/>
                  <a:cs typeface="Meiryo"/>
                  <a:sym typeface="Meiryo"/>
                </a:rPr>
                <a:t>動画制作</a:t>
              </a:r>
              <a:endParaRPr lang="en-US" altLang="ja-JP" sz="1600" b="1" dirty="0">
                <a:solidFill>
                  <a:schemeClr val="dk1"/>
                </a:solidFill>
                <a:latin typeface="Meiryo"/>
                <a:ea typeface="Meiryo"/>
                <a:cs typeface="Meiryo"/>
                <a:sym typeface="Meiryo"/>
              </a:endParaRPr>
            </a:p>
          </p:txBody>
        </p:sp>
        <p:sp>
          <p:nvSpPr>
            <p:cNvPr id="93" name="Google Shape;577;p20">
              <a:extLst>
                <a:ext uri="{FF2B5EF4-FFF2-40B4-BE49-F238E27FC236}">
                  <a16:creationId xmlns:a16="http://schemas.microsoft.com/office/drawing/2014/main" id="{37A41466-8782-6D4B-8A70-1FF2B343C50A}"/>
                </a:ext>
              </a:extLst>
            </p:cNvPr>
            <p:cNvSpPr txBox="1"/>
            <p:nvPr/>
          </p:nvSpPr>
          <p:spPr>
            <a:xfrm>
              <a:off x="6982837" y="4174924"/>
              <a:ext cx="825486" cy="2000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ltLang="ja-JP" sz="700" dirty="0">
                  <a:solidFill>
                    <a:schemeClr val="dk1"/>
                  </a:solidFill>
                  <a:latin typeface="Meiryo"/>
                  <a:ea typeface="Meiryo"/>
                  <a:cs typeface="Meiryo"/>
                  <a:sym typeface="Meiryo"/>
                </a:rPr>
                <a:t>※</a:t>
              </a:r>
              <a:r>
                <a:rPr lang="ja-JP" altLang="en-US" sz="700">
                  <a:solidFill>
                    <a:schemeClr val="dk1"/>
                  </a:solidFill>
                  <a:latin typeface="Meiryo"/>
                  <a:ea typeface="Meiryo"/>
                  <a:cs typeface="Meiryo"/>
                  <a:sym typeface="Meiryo"/>
                </a:rPr>
                <a:t>入稿後考査</a:t>
              </a:r>
              <a:r>
                <a:rPr lang="en-US" altLang="ja-JP" sz="700" dirty="0">
                  <a:solidFill>
                    <a:schemeClr val="dk1"/>
                  </a:solidFill>
                  <a:latin typeface="Meiryo"/>
                  <a:ea typeface="Meiryo"/>
                  <a:cs typeface="Meiryo"/>
                  <a:sym typeface="Meiryo"/>
                </a:rPr>
                <a:t>※</a:t>
              </a:r>
            </a:p>
          </p:txBody>
        </p:sp>
        <p:sp>
          <p:nvSpPr>
            <p:cNvPr id="101" name="Google Shape;567;p20">
              <a:extLst>
                <a:ext uri="{FF2B5EF4-FFF2-40B4-BE49-F238E27FC236}">
                  <a16:creationId xmlns:a16="http://schemas.microsoft.com/office/drawing/2014/main" id="{6B23FBB6-05C6-6147-BF4C-3C48540A7D2E}"/>
                </a:ext>
              </a:extLst>
            </p:cNvPr>
            <p:cNvSpPr txBox="1"/>
            <p:nvPr/>
          </p:nvSpPr>
          <p:spPr>
            <a:xfrm>
              <a:off x="2537314" y="4121944"/>
              <a:ext cx="1445640" cy="832495"/>
            </a:xfrm>
            <a:prstGeom prst="rect">
              <a:avLst/>
            </a:prstGeom>
            <a:noFill/>
            <a:ln>
              <a:noFill/>
            </a:ln>
          </p:spPr>
          <p:txBody>
            <a:bodyPr spcFirstLastPara="1" wrap="square" lIns="91425" tIns="45700" rIns="91425" bIns="45700" anchor="t" anchorCtr="0">
              <a:spAutoFit/>
            </a:bodyPr>
            <a:lstStyle/>
            <a:p>
              <a:pPr lvl="0" algn="ctr">
                <a:lnSpc>
                  <a:spcPct val="130000"/>
                </a:lnSpc>
              </a:pPr>
              <a:r>
                <a:rPr lang="ja-JP" altLang="en-US" sz="900">
                  <a:solidFill>
                    <a:schemeClr val="dk1"/>
                  </a:solidFill>
                  <a:latin typeface="Meiryo"/>
                  <a:ea typeface="Meiryo"/>
                  <a:cs typeface="Meiryo"/>
                  <a:sym typeface="Meiryo"/>
                </a:rPr>
                <a:t>＜制作準備物＞</a:t>
              </a:r>
              <a:endParaRPr lang="en-US" altLang="ja-JP" sz="900" dirty="0">
                <a:solidFill>
                  <a:schemeClr val="dk1"/>
                </a:solidFill>
                <a:latin typeface="Meiryo"/>
                <a:ea typeface="Meiryo"/>
                <a:cs typeface="Meiryo"/>
                <a:sym typeface="Meiryo"/>
              </a:endParaRPr>
            </a:p>
            <a:p>
              <a:pPr lvl="0">
                <a:lnSpc>
                  <a:spcPct val="130000"/>
                </a:lnSpc>
              </a:pPr>
              <a:r>
                <a:rPr lang="ja-JP" altLang="en-US" sz="900" b="1">
                  <a:solidFill>
                    <a:schemeClr val="dk1"/>
                  </a:solidFill>
                  <a:latin typeface="Meiryo"/>
                  <a:ea typeface="Meiryo"/>
                  <a:cs typeface="Meiryo"/>
                  <a:sym typeface="Meiryo"/>
                </a:rPr>
                <a:t>・お申込書</a:t>
              </a:r>
              <a:endParaRPr lang="en-US" altLang="ja-JP" sz="900" b="1" dirty="0">
                <a:solidFill>
                  <a:schemeClr val="dk1"/>
                </a:solidFill>
                <a:latin typeface="Meiryo"/>
                <a:ea typeface="Meiryo"/>
                <a:cs typeface="Meiryo"/>
                <a:sym typeface="Meiryo"/>
              </a:endParaRPr>
            </a:p>
            <a:p>
              <a:pPr lvl="0">
                <a:lnSpc>
                  <a:spcPct val="130000"/>
                </a:lnSpc>
              </a:pPr>
              <a:r>
                <a:rPr lang="ja-JP" altLang="en-US" sz="900" b="1">
                  <a:solidFill>
                    <a:schemeClr val="dk1"/>
                  </a:solidFill>
                  <a:latin typeface="Meiryo"/>
                  <a:ea typeface="Meiryo"/>
                  <a:cs typeface="Meiryo"/>
                  <a:sym typeface="Meiryo"/>
                </a:rPr>
                <a:t>・動画制作用素材</a:t>
              </a:r>
              <a:endParaRPr lang="en-US" altLang="ja-JP" sz="900" b="1" dirty="0">
                <a:solidFill>
                  <a:schemeClr val="dk1"/>
                </a:solidFill>
                <a:latin typeface="Meiryo"/>
                <a:ea typeface="Meiryo"/>
                <a:cs typeface="Meiryo"/>
                <a:sym typeface="Meiryo"/>
              </a:endParaRPr>
            </a:p>
            <a:p>
              <a:pPr lvl="0">
                <a:lnSpc>
                  <a:spcPct val="130000"/>
                </a:lnSpc>
              </a:pPr>
              <a:r>
                <a:rPr lang="ja-JP" altLang="en-US" sz="900" b="1">
                  <a:solidFill>
                    <a:schemeClr val="dk1"/>
                  </a:solidFill>
                  <a:latin typeface="Meiryo"/>
                  <a:ea typeface="Meiryo"/>
                  <a:cs typeface="Meiryo"/>
                  <a:sym typeface="Meiryo"/>
                </a:rPr>
                <a:t>・ヒアリングシート</a:t>
              </a:r>
              <a:endParaRPr lang="en-US" altLang="ja-JP" sz="900" b="1" dirty="0">
                <a:solidFill>
                  <a:schemeClr val="dk1"/>
                </a:solidFill>
                <a:latin typeface="Meiryo"/>
                <a:ea typeface="Meiryo"/>
                <a:cs typeface="Meiryo"/>
                <a:sym typeface="Meiryo"/>
              </a:endParaRPr>
            </a:p>
          </p:txBody>
        </p:sp>
        <p:pic>
          <p:nvPicPr>
            <p:cNvPr id="5" name="図 4">
              <a:extLst>
                <a:ext uri="{FF2B5EF4-FFF2-40B4-BE49-F238E27FC236}">
                  <a16:creationId xmlns:a16="http://schemas.microsoft.com/office/drawing/2014/main" id="{35ED6593-2223-A540-A4A2-8E1DCB1548C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21448" y="3268347"/>
              <a:ext cx="642897" cy="826582"/>
            </a:xfrm>
            <a:prstGeom prst="rect">
              <a:avLst/>
            </a:prstGeom>
          </p:spPr>
        </p:pic>
        <p:sp>
          <p:nvSpPr>
            <p:cNvPr id="104" name="Google Shape;577;p20">
              <a:extLst>
                <a:ext uri="{FF2B5EF4-FFF2-40B4-BE49-F238E27FC236}">
                  <a16:creationId xmlns:a16="http://schemas.microsoft.com/office/drawing/2014/main" id="{2CDD3F90-06C6-5643-8097-1DA729BCC8B2}"/>
                </a:ext>
              </a:extLst>
            </p:cNvPr>
            <p:cNvSpPr txBox="1"/>
            <p:nvPr/>
          </p:nvSpPr>
          <p:spPr>
            <a:xfrm>
              <a:off x="5555273" y="4142955"/>
              <a:ext cx="1256473"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ja-JP" altLang="en-US" sz="900">
                  <a:solidFill>
                    <a:schemeClr val="dk1"/>
                  </a:solidFill>
                  <a:latin typeface="Meiryo"/>
                  <a:ea typeface="Meiryo"/>
                  <a:cs typeface="Meiryo"/>
                  <a:sym typeface="Meiryo"/>
                </a:rPr>
                <a:t>確定絵コンテを</a:t>
              </a:r>
              <a:endParaRPr lang="en-US" altLang="ja-JP" sz="900" dirty="0">
                <a:solidFill>
                  <a:schemeClr val="dk1"/>
                </a:solidFill>
                <a:latin typeface="Meiryo"/>
                <a:ea typeface="Meiryo"/>
                <a:cs typeface="Meiryo"/>
                <a:sym typeface="Meiryo"/>
              </a:endParaRPr>
            </a:p>
            <a:p>
              <a:pPr marL="0" marR="0" lvl="0" indent="0" algn="l" rtl="0">
                <a:lnSpc>
                  <a:spcPct val="120000"/>
                </a:lnSpc>
                <a:spcBef>
                  <a:spcPts val="0"/>
                </a:spcBef>
                <a:spcAft>
                  <a:spcPts val="0"/>
                </a:spcAft>
                <a:buNone/>
              </a:pPr>
              <a:r>
                <a:rPr lang="ja-JP" altLang="en-US" sz="900">
                  <a:solidFill>
                    <a:schemeClr val="dk1"/>
                  </a:solidFill>
                  <a:latin typeface="Meiryo"/>
                  <a:ea typeface="Meiryo"/>
                  <a:cs typeface="Meiryo"/>
                  <a:sym typeface="Meiryo"/>
                </a:rPr>
                <a:t>もとに動画を制作</a:t>
              </a:r>
              <a:endParaRPr lang="en-US" altLang="ja-JP" sz="900" dirty="0">
                <a:solidFill>
                  <a:schemeClr val="dk1"/>
                </a:solidFill>
                <a:latin typeface="Meiryo"/>
                <a:ea typeface="Meiryo"/>
                <a:cs typeface="Meiryo"/>
                <a:sym typeface="Meiryo"/>
              </a:endParaRPr>
            </a:p>
          </p:txBody>
        </p:sp>
        <p:sp>
          <p:nvSpPr>
            <p:cNvPr id="111" name="Google Shape;577;p20">
              <a:extLst>
                <a:ext uri="{FF2B5EF4-FFF2-40B4-BE49-F238E27FC236}">
                  <a16:creationId xmlns:a16="http://schemas.microsoft.com/office/drawing/2014/main" id="{D76F96E0-AB5C-824F-BC93-A22EFFDCF86B}"/>
                </a:ext>
              </a:extLst>
            </p:cNvPr>
            <p:cNvSpPr txBox="1"/>
            <p:nvPr/>
          </p:nvSpPr>
          <p:spPr>
            <a:xfrm>
              <a:off x="4386230" y="4142955"/>
              <a:ext cx="1086104" cy="5908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ja-JP" altLang="en-US" sz="900">
                  <a:solidFill>
                    <a:schemeClr val="dk1"/>
                  </a:solidFill>
                  <a:latin typeface="Meiryo"/>
                  <a:ea typeface="Meiryo"/>
                  <a:cs typeface="Meiryo"/>
                  <a:sym typeface="Meiryo"/>
                </a:rPr>
                <a:t>ヒアリング</a:t>
              </a:r>
              <a:endParaRPr lang="en-US" altLang="ja-JP" sz="900" dirty="0">
                <a:solidFill>
                  <a:schemeClr val="dk1"/>
                </a:solidFill>
                <a:latin typeface="Meiryo"/>
                <a:ea typeface="Meiryo"/>
                <a:cs typeface="Meiryo"/>
                <a:sym typeface="Meiryo"/>
              </a:endParaRPr>
            </a:p>
            <a:p>
              <a:pPr marL="0" marR="0" lvl="0" indent="0" algn="l" rtl="0">
                <a:lnSpc>
                  <a:spcPct val="120000"/>
                </a:lnSpc>
                <a:spcBef>
                  <a:spcPts val="0"/>
                </a:spcBef>
                <a:spcAft>
                  <a:spcPts val="0"/>
                </a:spcAft>
                <a:buNone/>
              </a:pPr>
              <a:r>
                <a:rPr lang="ja-JP" altLang="en-US" sz="900">
                  <a:solidFill>
                    <a:schemeClr val="dk1"/>
                  </a:solidFill>
                  <a:latin typeface="Meiryo"/>
                  <a:ea typeface="Meiryo"/>
                  <a:cs typeface="Meiryo"/>
                  <a:sym typeface="Meiryo"/>
                </a:rPr>
                <a:t>シートに沿って</a:t>
              </a:r>
              <a:endParaRPr lang="en-US" altLang="ja-JP" sz="900" dirty="0">
                <a:solidFill>
                  <a:schemeClr val="dk1"/>
                </a:solidFill>
                <a:latin typeface="Meiryo"/>
                <a:ea typeface="Meiryo"/>
                <a:cs typeface="Meiryo"/>
                <a:sym typeface="Meiryo"/>
              </a:endParaRPr>
            </a:p>
            <a:p>
              <a:pPr marL="0" marR="0" lvl="0" indent="0" algn="l" rtl="0">
                <a:lnSpc>
                  <a:spcPct val="120000"/>
                </a:lnSpc>
                <a:spcBef>
                  <a:spcPts val="0"/>
                </a:spcBef>
                <a:spcAft>
                  <a:spcPts val="0"/>
                </a:spcAft>
                <a:buNone/>
              </a:pPr>
              <a:r>
                <a:rPr lang="ja-JP" altLang="en-US" sz="900">
                  <a:solidFill>
                    <a:schemeClr val="dk1"/>
                  </a:solidFill>
                  <a:latin typeface="Meiryo"/>
                  <a:ea typeface="Meiryo"/>
                  <a:cs typeface="Meiryo"/>
                  <a:sym typeface="Meiryo"/>
                </a:rPr>
                <a:t>絵コンテを制作</a:t>
              </a:r>
              <a:endParaRPr lang="en-US" altLang="ja-JP" sz="900" dirty="0">
                <a:solidFill>
                  <a:schemeClr val="dk1"/>
                </a:solidFill>
                <a:latin typeface="Meiryo"/>
                <a:ea typeface="Meiryo"/>
                <a:cs typeface="Meiryo"/>
                <a:sym typeface="Meiryo"/>
              </a:endParaRPr>
            </a:p>
          </p:txBody>
        </p:sp>
        <p:pic>
          <p:nvPicPr>
            <p:cNvPr id="9" name="図 8">
              <a:extLst>
                <a:ext uri="{FF2B5EF4-FFF2-40B4-BE49-F238E27FC236}">
                  <a16:creationId xmlns:a16="http://schemas.microsoft.com/office/drawing/2014/main" id="{6550AF45-CE7E-B545-9E10-B51EF990C89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192593">
              <a:off x="2541846" y="3399389"/>
              <a:ext cx="773375" cy="553080"/>
            </a:xfrm>
            <a:prstGeom prst="rect">
              <a:avLst/>
            </a:prstGeom>
          </p:spPr>
        </p:pic>
        <p:sp>
          <p:nvSpPr>
            <p:cNvPr id="129" name="右矢印 128">
              <a:extLst>
                <a:ext uri="{FF2B5EF4-FFF2-40B4-BE49-F238E27FC236}">
                  <a16:creationId xmlns:a16="http://schemas.microsoft.com/office/drawing/2014/main" id="{01B9327D-BF94-2C4C-A1A9-2C842CA8BEE3}"/>
                </a:ext>
              </a:extLst>
            </p:cNvPr>
            <p:cNvSpPr/>
            <p:nvPr/>
          </p:nvSpPr>
          <p:spPr>
            <a:xfrm>
              <a:off x="2215949" y="3155018"/>
              <a:ext cx="310892" cy="896386"/>
            </a:xfrm>
            <a:prstGeom prst="rightArrow">
              <a:avLst>
                <a:gd name="adj1" fmla="val 57949"/>
                <a:gd name="adj2" fmla="val 69905"/>
              </a:avLst>
            </a:prstGeom>
            <a:solidFill>
              <a:schemeClr val="bg1">
                <a:lumMod val="85000"/>
              </a:schemeClr>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130" name="台形 129">
              <a:extLst>
                <a:ext uri="{FF2B5EF4-FFF2-40B4-BE49-F238E27FC236}">
                  <a16:creationId xmlns:a16="http://schemas.microsoft.com/office/drawing/2014/main" id="{0A1A941C-724A-8543-B5A6-B706B0750A9E}"/>
                </a:ext>
              </a:extLst>
            </p:cNvPr>
            <p:cNvSpPr/>
            <p:nvPr/>
          </p:nvSpPr>
          <p:spPr>
            <a:xfrm rot="10800000">
              <a:off x="1041414" y="1958825"/>
              <a:ext cx="994276" cy="229448"/>
            </a:xfrm>
            <a:prstGeom prst="trapezoid">
              <a:avLst/>
            </a:prstGeom>
            <a:solidFill>
              <a:schemeClr val="bg1"/>
            </a:solidFill>
            <a:ln w="57150" cap="rnd">
              <a:solidFill>
                <a:schemeClr val="bg1"/>
              </a:solidFill>
              <a:roun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Google Shape;567;p20">
              <a:extLst>
                <a:ext uri="{FF2B5EF4-FFF2-40B4-BE49-F238E27FC236}">
                  <a16:creationId xmlns:a16="http://schemas.microsoft.com/office/drawing/2014/main" id="{E83FD083-A341-E141-A32E-6AE12D6FEC89}"/>
                </a:ext>
              </a:extLst>
            </p:cNvPr>
            <p:cNvSpPr txBox="1"/>
            <p:nvPr/>
          </p:nvSpPr>
          <p:spPr>
            <a:xfrm>
              <a:off x="1009170" y="1907337"/>
              <a:ext cx="1023330" cy="3462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600">
                  <a:solidFill>
                    <a:schemeClr val="dk1"/>
                  </a:solidFill>
                  <a:latin typeface="Meiryo"/>
                  <a:ea typeface="Meiryo"/>
                  <a:cs typeface="Meiryo"/>
                  <a:sym typeface="Meiryo"/>
                </a:rPr>
                <a:t>出稿の</a:t>
              </a:r>
              <a:endParaRPr lang="en-US" altLang="ja-JP" sz="600"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050" b="1">
                  <a:solidFill>
                    <a:schemeClr val="dk1"/>
                  </a:solidFill>
                  <a:latin typeface="Meiryo"/>
                  <a:ea typeface="Meiryo"/>
                  <a:cs typeface="Meiryo"/>
                  <a:sym typeface="Meiryo"/>
                </a:rPr>
                <a:t>約</a:t>
              </a:r>
              <a:r>
                <a:rPr lang="en-US" altLang="ja-JP" sz="1050" b="1" dirty="0">
                  <a:solidFill>
                    <a:schemeClr val="dk1"/>
                  </a:solidFill>
                  <a:latin typeface="Meiryo"/>
                  <a:ea typeface="Meiryo"/>
                  <a:cs typeface="Meiryo"/>
                  <a:sym typeface="Meiryo"/>
                </a:rPr>
                <a:t>5</a:t>
              </a:r>
              <a:r>
                <a:rPr lang="ja-JP" altLang="en-US" sz="1050" b="1">
                  <a:solidFill>
                    <a:schemeClr val="dk1"/>
                  </a:solidFill>
                  <a:latin typeface="Meiryo"/>
                  <a:ea typeface="Meiryo"/>
                  <a:cs typeface="Meiryo"/>
                  <a:sym typeface="Meiryo"/>
                </a:rPr>
                <a:t>週間前</a:t>
              </a:r>
              <a:endParaRPr sz="1050" b="1" dirty="0">
                <a:solidFill>
                  <a:schemeClr val="dk1"/>
                </a:solidFill>
                <a:latin typeface="Meiryo"/>
                <a:ea typeface="Meiryo"/>
                <a:cs typeface="Meiryo"/>
                <a:sym typeface="Meiryo"/>
              </a:endParaRPr>
            </a:p>
          </p:txBody>
        </p:sp>
        <p:sp>
          <p:nvSpPr>
            <p:cNvPr id="132" name="右矢印 131">
              <a:extLst>
                <a:ext uri="{FF2B5EF4-FFF2-40B4-BE49-F238E27FC236}">
                  <a16:creationId xmlns:a16="http://schemas.microsoft.com/office/drawing/2014/main" id="{48D241D0-B143-A141-959F-960615689FB2}"/>
                </a:ext>
              </a:extLst>
            </p:cNvPr>
            <p:cNvSpPr/>
            <p:nvPr/>
          </p:nvSpPr>
          <p:spPr>
            <a:xfrm>
              <a:off x="4105949" y="3155018"/>
              <a:ext cx="310892" cy="896386"/>
            </a:xfrm>
            <a:prstGeom prst="rightArrow">
              <a:avLst>
                <a:gd name="adj1" fmla="val 57949"/>
                <a:gd name="adj2" fmla="val 69905"/>
              </a:avLst>
            </a:prstGeom>
            <a:solidFill>
              <a:srgbClr val="D7EAF0"/>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139" name="右矢印 138">
              <a:extLst>
                <a:ext uri="{FF2B5EF4-FFF2-40B4-BE49-F238E27FC236}">
                  <a16:creationId xmlns:a16="http://schemas.microsoft.com/office/drawing/2014/main" id="{55777355-7ED8-E24D-887E-AC787C46FC0B}"/>
                </a:ext>
              </a:extLst>
            </p:cNvPr>
            <p:cNvSpPr/>
            <p:nvPr/>
          </p:nvSpPr>
          <p:spPr>
            <a:xfrm>
              <a:off x="6641144" y="3155018"/>
              <a:ext cx="310892" cy="896386"/>
            </a:xfrm>
            <a:prstGeom prst="rightArrow">
              <a:avLst>
                <a:gd name="adj1" fmla="val 57949"/>
                <a:gd name="adj2" fmla="val 69905"/>
              </a:avLst>
            </a:prstGeom>
            <a:solidFill>
              <a:srgbClr val="D7EAF0"/>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141" name="右矢印 140">
              <a:extLst>
                <a:ext uri="{FF2B5EF4-FFF2-40B4-BE49-F238E27FC236}">
                  <a16:creationId xmlns:a16="http://schemas.microsoft.com/office/drawing/2014/main" id="{FA2E612B-33D8-1D4F-9583-EF80CC7ED7C1}"/>
                </a:ext>
              </a:extLst>
            </p:cNvPr>
            <p:cNvSpPr/>
            <p:nvPr/>
          </p:nvSpPr>
          <p:spPr>
            <a:xfrm>
              <a:off x="7923097" y="3155018"/>
              <a:ext cx="310892" cy="896386"/>
            </a:xfrm>
            <a:prstGeom prst="rightArrow">
              <a:avLst>
                <a:gd name="adj1" fmla="val 57949"/>
                <a:gd name="adj2" fmla="val 69905"/>
              </a:avLst>
            </a:prstGeom>
            <a:solidFill>
              <a:srgbClr val="D7EAF0"/>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143" name="台形 142">
              <a:extLst>
                <a:ext uri="{FF2B5EF4-FFF2-40B4-BE49-F238E27FC236}">
                  <a16:creationId xmlns:a16="http://schemas.microsoft.com/office/drawing/2014/main" id="{0387AF0D-389C-A243-A218-8ADF073CC369}"/>
                </a:ext>
              </a:extLst>
            </p:cNvPr>
            <p:cNvSpPr/>
            <p:nvPr/>
          </p:nvSpPr>
          <p:spPr>
            <a:xfrm rot="10800000">
              <a:off x="2777617" y="1958825"/>
              <a:ext cx="994276" cy="229448"/>
            </a:xfrm>
            <a:prstGeom prst="trapezoid">
              <a:avLst/>
            </a:prstGeom>
            <a:solidFill>
              <a:schemeClr val="bg1"/>
            </a:solidFill>
            <a:ln w="57150" cap="rnd">
              <a:solidFill>
                <a:schemeClr val="bg1"/>
              </a:solidFill>
              <a:roun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Google Shape;567;p20">
              <a:extLst>
                <a:ext uri="{FF2B5EF4-FFF2-40B4-BE49-F238E27FC236}">
                  <a16:creationId xmlns:a16="http://schemas.microsoft.com/office/drawing/2014/main" id="{CCB739F5-CE97-6341-AB03-9F9FAA578FE3}"/>
                </a:ext>
              </a:extLst>
            </p:cNvPr>
            <p:cNvSpPr txBox="1"/>
            <p:nvPr/>
          </p:nvSpPr>
          <p:spPr>
            <a:xfrm>
              <a:off x="2745373" y="1907337"/>
              <a:ext cx="1023330" cy="346208"/>
            </a:xfrm>
            <a:prstGeom prst="rect">
              <a:avLst/>
            </a:prstGeom>
            <a:noFill/>
            <a:ln>
              <a:noFill/>
            </a:ln>
          </p:spPr>
          <p:txBody>
            <a:bodyPr spcFirstLastPara="1" wrap="square" lIns="91425" tIns="45700" rIns="91425" bIns="45700" anchor="t" anchorCtr="0">
              <a:spAutoFit/>
            </a:bodyPr>
            <a:lstStyle/>
            <a:p>
              <a:pPr lvl="0" algn="ctr"/>
              <a:r>
                <a:rPr lang="ja-JP" altLang="en-US" sz="600">
                  <a:solidFill>
                    <a:schemeClr val="dk1"/>
                  </a:solidFill>
                  <a:latin typeface="Meiryo"/>
                  <a:ea typeface="Meiryo"/>
                  <a:cs typeface="Meiryo"/>
                  <a:sym typeface="Meiryo"/>
                </a:rPr>
                <a:t>出稿の</a:t>
              </a:r>
              <a:endParaRPr lang="en-US" altLang="ja-JP" sz="600"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050" b="1">
                  <a:solidFill>
                    <a:schemeClr val="dk1"/>
                  </a:solidFill>
                  <a:latin typeface="Meiryo"/>
                  <a:ea typeface="Meiryo"/>
                  <a:cs typeface="Meiryo"/>
                  <a:sym typeface="Meiryo"/>
                </a:rPr>
                <a:t>約</a:t>
              </a:r>
              <a:r>
                <a:rPr lang="en-US" altLang="ja-JP" sz="1050" b="1" dirty="0">
                  <a:solidFill>
                    <a:schemeClr val="dk1"/>
                  </a:solidFill>
                  <a:latin typeface="Meiryo"/>
                  <a:ea typeface="Meiryo"/>
                  <a:cs typeface="Meiryo"/>
                  <a:sym typeface="Meiryo"/>
                </a:rPr>
                <a:t>4.5</a:t>
              </a:r>
              <a:r>
                <a:rPr lang="ja-JP" altLang="en-US" sz="1050" b="1">
                  <a:solidFill>
                    <a:schemeClr val="dk1"/>
                  </a:solidFill>
                  <a:latin typeface="Meiryo"/>
                  <a:ea typeface="Meiryo"/>
                  <a:cs typeface="Meiryo"/>
                  <a:sym typeface="Meiryo"/>
                </a:rPr>
                <a:t>週間前</a:t>
              </a:r>
              <a:endParaRPr sz="1050" b="1" dirty="0">
                <a:solidFill>
                  <a:schemeClr val="dk1"/>
                </a:solidFill>
                <a:latin typeface="Meiryo"/>
                <a:ea typeface="Meiryo"/>
                <a:cs typeface="Meiryo"/>
                <a:sym typeface="Meiryo"/>
              </a:endParaRPr>
            </a:p>
          </p:txBody>
        </p:sp>
        <p:sp>
          <p:nvSpPr>
            <p:cNvPr id="145" name="台形 144">
              <a:extLst>
                <a:ext uri="{FF2B5EF4-FFF2-40B4-BE49-F238E27FC236}">
                  <a16:creationId xmlns:a16="http://schemas.microsoft.com/office/drawing/2014/main" id="{834FBD45-4686-004C-BCC7-B0B3FF57F27F}"/>
                </a:ext>
              </a:extLst>
            </p:cNvPr>
            <p:cNvSpPr/>
            <p:nvPr/>
          </p:nvSpPr>
          <p:spPr>
            <a:xfrm rot="10800000">
              <a:off x="4340199" y="1958825"/>
              <a:ext cx="994276" cy="229448"/>
            </a:xfrm>
            <a:prstGeom prst="trapezoid">
              <a:avLst/>
            </a:prstGeom>
            <a:solidFill>
              <a:schemeClr val="bg1"/>
            </a:solidFill>
            <a:ln w="57150" cap="rnd">
              <a:solidFill>
                <a:schemeClr val="bg1"/>
              </a:solidFill>
              <a:roun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Google Shape;567;p20">
              <a:extLst>
                <a:ext uri="{FF2B5EF4-FFF2-40B4-BE49-F238E27FC236}">
                  <a16:creationId xmlns:a16="http://schemas.microsoft.com/office/drawing/2014/main" id="{4EED3068-4F48-D44E-B580-016E53211DA8}"/>
                </a:ext>
              </a:extLst>
            </p:cNvPr>
            <p:cNvSpPr txBox="1"/>
            <p:nvPr/>
          </p:nvSpPr>
          <p:spPr>
            <a:xfrm>
              <a:off x="4307955" y="1907337"/>
              <a:ext cx="1023330" cy="346208"/>
            </a:xfrm>
            <a:prstGeom prst="rect">
              <a:avLst/>
            </a:prstGeom>
            <a:noFill/>
            <a:ln>
              <a:noFill/>
            </a:ln>
          </p:spPr>
          <p:txBody>
            <a:bodyPr spcFirstLastPara="1" wrap="square" lIns="91425" tIns="45700" rIns="91425" bIns="45700" anchor="t" anchorCtr="0">
              <a:spAutoFit/>
            </a:bodyPr>
            <a:lstStyle/>
            <a:p>
              <a:pPr lvl="0" algn="ctr"/>
              <a:r>
                <a:rPr lang="ja-JP" altLang="en-US" sz="600">
                  <a:solidFill>
                    <a:schemeClr val="dk1"/>
                  </a:solidFill>
                  <a:latin typeface="Meiryo"/>
                  <a:ea typeface="Meiryo"/>
                  <a:cs typeface="Meiryo"/>
                  <a:sym typeface="Meiryo"/>
                </a:rPr>
                <a:t>出稿の</a:t>
              </a:r>
              <a:endParaRPr lang="en-US" altLang="ja-JP" sz="600"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050" b="1">
                  <a:solidFill>
                    <a:schemeClr val="dk1"/>
                  </a:solidFill>
                  <a:latin typeface="Meiryo"/>
                  <a:ea typeface="Meiryo"/>
                  <a:cs typeface="Meiryo"/>
                  <a:sym typeface="Meiryo"/>
                </a:rPr>
                <a:t>約</a:t>
              </a:r>
              <a:r>
                <a:rPr lang="en-US" altLang="ja-JP" sz="1050" b="1" dirty="0">
                  <a:solidFill>
                    <a:schemeClr val="dk1"/>
                  </a:solidFill>
                  <a:latin typeface="Meiryo"/>
                  <a:ea typeface="Meiryo"/>
                  <a:cs typeface="Meiryo"/>
                  <a:sym typeface="Meiryo"/>
                </a:rPr>
                <a:t>3.5</a:t>
              </a:r>
              <a:r>
                <a:rPr lang="ja-JP" altLang="en-US" sz="1050" b="1">
                  <a:solidFill>
                    <a:schemeClr val="dk1"/>
                  </a:solidFill>
                  <a:latin typeface="Meiryo"/>
                  <a:ea typeface="Meiryo"/>
                  <a:cs typeface="Meiryo"/>
                  <a:sym typeface="Meiryo"/>
                </a:rPr>
                <a:t>週間前</a:t>
              </a:r>
              <a:endParaRPr sz="1050" b="1" dirty="0">
                <a:solidFill>
                  <a:schemeClr val="dk1"/>
                </a:solidFill>
                <a:latin typeface="Meiryo"/>
                <a:ea typeface="Meiryo"/>
                <a:cs typeface="Meiryo"/>
                <a:sym typeface="Meiryo"/>
              </a:endParaRPr>
            </a:p>
          </p:txBody>
        </p:sp>
        <p:sp>
          <p:nvSpPr>
            <p:cNvPr id="147" name="台形 146">
              <a:extLst>
                <a:ext uri="{FF2B5EF4-FFF2-40B4-BE49-F238E27FC236}">
                  <a16:creationId xmlns:a16="http://schemas.microsoft.com/office/drawing/2014/main" id="{619EC7D3-1DCB-754C-80C1-5453AE63F8D5}"/>
                </a:ext>
              </a:extLst>
            </p:cNvPr>
            <p:cNvSpPr/>
            <p:nvPr/>
          </p:nvSpPr>
          <p:spPr>
            <a:xfrm rot="10800000">
              <a:off x="5613414" y="1958825"/>
              <a:ext cx="994276" cy="229448"/>
            </a:xfrm>
            <a:prstGeom prst="trapezoid">
              <a:avLst/>
            </a:prstGeom>
            <a:solidFill>
              <a:schemeClr val="bg1"/>
            </a:solidFill>
            <a:ln w="57150" cap="rnd">
              <a:solidFill>
                <a:schemeClr val="bg1"/>
              </a:solidFill>
              <a:roun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Google Shape;567;p20">
              <a:extLst>
                <a:ext uri="{FF2B5EF4-FFF2-40B4-BE49-F238E27FC236}">
                  <a16:creationId xmlns:a16="http://schemas.microsoft.com/office/drawing/2014/main" id="{730D6915-CEB4-D040-A3B3-03D67E2338A2}"/>
                </a:ext>
              </a:extLst>
            </p:cNvPr>
            <p:cNvSpPr txBox="1"/>
            <p:nvPr/>
          </p:nvSpPr>
          <p:spPr>
            <a:xfrm>
              <a:off x="5581170" y="1907337"/>
              <a:ext cx="1023330" cy="346208"/>
            </a:xfrm>
            <a:prstGeom prst="rect">
              <a:avLst/>
            </a:prstGeom>
            <a:noFill/>
            <a:ln>
              <a:noFill/>
            </a:ln>
          </p:spPr>
          <p:txBody>
            <a:bodyPr spcFirstLastPara="1" wrap="square" lIns="91425" tIns="45700" rIns="91425" bIns="45700" anchor="t" anchorCtr="0">
              <a:spAutoFit/>
            </a:bodyPr>
            <a:lstStyle/>
            <a:p>
              <a:pPr lvl="0" algn="ctr"/>
              <a:r>
                <a:rPr lang="ja-JP" altLang="en-US" sz="600">
                  <a:solidFill>
                    <a:schemeClr val="dk1"/>
                  </a:solidFill>
                  <a:latin typeface="Meiryo"/>
                  <a:ea typeface="Meiryo"/>
                  <a:cs typeface="Meiryo"/>
                  <a:sym typeface="Meiryo"/>
                </a:rPr>
                <a:t>出稿の</a:t>
              </a:r>
              <a:endParaRPr lang="en-US" altLang="ja-JP" sz="600"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050" b="1">
                  <a:solidFill>
                    <a:schemeClr val="dk1"/>
                  </a:solidFill>
                  <a:latin typeface="Meiryo"/>
                  <a:ea typeface="Meiryo"/>
                  <a:cs typeface="Meiryo"/>
                  <a:sym typeface="Meiryo"/>
                </a:rPr>
                <a:t>約</a:t>
              </a:r>
              <a:r>
                <a:rPr lang="en-US" altLang="ja-JP" sz="1050" b="1" dirty="0">
                  <a:solidFill>
                    <a:schemeClr val="dk1"/>
                  </a:solidFill>
                  <a:latin typeface="Meiryo"/>
                  <a:ea typeface="Meiryo"/>
                  <a:cs typeface="Meiryo"/>
                  <a:sym typeface="Meiryo"/>
                </a:rPr>
                <a:t>2.5</a:t>
              </a:r>
              <a:r>
                <a:rPr lang="ja-JP" altLang="en-US" sz="1050" b="1">
                  <a:solidFill>
                    <a:schemeClr val="dk1"/>
                  </a:solidFill>
                  <a:latin typeface="Meiryo"/>
                  <a:ea typeface="Meiryo"/>
                  <a:cs typeface="Meiryo"/>
                  <a:sym typeface="Meiryo"/>
                </a:rPr>
                <a:t>週間前</a:t>
              </a:r>
              <a:endParaRPr sz="1050" b="1" dirty="0">
                <a:solidFill>
                  <a:schemeClr val="dk1"/>
                </a:solidFill>
                <a:latin typeface="Meiryo"/>
                <a:ea typeface="Meiryo"/>
                <a:cs typeface="Meiryo"/>
                <a:sym typeface="Meiryo"/>
              </a:endParaRPr>
            </a:p>
          </p:txBody>
        </p:sp>
        <p:sp>
          <p:nvSpPr>
            <p:cNvPr id="149" name="台形 148">
              <a:extLst>
                <a:ext uri="{FF2B5EF4-FFF2-40B4-BE49-F238E27FC236}">
                  <a16:creationId xmlns:a16="http://schemas.microsoft.com/office/drawing/2014/main" id="{0C96B1B8-5CFC-B24F-A93D-5FEB3B5FA131}"/>
                </a:ext>
              </a:extLst>
            </p:cNvPr>
            <p:cNvSpPr/>
            <p:nvPr/>
          </p:nvSpPr>
          <p:spPr>
            <a:xfrm rot="10800000">
              <a:off x="6909778" y="1958825"/>
              <a:ext cx="994276" cy="229448"/>
            </a:xfrm>
            <a:prstGeom prst="trapezoid">
              <a:avLst/>
            </a:prstGeom>
            <a:solidFill>
              <a:schemeClr val="bg1"/>
            </a:solidFill>
            <a:ln w="57150" cap="rnd">
              <a:solidFill>
                <a:schemeClr val="bg1"/>
              </a:solidFill>
              <a:roun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Google Shape;567;p20">
              <a:extLst>
                <a:ext uri="{FF2B5EF4-FFF2-40B4-BE49-F238E27FC236}">
                  <a16:creationId xmlns:a16="http://schemas.microsoft.com/office/drawing/2014/main" id="{1FE45A4F-A898-6645-A9FD-3B13C842E8C0}"/>
                </a:ext>
              </a:extLst>
            </p:cNvPr>
            <p:cNvSpPr txBox="1"/>
            <p:nvPr/>
          </p:nvSpPr>
          <p:spPr>
            <a:xfrm>
              <a:off x="6877534" y="1907337"/>
              <a:ext cx="1023330" cy="346208"/>
            </a:xfrm>
            <a:prstGeom prst="rect">
              <a:avLst/>
            </a:prstGeom>
            <a:noFill/>
            <a:ln>
              <a:noFill/>
            </a:ln>
          </p:spPr>
          <p:txBody>
            <a:bodyPr spcFirstLastPara="1" wrap="square" lIns="91425" tIns="45700" rIns="91425" bIns="45700" anchor="t" anchorCtr="0">
              <a:spAutoFit/>
            </a:bodyPr>
            <a:lstStyle/>
            <a:p>
              <a:pPr lvl="0" algn="ctr"/>
              <a:r>
                <a:rPr lang="ja-JP" altLang="en-US" sz="600">
                  <a:solidFill>
                    <a:schemeClr val="dk1"/>
                  </a:solidFill>
                  <a:latin typeface="Meiryo"/>
                  <a:ea typeface="Meiryo"/>
                  <a:cs typeface="Meiryo"/>
                  <a:sym typeface="Meiryo"/>
                </a:rPr>
                <a:t>出稿の</a:t>
              </a:r>
              <a:endParaRPr lang="en-US" altLang="ja-JP" sz="600"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050" b="1">
                  <a:solidFill>
                    <a:schemeClr val="dk1"/>
                  </a:solidFill>
                  <a:latin typeface="Meiryo"/>
                  <a:ea typeface="Meiryo"/>
                  <a:cs typeface="Meiryo"/>
                  <a:sym typeface="Meiryo"/>
                </a:rPr>
                <a:t>約</a:t>
              </a:r>
              <a:r>
                <a:rPr lang="en-US" altLang="ja-JP" sz="1050" b="1" dirty="0">
                  <a:solidFill>
                    <a:schemeClr val="dk1"/>
                  </a:solidFill>
                  <a:latin typeface="Meiryo"/>
                  <a:ea typeface="Meiryo"/>
                  <a:cs typeface="Meiryo"/>
                  <a:sym typeface="Meiryo"/>
                </a:rPr>
                <a:t>7</a:t>
              </a:r>
              <a:r>
                <a:rPr lang="ja-JP" altLang="en-US" sz="1050" b="1">
                  <a:solidFill>
                    <a:schemeClr val="dk1"/>
                  </a:solidFill>
                  <a:latin typeface="Meiryo"/>
                  <a:ea typeface="Meiryo"/>
                  <a:cs typeface="Meiryo"/>
                  <a:sym typeface="Meiryo"/>
                </a:rPr>
                <a:t>営業日前</a:t>
              </a:r>
              <a:endParaRPr sz="1050" b="1" dirty="0">
                <a:solidFill>
                  <a:schemeClr val="dk1"/>
                </a:solidFill>
                <a:latin typeface="Meiryo"/>
                <a:ea typeface="Meiryo"/>
                <a:cs typeface="Meiryo"/>
                <a:sym typeface="Meiryo"/>
              </a:endParaRPr>
            </a:p>
          </p:txBody>
        </p:sp>
        <p:cxnSp>
          <p:nvCxnSpPr>
            <p:cNvPr id="8" name="直線コネクタ 7">
              <a:extLst>
                <a:ext uri="{FF2B5EF4-FFF2-40B4-BE49-F238E27FC236}">
                  <a16:creationId xmlns:a16="http://schemas.microsoft.com/office/drawing/2014/main" id="{1A6F456D-538F-AF4C-8701-8C3EEC1C9E3C}"/>
                </a:ext>
              </a:extLst>
            </p:cNvPr>
            <p:cNvCxnSpPr/>
            <p:nvPr/>
          </p:nvCxnSpPr>
          <p:spPr>
            <a:xfrm>
              <a:off x="1041413" y="3141770"/>
              <a:ext cx="104432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D1DCC3A6-B31B-F645-9B70-060A7E45A9BB}"/>
                </a:ext>
              </a:extLst>
            </p:cNvPr>
            <p:cNvCxnSpPr>
              <a:cxnSpLocks/>
            </p:cNvCxnSpPr>
            <p:nvPr/>
          </p:nvCxnSpPr>
          <p:spPr>
            <a:xfrm>
              <a:off x="2603996" y="3141770"/>
              <a:ext cx="136095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AC68993A-CABE-1045-89AF-25EDA89FDEE6}"/>
                </a:ext>
              </a:extLst>
            </p:cNvPr>
            <p:cNvCxnSpPr>
              <a:cxnSpLocks/>
            </p:cNvCxnSpPr>
            <p:nvPr/>
          </p:nvCxnSpPr>
          <p:spPr>
            <a:xfrm>
              <a:off x="4421222" y="3141770"/>
              <a:ext cx="8080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CB60E624-A976-354B-B7F8-BA7B0E7EC3F3}"/>
                </a:ext>
              </a:extLst>
            </p:cNvPr>
            <p:cNvCxnSpPr>
              <a:cxnSpLocks/>
            </p:cNvCxnSpPr>
            <p:nvPr/>
          </p:nvCxnSpPr>
          <p:spPr>
            <a:xfrm>
              <a:off x="5706011" y="3141770"/>
              <a:ext cx="8080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6BFE274E-B934-3A45-9246-EC12E4B6CC82}"/>
                </a:ext>
              </a:extLst>
            </p:cNvPr>
            <p:cNvGrpSpPr/>
            <p:nvPr/>
          </p:nvGrpSpPr>
          <p:grpSpPr>
            <a:xfrm>
              <a:off x="5551248" y="3387996"/>
              <a:ext cx="1117600" cy="508000"/>
              <a:chOff x="5551248" y="3387996"/>
              <a:chExt cx="1117600" cy="508000"/>
            </a:xfrm>
          </p:grpSpPr>
          <p:pic>
            <p:nvPicPr>
              <p:cNvPr id="14" name="図 13">
                <a:extLst>
                  <a:ext uri="{FF2B5EF4-FFF2-40B4-BE49-F238E27FC236}">
                    <a16:creationId xmlns:a16="http://schemas.microsoft.com/office/drawing/2014/main" id="{74FDC77B-AF4E-CA48-A088-56A73214FC3B}"/>
                  </a:ext>
                </a:extLst>
              </p:cNvPr>
              <p:cNvPicPr>
                <a:picLocks noChangeAspect="1"/>
              </p:cNvPicPr>
              <p:nvPr/>
            </p:nvPicPr>
            <p:blipFill>
              <a:blip r:embed="rId5"/>
              <a:stretch>
                <a:fillRect/>
              </a:stretch>
            </p:blipFill>
            <p:spPr>
              <a:xfrm>
                <a:off x="5551248" y="3387996"/>
                <a:ext cx="1117600" cy="508000"/>
              </a:xfrm>
              <a:prstGeom prst="rect">
                <a:avLst/>
              </a:prstGeom>
            </p:spPr>
          </p:pic>
          <p:pic>
            <p:nvPicPr>
              <p:cNvPr id="12" name="図 11">
                <a:extLst>
                  <a:ext uri="{FF2B5EF4-FFF2-40B4-BE49-F238E27FC236}">
                    <a16:creationId xmlns:a16="http://schemas.microsoft.com/office/drawing/2014/main" id="{AA6EB169-3357-3C49-855D-B11E64879627}"/>
                  </a:ext>
                </a:extLst>
              </p:cNvPr>
              <p:cNvPicPr>
                <a:picLocks noChangeAspect="1"/>
              </p:cNvPicPr>
              <p:nvPr/>
            </p:nvPicPr>
            <p:blipFill>
              <a:blip r:embed="rId6"/>
              <a:stretch>
                <a:fillRect/>
              </a:stretch>
            </p:blipFill>
            <p:spPr>
              <a:xfrm>
                <a:off x="5713008" y="3429000"/>
                <a:ext cx="787400" cy="457200"/>
              </a:xfrm>
              <a:prstGeom prst="rect">
                <a:avLst/>
              </a:prstGeom>
            </p:spPr>
          </p:pic>
        </p:grpSp>
        <p:sp>
          <p:nvSpPr>
            <p:cNvPr id="135" name="右矢印 134">
              <a:extLst>
                <a:ext uri="{FF2B5EF4-FFF2-40B4-BE49-F238E27FC236}">
                  <a16:creationId xmlns:a16="http://schemas.microsoft.com/office/drawing/2014/main" id="{58F893CA-F295-7B44-9EDF-11D06F675BB9}"/>
                </a:ext>
              </a:extLst>
            </p:cNvPr>
            <p:cNvSpPr/>
            <p:nvPr/>
          </p:nvSpPr>
          <p:spPr>
            <a:xfrm>
              <a:off x="5377119" y="3155018"/>
              <a:ext cx="310892" cy="896386"/>
            </a:xfrm>
            <a:prstGeom prst="rightArrow">
              <a:avLst>
                <a:gd name="adj1" fmla="val 57949"/>
                <a:gd name="adj2" fmla="val 69905"/>
              </a:avLst>
            </a:prstGeom>
            <a:solidFill>
              <a:srgbClr val="D7EAF0"/>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pic>
          <p:nvPicPr>
            <p:cNvPr id="70" name="図 69">
              <a:extLst>
                <a:ext uri="{FF2B5EF4-FFF2-40B4-BE49-F238E27FC236}">
                  <a16:creationId xmlns:a16="http://schemas.microsoft.com/office/drawing/2014/main" id="{F415666A-A2F3-8A4B-A70E-FBE0A3CC359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90562" y="3269646"/>
              <a:ext cx="542909" cy="766345"/>
            </a:xfrm>
            <a:prstGeom prst="rect">
              <a:avLst/>
            </a:prstGeom>
          </p:spPr>
        </p:pic>
      </p:grpSp>
      <p:sp>
        <p:nvSpPr>
          <p:cNvPr id="16" name="片側の 2 つの角を丸めた四角形 15">
            <a:extLst>
              <a:ext uri="{FF2B5EF4-FFF2-40B4-BE49-F238E27FC236}">
                <a16:creationId xmlns:a16="http://schemas.microsoft.com/office/drawing/2014/main" id="{66A2B331-782A-A7D3-2934-CED4A80AA7D3}"/>
              </a:ext>
            </a:extLst>
          </p:cNvPr>
          <p:cNvSpPr/>
          <p:nvPr/>
        </p:nvSpPr>
        <p:spPr>
          <a:xfrm rot="5400000">
            <a:off x="797243" y="-357867"/>
            <a:ext cx="369333" cy="1963820"/>
          </a:xfrm>
          <a:prstGeom prst="round2SameRect">
            <a:avLst>
              <a:gd name="adj1" fmla="val 50000"/>
              <a:gd name="adj2" fmla="val 0"/>
            </a:avLst>
          </a:prstGeom>
          <a:solidFill>
            <a:srgbClr val="65B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EE59736E-6959-B7B8-3672-50AEC205EC9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5941" y="242002"/>
            <a:ext cx="640464" cy="530646"/>
          </a:xfrm>
          <a:prstGeom prst="rect">
            <a:avLst/>
          </a:prstGeom>
        </p:spPr>
      </p:pic>
      <p:sp>
        <p:nvSpPr>
          <p:cNvPr id="18" name="テキスト ボックス 17">
            <a:extLst>
              <a:ext uri="{FF2B5EF4-FFF2-40B4-BE49-F238E27FC236}">
                <a16:creationId xmlns:a16="http://schemas.microsoft.com/office/drawing/2014/main" id="{A858E3AB-E66F-3316-0B13-30CAE7A319B6}"/>
              </a:ext>
            </a:extLst>
          </p:cNvPr>
          <p:cNvSpPr txBox="1"/>
          <p:nvPr/>
        </p:nvSpPr>
        <p:spPr>
          <a:xfrm>
            <a:off x="699787" y="517603"/>
            <a:ext cx="1172116" cy="261610"/>
          </a:xfrm>
          <a:prstGeom prst="rect">
            <a:avLst/>
          </a:prstGeom>
          <a:noFill/>
        </p:spPr>
        <p:txBody>
          <a:bodyPr wrap="none" rtlCol="0">
            <a:spAutoFit/>
          </a:bodyPr>
          <a:lstStyle/>
          <a:p>
            <a:r>
              <a:rPr kumimoji="1" lang="ja-JP" altLang="en-US" sz="1050" b="1">
                <a:solidFill>
                  <a:schemeClr val="bg1"/>
                </a:solidFill>
                <a:latin typeface="Meiryo" panose="020B0604030504040204" pitchFamily="34" charset="-128"/>
                <a:ea typeface="Meiryo" panose="020B0604030504040204" pitchFamily="34" charset="-128"/>
              </a:rPr>
              <a:t>オリジナル動画</a:t>
            </a:r>
          </a:p>
        </p:txBody>
      </p:sp>
    </p:spTree>
    <p:extLst>
      <p:ext uri="{BB962C8B-B14F-4D97-AF65-F5344CB8AC3E}">
        <p14:creationId xmlns:p14="http://schemas.microsoft.com/office/powerpoint/2010/main" val="1117144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ECA998D-4AD2-8B4E-9A74-65B9E47754FF}"/>
              </a:ext>
            </a:extLst>
          </p:cNvPr>
          <p:cNvPicPr>
            <a:picLocks noChangeAspect="1"/>
          </p:cNvPicPr>
          <p:nvPr/>
        </p:nvPicPr>
        <p:blipFill>
          <a:blip r:embed="rId3"/>
          <a:stretch>
            <a:fillRect/>
          </a:stretch>
        </p:blipFill>
        <p:spPr>
          <a:xfrm>
            <a:off x="969432" y="3695089"/>
            <a:ext cx="3721100" cy="2540000"/>
          </a:xfrm>
          <a:prstGeom prst="rect">
            <a:avLst/>
          </a:prstGeom>
        </p:spPr>
      </p:pic>
      <p:sp>
        <p:nvSpPr>
          <p:cNvPr id="17" name="正方形/長方形 16">
            <a:extLst>
              <a:ext uri="{FF2B5EF4-FFF2-40B4-BE49-F238E27FC236}">
                <a16:creationId xmlns:a16="http://schemas.microsoft.com/office/drawing/2014/main" id="{C9E68022-A429-B94C-8DB3-2EEFA11BF63E}"/>
              </a:ext>
            </a:extLst>
          </p:cNvPr>
          <p:cNvSpPr/>
          <p:nvPr/>
        </p:nvSpPr>
        <p:spPr>
          <a:xfrm>
            <a:off x="818570" y="1920233"/>
            <a:ext cx="3824842" cy="581824"/>
          </a:xfrm>
          <a:prstGeom prst="rect">
            <a:avLst/>
          </a:prstGeom>
          <a:solidFill>
            <a:srgbClr val="65B5C3"/>
          </a:solidFill>
          <a:ln>
            <a:noFill/>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878977D-E286-3946-AD24-D10F1EB32977}"/>
              </a:ext>
            </a:extLst>
          </p:cNvPr>
          <p:cNvSpPr/>
          <p:nvPr/>
        </p:nvSpPr>
        <p:spPr>
          <a:xfrm>
            <a:off x="5096853" y="1920233"/>
            <a:ext cx="3824842" cy="581824"/>
          </a:xfrm>
          <a:prstGeom prst="rect">
            <a:avLst/>
          </a:prstGeom>
          <a:solidFill>
            <a:srgbClr val="65B5C3"/>
          </a:solidFill>
          <a:ln>
            <a:noFill/>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1358202" y="2040897"/>
            <a:ext cx="3106435" cy="364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b="1">
                <a:solidFill>
                  <a:schemeClr val="bg1"/>
                </a:solidFill>
                <a:latin typeface="Meiryo" charset="-128"/>
                <a:ea typeface="Meiryo" charset="-128"/>
                <a:cs typeface="Meiryo" charset="-128"/>
              </a:rPr>
              <a:t>素材</a:t>
            </a:r>
            <a:endParaRPr lang="ja-JP" altLang="en-US" sz="2000" b="1" dirty="0">
              <a:solidFill>
                <a:schemeClr val="bg1"/>
              </a:solidFill>
              <a:latin typeface="Meiryo" charset="-128"/>
              <a:ea typeface="Meiryo" charset="-128"/>
              <a:cs typeface="Meiryo" charset="-128"/>
            </a:endParaRPr>
          </a:p>
        </p:txBody>
      </p:sp>
      <p:sp>
        <p:nvSpPr>
          <p:cNvPr id="116" name="正方形/長方形 115"/>
          <p:cNvSpPr/>
          <p:nvPr/>
        </p:nvSpPr>
        <p:spPr>
          <a:xfrm>
            <a:off x="1207816" y="2703633"/>
            <a:ext cx="3706427" cy="542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a:solidFill>
                  <a:schemeClr val="tx1"/>
                </a:solidFill>
                <a:latin typeface="Meiryo" charset="-128"/>
                <a:ea typeface="Meiryo" charset="-128"/>
                <a:cs typeface="Meiryo" charset="-128"/>
              </a:rPr>
              <a:t>チラシ</a:t>
            </a:r>
            <a:r>
              <a:rPr lang="ja-JP" altLang="en-US" sz="1100" b="1">
                <a:solidFill>
                  <a:schemeClr val="tx1"/>
                </a:solidFill>
                <a:latin typeface="Meiryo" charset="-128"/>
                <a:ea typeface="Meiryo" charset="-128"/>
                <a:cs typeface="Meiryo" charset="-128"/>
              </a:rPr>
              <a:t>・</a:t>
            </a:r>
            <a:r>
              <a:rPr lang="ja-JP" altLang="en-US" sz="1200" b="1">
                <a:solidFill>
                  <a:schemeClr val="tx1"/>
                </a:solidFill>
                <a:latin typeface="Meiryo" charset="-128"/>
                <a:ea typeface="Meiryo" charset="-128"/>
                <a:cs typeface="Meiryo" charset="-128"/>
              </a:rPr>
              <a:t>パンフ</a:t>
            </a:r>
            <a:r>
              <a:rPr lang="ja-JP" altLang="en-US" sz="1050" b="1">
                <a:solidFill>
                  <a:schemeClr val="tx1"/>
                </a:solidFill>
                <a:latin typeface="Meiryo" charset="-128"/>
                <a:ea typeface="Meiryo" charset="-128"/>
                <a:cs typeface="Meiryo" charset="-128"/>
              </a:rPr>
              <a:t>データ</a:t>
            </a:r>
            <a:r>
              <a:rPr lang="ja-JP" altLang="en-US" sz="1100" b="1">
                <a:solidFill>
                  <a:schemeClr val="tx1"/>
                </a:solidFill>
                <a:latin typeface="Meiryo" charset="-128"/>
                <a:ea typeface="Meiryo" charset="-128"/>
                <a:cs typeface="Meiryo" charset="-128"/>
              </a:rPr>
              <a:t>・</a:t>
            </a:r>
            <a:r>
              <a:rPr lang="en-US" altLang="ja-JP" sz="1200" b="1" dirty="0">
                <a:solidFill>
                  <a:schemeClr val="tx1"/>
                </a:solidFill>
                <a:latin typeface="Meiryo" charset="-128"/>
                <a:ea typeface="Meiryo" charset="-128"/>
                <a:cs typeface="Meiryo" charset="-128"/>
              </a:rPr>
              <a:t>WEB</a:t>
            </a:r>
            <a:r>
              <a:rPr lang="ja-JP" altLang="en-US" sz="1050" b="1">
                <a:solidFill>
                  <a:schemeClr val="tx1"/>
                </a:solidFill>
                <a:latin typeface="Meiryo" charset="-128"/>
                <a:ea typeface="Meiryo" charset="-128"/>
                <a:cs typeface="Meiryo" charset="-128"/>
              </a:rPr>
              <a:t>元データ</a:t>
            </a:r>
            <a:endParaRPr lang="en-US" altLang="ja-JP" sz="1200" b="1" dirty="0">
              <a:solidFill>
                <a:schemeClr val="tx1"/>
              </a:solidFill>
              <a:latin typeface="Meiryo" charset="-128"/>
              <a:ea typeface="Meiryo" charset="-128"/>
              <a:cs typeface="Meiryo" charset="-128"/>
            </a:endParaRPr>
          </a:p>
          <a:p>
            <a:r>
              <a:rPr lang="en-US" altLang="ja-JP" sz="900" b="1" dirty="0">
                <a:solidFill>
                  <a:schemeClr val="tx1"/>
                </a:solidFill>
                <a:latin typeface="Meiryo" charset="-128"/>
                <a:ea typeface="Meiryo" charset="-128"/>
                <a:cs typeface="Meiryo" charset="-128"/>
              </a:rPr>
              <a:t>※</a:t>
            </a:r>
            <a:r>
              <a:rPr lang="ja-JP" altLang="en-US" sz="900" b="1">
                <a:solidFill>
                  <a:schemeClr val="tx1"/>
                </a:solidFill>
                <a:latin typeface="Meiryo" charset="-128"/>
                <a:ea typeface="Meiryo" charset="-128"/>
                <a:cs typeface="Meiryo" charset="-128"/>
              </a:rPr>
              <a:t>イラレ </a:t>
            </a:r>
            <a:r>
              <a:rPr lang="ja-JP" altLang="en-US" sz="900" b="1" dirty="0">
                <a:solidFill>
                  <a:schemeClr val="tx1"/>
                </a:solidFill>
                <a:latin typeface="Meiryo" charset="-128"/>
                <a:ea typeface="Meiryo" charset="-128"/>
                <a:cs typeface="Meiryo" charset="-128"/>
              </a:rPr>
              <a:t>アウトライン</a:t>
            </a:r>
            <a:r>
              <a:rPr lang="ja-JP" altLang="en-US" sz="900" b="1">
                <a:solidFill>
                  <a:schemeClr val="tx1"/>
                </a:solidFill>
                <a:latin typeface="Meiryo" charset="-128"/>
                <a:ea typeface="Meiryo" charset="-128"/>
                <a:cs typeface="Meiryo" charset="-128"/>
              </a:rPr>
              <a:t>有り無し</a:t>
            </a:r>
            <a:endParaRPr lang="en-US" altLang="ja-JP" sz="900" b="1" dirty="0">
              <a:solidFill>
                <a:schemeClr val="tx1"/>
              </a:solidFill>
              <a:latin typeface="Meiryo" charset="-128"/>
              <a:ea typeface="Meiryo" charset="-128"/>
              <a:cs typeface="Meiryo" charset="-128"/>
            </a:endParaRPr>
          </a:p>
          <a:p>
            <a:r>
              <a:rPr lang="en-US" altLang="ja-JP" sz="900" b="1" dirty="0">
                <a:solidFill>
                  <a:schemeClr val="tx1"/>
                </a:solidFill>
                <a:latin typeface="Meiryo" charset="-128"/>
                <a:ea typeface="Meiryo" charset="-128"/>
                <a:cs typeface="Meiryo" charset="-128"/>
              </a:rPr>
              <a:t>※</a:t>
            </a:r>
            <a:r>
              <a:rPr lang="ja-JP" altLang="en-US" sz="900" b="1">
                <a:solidFill>
                  <a:schemeClr val="tx1"/>
                </a:solidFill>
                <a:latin typeface="Meiryo" charset="-128"/>
                <a:ea typeface="Meiryo" charset="-128"/>
                <a:cs typeface="Meiryo" charset="-128"/>
              </a:rPr>
              <a:t>制作途中のデータでも対応可能</a:t>
            </a:r>
            <a:endParaRPr lang="en-US" altLang="ja-JP" sz="900" b="1" dirty="0">
              <a:solidFill>
                <a:schemeClr val="tx1"/>
              </a:solidFill>
              <a:latin typeface="Meiryo" charset="-128"/>
              <a:ea typeface="Meiryo" charset="-128"/>
              <a:cs typeface="Meiryo" charset="-128"/>
            </a:endParaRPr>
          </a:p>
          <a:p>
            <a:endParaRPr lang="en-US" altLang="ja-JP" sz="800" b="1" dirty="0">
              <a:solidFill>
                <a:schemeClr val="tx1"/>
              </a:solidFill>
              <a:latin typeface="Meiryo" charset="-128"/>
              <a:ea typeface="Meiryo" charset="-128"/>
              <a:cs typeface="Meiryo" charset="-128"/>
            </a:endParaRPr>
          </a:p>
          <a:p>
            <a:r>
              <a:rPr lang="ja-JP" altLang="en-US" sz="1100" b="1">
                <a:solidFill>
                  <a:schemeClr val="tx1"/>
                </a:solidFill>
                <a:latin typeface="Meiryo" charset="-128"/>
                <a:ea typeface="Meiryo" charset="-128"/>
                <a:cs typeface="Meiryo" charset="-128"/>
              </a:rPr>
              <a:t>動画データ</a:t>
            </a:r>
            <a:r>
              <a:rPr lang="ja-JP" altLang="en-US" sz="1100" b="1" dirty="0">
                <a:solidFill>
                  <a:schemeClr val="tx1"/>
                </a:solidFill>
                <a:latin typeface="Meiryo" charset="-128"/>
                <a:ea typeface="Meiryo" charset="-128"/>
                <a:cs typeface="Meiryo" charset="-128"/>
              </a:rPr>
              <a:t>等</a:t>
            </a:r>
            <a:endParaRPr lang="en-US" altLang="ja-JP" sz="1100" b="1" dirty="0">
              <a:solidFill>
                <a:schemeClr val="tx1"/>
              </a:solidFill>
              <a:latin typeface="Meiryo" charset="-128"/>
              <a:ea typeface="Meiryo" charset="-128"/>
              <a:cs typeface="Meiryo" charset="-128"/>
            </a:endParaRPr>
          </a:p>
        </p:txBody>
      </p:sp>
      <p:sp>
        <p:nvSpPr>
          <p:cNvPr id="26" name="テキスト ボックス 25">
            <a:extLst>
              <a:ext uri="{FF2B5EF4-FFF2-40B4-BE49-F238E27FC236}">
                <a16:creationId xmlns:a16="http://schemas.microsoft.com/office/drawing/2014/main" id="{E916DCF0-FD17-B747-B32A-79228A3658FC}"/>
              </a:ext>
            </a:extLst>
          </p:cNvPr>
          <p:cNvSpPr txBox="1"/>
          <p:nvPr/>
        </p:nvSpPr>
        <p:spPr>
          <a:xfrm>
            <a:off x="2574940" y="847336"/>
            <a:ext cx="4737194" cy="883319"/>
          </a:xfrm>
          <a:prstGeom prst="rect">
            <a:avLst/>
          </a:prstGeom>
          <a:noFill/>
        </p:spPr>
        <p:txBody>
          <a:bodyPr wrap="none" rtlCol="0">
            <a:spAutoFit/>
          </a:bodyPr>
          <a:lstStyle/>
          <a:p>
            <a:pPr algn="ctr">
              <a:lnSpc>
                <a:spcPct val="120000"/>
              </a:lnSpc>
            </a:pPr>
            <a:r>
              <a:rPr lang="ja-JP" altLang="en-US" sz="1600" b="1" dirty="0">
                <a:latin typeface="Meiryo" panose="020B0604030504040204" pitchFamily="34" charset="-128"/>
                <a:ea typeface="Meiryo" panose="020B0604030504040204" pitchFamily="34" charset="-128"/>
              </a:rPr>
              <a:t>ご契約内容確定後は「お申込書」と</a:t>
            </a:r>
            <a:endParaRPr lang="en-US" altLang="ja-JP" sz="1600" b="1" dirty="0">
              <a:latin typeface="Meiryo" panose="020B0604030504040204" pitchFamily="34" charset="-128"/>
              <a:ea typeface="Meiryo" panose="020B0604030504040204" pitchFamily="34" charset="-128"/>
            </a:endParaRPr>
          </a:p>
          <a:p>
            <a:pPr algn="ctr">
              <a:lnSpc>
                <a:spcPct val="120000"/>
              </a:lnSpc>
            </a:pPr>
            <a:r>
              <a:rPr lang="ja-JP" altLang="en-US" sz="2800" b="1" dirty="0">
                <a:latin typeface="Meiryo" panose="020B0604030504040204" pitchFamily="34" charset="-128"/>
                <a:ea typeface="Meiryo" panose="020B0604030504040204" pitchFamily="34" charset="-128"/>
              </a:rPr>
              <a:t>下記</a:t>
            </a:r>
            <a:r>
              <a:rPr lang="en-US" altLang="ja-JP" sz="2800" b="1" dirty="0">
                <a:latin typeface="Meiryo" panose="020B0604030504040204" pitchFamily="34" charset="-128"/>
                <a:ea typeface="Meiryo" panose="020B0604030504040204" pitchFamily="34" charset="-128"/>
              </a:rPr>
              <a:t>2</a:t>
            </a:r>
            <a:r>
              <a:rPr lang="ja-JP" altLang="en-US" sz="2800" b="1" dirty="0">
                <a:latin typeface="Meiryo" panose="020B0604030504040204" pitchFamily="34" charset="-128"/>
                <a:ea typeface="Meiryo" panose="020B0604030504040204" pitchFamily="34" charset="-128"/>
              </a:rPr>
              <a:t>点</a:t>
            </a:r>
            <a:r>
              <a:rPr lang="ja-JP" altLang="en-US" sz="2800" b="1">
                <a:latin typeface="Meiryo" panose="020B0604030504040204" pitchFamily="34" charset="-128"/>
                <a:ea typeface="Meiryo" panose="020B0604030504040204" pitchFamily="34" charset="-128"/>
              </a:rPr>
              <a:t>のご提出で</a:t>
            </a:r>
            <a:r>
              <a:rPr lang="ja-JP" altLang="en-US" sz="2800" b="1" dirty="0">
                <a:latin typeface="Meiryo" panose="020B0604030504040204" pitchFamily="34" charset="-128"/>
                <a:ea typeface="Meiryo" panose="020B0604030504040204" pitchFamily="34" charset="-128"/>
              </a:rPr>
              <a:t>スタート</a:t>
            </a:r>
          </a:p>
        </p:txBody>
      </p:sp>
      <p:sp>
        <p:nvSpPr>
          <p:cNvPr id="32" name="正方形/長方形 31">
            <a:extLst>
              <a:ext uri="{FF2B5EF4-FFF2-40B4-BE49-F238E27FC236}">
                <a16:creationId xmlns:a16="http://schemas.microsoft.com/office/drawing/2014/main" id="{7072327C-9791-BC43-B178-4A9353A3A4F2}"/>
              </a:ext>
            </a:extLst>
          </p:cNvPr>
          <p:cNvSpPr/>
          <p:nvPr/>
        </p:nvSpPr>
        <p:spPr>
          <a:xfrm>
            <a:off x="5783861" y="5849328"/>
            <a:ext cx="2440689" cy="393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000" b="1">
                <a:solidFill>
                  <a:schemeClr val="tx1"/>
                </a:solidFill>
                <a:latin typeface="Meiryo" charset="-128"/>
                <a:ea typeface="Meiryo" charset="-128"/>
                <a:cs typeface="Meiryo" charset="-128"/>
              </a:rPr>
              <a:t>記載事項については次ページ参照</a:t>
            </a:r>
            <a:endParaRPr lang="en-US" altLang="ja-JP" sz="1000" b="1" dirty="0">
              <a:solidFill>
                <a:schemeClr val="tx1"/>
              </a:solidFill>
              <a:latin typeface="Meiryo" charset="-128"/>
              <a:ea typeface="Meiryo" charset="-128"/>
              <a:cs typeface="Meiryo" charset="-128"/>
            </a:endParaRPr>
          </a:p>
        </p:txBody>
      </p:sp>
      <p:sp>
        <p:nvSpPr>
          <p:cNvPr id="19" name="正方形/長方形 18">
            <a:extLst>
              <a:ext uri="{FF2B5EF4-FFF2-40B4-BE49-F238E27FC236}">
                <a16:creationId xmlns:a16="http://schemas.microsoft.com/office/drawing/2014/main" id="{C7A6377F-8222-7C4E-A04A-162F6F2CA081}"/>
              </a:ext>
            </a:extLst>
          </p:cNvPr>
          <p:cNvSpPr/>
          <p:nvPr/>
        </p:nvSpPr>
        <p:spPr>
          <a:xfrm rot="971084">
            <a:off x="1436525" y="4554529"/>
            <a:ext cx="2869421" cy="55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4800" b="1" dirty="0">
                <a:solidFill>
                  <a:schemeClr val="tx1">
                    <a:lumMod val="75000"/>
                    <a:lumOff val="25000"/>
                    <a:alpha val="57000"/>
                  </a:schemeClr>
                </a:solidFill>
                <a:latin typeface="Meiryo" charset="-128"/>
                <a:ea typeface="Meiryo" charset="-128"/>
                <a:cs typeface="Meiryo" charset="-128"/>
              </a:rPr>
              <a:t>SAMPLE</a:t>
            </a:r>
          </a:p>
        </p:txBody>
      </p:sp>
      <p:pic>
        <p:nvPicPr>
          <p:cNvPr id="7" name="グラフィックス 6" descr="チェックマークを付けたチェック ボックス 単色塗りつぶし">
            <a:extLst>
              <a:ext uri="{FF2B5EF4-FFF2-40B4-BE49-F238E27FC236}">
                <a16:creationId xmlns:a16="http://schemas.microsoft.com/office/drawing/2014/main" id="{C618986F-C075-7B4D-B9C2-311D237615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9188" y="2571635"/>
            <a:ext cx="472369" cy="496095"/>
          </a:xfrm>
          <a:prstGeom prst="rect">
            <a:avLst/>
          </a:prstGeom>
        </p:spPr>
      </p:pic>
      <p:pic>
        <p:nvPicPr>
          <p:cNvPr id="9" name="グラフィックス 8" descr="バッジ: チェックマーク 1 単色塗りつぶし">
            <a:extLst>
              <a:ext uri="{FF2B5EF4-FFF2-40B4-BE49-F238E27FC236}">
                <a16:creationId xmlns:a16="http://schemas.microsoft.com/office/drawing/2014/main" id="{4874E668-5EC3-C343-9EE6-41269924C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5874" y="1965811"/>
            <a:ext cx="491594" cy="491594"/>
          </a:xfrm>
          <a:prstGeom prst="rect">
            <a:avLst/>
          </a:prstGeom>
        </p:spPr>
      </p:pic>
      <p:sp>
        <p:nvSpPr>
          <p:cNvPr id="27" name="正方形/長方形 26">
            <a:extLst>
              <a:ext uri="{FF2B5EF4-FFF2-40B4-BE49-F238E27FC236}">
                <a16:creationId xmlns:a16="http://schemas.microsoft.com/office/drawing/2014/main" id="{BB100E75-7BC2-EC43-8B6C-40F3C3C360BA}"/>
              </a:ext>
            </a:extLst>
          </p:cNvPr>
          <p:cNvSpPr/>
          <p:nvPr/>
        </p:nvSpPr>
        <p:spPr>
          <a:xfrm>
            <a:off x="5650802" y="2040897"/>
            <a:ext cx="3106435" cy="364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b="1">
                <a:solidFill>
                  <a:schemeClr val="bg1"/>
                </a:solidFill>
                <a:latin typeface="Meiryo" charset="-128"/>
                <a:ea typeface="Meiryo" charset="-128"/>
                <a:cs typeface="Meiryo" charset="-128"/>
              </a:rPr>
              <a:t>ヒアリングシート</a:t>
            </a:r>
            <a:endParaRPr lang="ja-JP" altLang="en-US" sz="2000" b="1" dirty="0">
              <a:solidFill>
                <a:schemeClr val="bg1"/>
              </a:solidFill>
              <a:latin typeface="Meiryo" charset="-128"/>
              <a:ea typeface="Meiryo" charset="-128"/>
              <a:cs typeface="Meiryo" charset="-128"/>
            </a:endParaRPr>
          </a:p>
        </p:txBody>
      </p:sp>
      <p:pic>
        <p:nvPicPr>
          <p:cNvPr id="28" name="グラフィックス 27" descr="バッジ: チェックマーク 1 単色塗りつぶし">
            <a:extLst>
              <a:ext uri="{FF2B5EF4-FFF2-40B4-BE49-F238E27FC236}">
                <a16:creationId xmlns:a16="http://schemas.microsoft.com/office/drawing/2014/main" id="{A0BE7B96-10BF-E446-A619-6335B29305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98474" y="1965811"/>
            <a:ext cx="491594" cy="491594"/>
          </a:xfrm>
          <a:prstGeom prst="rect">
            <a:avLst/>
          </a:prstGeom>
        </p:spPr>
      </p:pic>
      <p:pic>
        <p:nvPicPr>
          <p:cNvPr id="29" name="グラフィックス 28" descr="チェックマークを付けたチェック ボックス 単色塗りつぶし">
            <a:extLst>
              <a:ext uri="{FF2B5EF4-FFF2-40B4-BE49-F238E27FC236}">
                <a16:creationId xmlns:a16="http://schemas.microsoft.com/office/drawing/2014/main" id="{B973408D-3522-2644-BEAF-2F4807B8DF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9188" y="3145175"/>
            <a:ext cx="472369" cy="496095"/>
          </a:xfrm>
          <a:prstGeom prst="rect">
            <a:avLst/>
          </a:prstGeom>
        </p:spPr>
      </p:pic>
      <p:sp>
        <p:nvSpPr>
          <p:cNvPr id="10" name="テキスト ボックス 9">
            <a:extLst>
              <a:ext uri="{FF2B5EF4-FFF2-40B4-BE49-F238E27FC236}">
                <a16:creationId xmlns:a16="http://schemas.microsoft.com/office/drawing/2014/main" id="{D14F4E10-D167-8746-930F-BFDF35F0C138}"/>
              </a:ext>
            </a:extLst>
          </p:cNvPr>
          <p:cNvSpPr txBox="1"/>
          <p:nvPr/>
        </p:nvSpPr>
        <p:spPr>
          <a:xfrm>
            <a:off x="3985114" y="3277668"/>
            <a:ext cx="492443" cy="276999"/>
          </a:xfrm>
          <a:prstGeom prst="rect">
            <a:avLst/>
          </a:prstGeom>
          <a:noFill/>
        </p:spPr>
        <p:txBody>
          <a:bodyPr wrap="none" rtlCol="0">
            <a:spAutoFit/>
          </a:bodyPr>
          <a:lstStyle/>
          <a:p>
            <a:r>
              <a:rPr lang="ja-JP" altLang="en-US" sz="1200" b="1">
                <a:latin typeface="Meiryo" charset="-128"/>
                <a:ea typeface="Meiryo" charset="-128"/>
                <a:cs typeface="Meiryo" charset="-128"/>
              </a:rPr>
              <a:t>など</a:t>
            </a:r>
            <a:endParaRPr lang="en-US" altLang="ja-JP" sz="1200" b="1" dirty="0">
              <a:latin typeface="Meiryo" charset="-128"/>
              <a:ea typeface="Meiryo" charset="-128"/>
              <a:cs typeface="Meiryo" charset="-128"/>
            </a:endParaRPr>
          </a:p>
        </p:txBody>
      </p:sp>
      <p:sp>
        <p:nvSpPr>
          <p:cNvPr id="20" name="テキスト ボックス 19">
            <a:extLst>
              <a:ext uri="{FF2B5EF4-FFF2-40B4-BE49-F238E27FC236}">
                <a16:creationId xmlns:a16="http://schemas.microsoft.com/office/drawing/2014/main" id="{3EF74D2A-E946-1541-94FE-145A543E0EFB}"/>
              </a:ext>
            </a:extLst>
          </p:cNvPr>
          <p:cNvSpPr txBox="1"/>
          <p:nvPr/>
        </p:nvSpPr>
        <p:spPr>
          <a:xfrm>
            <a:off x="9045739" y="6383848"/>
            <a:ext cx="495650" cy="369332"/>
          </a:xfrm>
          <a:prstGeom prst="rect">
            <a:avLst/>
          </a:prstGeom>
          <a:noFill/>
        </p:spPr>
        <p:txBody>
          <a:bodyPr wrap="none" rtlCol="0">
            <a:spAutoFit/>
          </a:bodyPr>
          <a:lstStyle/>
          <a:p>
            <a:pPr algn="ctr"/>
            <a:r>
              <a:rPr kumimoji="1" lang="en-US" altLang="ja-JP" b="1" dirty="0">
                <a:solidFill>
                  <a:srgbClr val="CEE4EB"/>
                </a:solidFill>
                <a:latin typeface="Meiryo" panose="020B0604030504040204" pitchFamily="34" charset="-128"/>
                <a:ea typeface="Meiryo" panose="020B0604030504040204" pitchFamily="34" charset="-128"/>
              </a:rPr>
              <a:t>12</a:t>
            </a:r>
            <a:endParaRPr kumimoji="1" lang="ja-JP" altLang="en-US" b="1">
              <a:solidFill>
                <a:srgbClr val="CEE4EB"/>
              </a:solidFill>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82AC7168-2292-3949-9256-C07207E000BD}"/>
              </a:ext>
            </a:extLst>
          </p:cNvPr>
          <p:cNvSpPr txBox="1"/>
          <p:nvPr/>
        </p:nvSpPr>
        <p:spPr>
          <a:xfrm>
            <a:off x="3104243" y="177803"/>
            <a:ext cx="4207890" cy="369332"/>
          </a:xfrm>
          <a:prstGeom prst="rect">
            <a:avLst/>
          </a:prstGeom>
          <a:noFill/>
          <a:effectLst/>
        </p:spPr>
        <p:txBody>
          <a:bodyPr wrap="square" rtlCol="0">
            <a:spAutoFit/>
          </a:bodyPr>
          <a:lstStyle/>
          <a:p>
            <a:pPr algn="ctr"/>
            <a:r>
              <a:rPr lang="ja-JP" altLang="en-US" b="1" dirty="0">
                <a:solidFill>
                  <a:schemeClr val="bg1"/>
                </a:solidFill>
                <a:latin typeface="Meiryo" charset="-128"/>
                <a:ea typeface="Meiryo" charset="-128"/>
                <a:cs typeface="Meiryo" charset="-128"/>
              </a:rPr>
              <a:t>動画制作（準備物について）</a:t>
            </a:r>
          </a:p>
        </p:txBody>
      </p:sp>
      <p:grpSp>
        <p:nvGrpSpPr>
          <p:cNvPr id="46" name="グループ化 45">
            <a:extLst>
              <a:ext uri="{FF2B5EF4-FFF2-40B4-BE49-F238E27FC236}">
                <a16:creationId xmlns:a16="http://schemas.microsoft.com/office/drawing/2014/main" id="{970DAACC-E955-CB49-A3F7-BE152FF116FC}"/>
              </a:ext>
            </a:extLst>
          </p:cNvPr>
          <p:cNvGrpSpPr/>
          <p:nvPr/>
        </p:nvGrpSpPr>
        <p:grpSpPr>
          <a:xfrm>
            <a:off x="7851860" y="240032"/>
            <a:ext cx="1929476" cy="815608"/>
            <a:chOff x="8377270" y="437756"/>
            <a:chExt cx="5608387" cy="2370719"/>
          </a:xfrm>
        </p:grpSpPr>
        <p:sp>
          <p:nvSpPr>
            <p:cNvPr id="47" name="角丸四角形 46">
              <a:extLst>
                <a:ext uri="{FF2B5EF4-FFF2-40B4-BE49-F238E27FC236}">
                  <a16:creationId xmlns:a16="http://schemas.microsoft.com/office/drawing/2014/main" id="{D9B5AB88-E90E-584E-BCF3-A6F33F3BD5C8}"/>
                </a:ext>
              </a:extLst>
            </p:cNvPr>
            <p:cNvSpPr/>
            <p:nvPr/>
          </p:nvSpPr>
          <p:spPr>
            <a:xfrm>
              <a:off x="12833657" y="437756"/>
              <a:ext cx="1152000" cy="2370719"/>
            </a:xfrm>
            <a:prstGeom prst="roundRect">
              <a:avLst>
                <a:gd name="adj" fmla="val 76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右矢印 47">
              <a:extLst>
                <a:ext uri="{FF2B5EF4-FFF2-40B4-BE49-F238E27FC236}">
                  <a16:creationId xmlns:a16="http://schemas.microsoft.com/office/drawing/2014/main" id="{800C321A-D3F6-6748-8ED2-1AFE28034962}"/>
                </a:ext>
              </a:extLst>
            </p:cNvPr>
            <p:cNvSpPr/>
            <p:nvPr/>
          </p:nvSpPr>
          <p:spPr>
            <a:xfrm>
              <a:off x="12655221" y="1181390"/>
              <a:ext cx="310892" cy="896386"/>
            </a:xfrm>
            <a:prstGeom prst="rightArrow">
              <a:avLst>
                <a:gd name="adj1" fmla="val 57949"/>
                <a:gd name="adj2" fmla="val 69905"/>
              </a:avLst>
            </a:prstGeom>
            <a:solidFill>
              <a:schemeClr val="bg1">
                <a:lumMod val="85000"/>
              </a:schemeClr>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49" name="角丸四角形 48">
              <a:extLst>
                <a:ext uri="{FF2B5EF4-FFF2-40B4-BE49-F238E27FC236}">
                  <a16:creationId xmlns:a16="http://schemas.microsoft.com/office/drawing/2014/main" id="{23ECBEB6-51C5-3047-887B-4090B5E16712}"/>
                </a:ext>
              </a:extLst>
            </p:cNvPr>
            <p:cNvSpPr/>
            <p:nvPr/>
          </p:nvSpPr>
          <p:spPr>
            <a:xfrm>
              <a:off x="11552529" y="437756"/>
              <a:ext cx="1152000" cy="2370719"/>
            </a:xfrm>
            <a:prstGeom prst="roundRect">
              <a:avLst>
                <a:gd name="adj" fmla="val 966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右矢印 49">
              <a:extLst>
                <a:ext uri="{FF2B5EF4-FFF2-40B4-BE49-F238E27FC236}">
                  <a16:creationId xmlns:a16="http://schemas.microsoft.com/office/drawing/2014/main" id="{03C3E222-3A7C-1C4C-AB84-66A317968CBC}"/>
                </a:ext>
              </a:extLst>
            </p:cNvPr>
            <p:cNvSpPr/>
            <p:nvPr/>
          </p:nvSpPr>
          <p:spPr>
            <a:xfrm>
              <a:off x="11391196" y="1181390"/>
              <a:ext cx="310892" cy="896386"/>
            </a:xfrm>
            <a:prstGeom prst="rightArrow">
              <a:avLst>
                <a:gd name="adj1" fmla="val 57949"/>
                <a:gd name="adj2" fmla="val 69905"/>
              </a:avLst>
            </a:prstGeom>
            <a:solidFill>
              <a:schemeClr val="bg1">
                <a:lumMod val="85000"/>
              </a:schemeClr>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51" name="角丸四角形 50">
              <a:extLst>
                <a:ext uri="{FF2B5EF4-FFF2-40B4-BE49-F238E27FC236}">
                  <a16:creationId xmlns:a16="http://schemas.microsoft.com/office/drawing/2014/main" id="{C80A4468-FCEF-0A4B-91BD-84CF3B20FDC7}"/>
                </a:ext>
              </a:extLst>
            </p:cNvPr>
            <p:cNvSpPr/>
            <p:nvPr/>
          </p:nvSpPr>
          <p:spPr>
            <a:xfrm>
              <a:off x="10271401" y="437756"/>
              <a:ext cx="1152000" cy="2370719"/>
            </a:xfrm>
            <a:prstGeom prst="roundRect">
              <a:avLst>
                <a:gd name="adj" fmla="val 865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右矢印 51">
              <a:extLst>
                <a:ext uri="{FF2B5EF4-FFF2-40B4-BE49-F238E27FC236}">
                  <a16:creationId xmlns:a16="http://schemas.microsoft.com/office/drawing/2014/main" id="{2B8D4EA7-B041-7041-BDF1-D5FC2768BE5E}"/>
                </a:ext>
              </a:extLst>
            </p:cNvPr>
            <p:cNvSpPr/>
            <p:nvPr/>
          </p:nvSpPr>
          <p:spPr>
            <a:xfrm>
              <a:off x="10120026" y="1181390"/>
              <a:ext cx="310892" cy="896386"/>
            </a:xfrm>
            <a:prstGeom prst="rightArrow">
              <a:avLst>
                <a:gd name="adj1" fmla="val 57949"/>
                <a:gd name="adj2" fmla="val 69905"/>
              </a:avLst>
            </a:prstGeom>
            <a:solidFill>
              <a:srgbClr val="A5DBEB"/>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53" name="角丸四角形 52">
              <a:extLst>
                <a:ext uri="{FF2B5EF4-FFF2-40B4-BE49-F238E27FC236}">
                  <a16:creationId xmlns:a16="http://schemas.microsoft.com/office/drawing/2014/main" id="{051D723A-1996-7E4D-A708-0142DC400C5C}"/>
                </a:ext>
              </a:extLst>
            </p:cNvPr>
            <p:cNvSpPr/>
            <p:nvPr/>
          </p:nvSpPr>
          <p:spPr>
            <a:xfrm>
              <a:off x="8377270" y="437756"/>
              <a:ext cx="1765004" cy="2370719"/>
            </a:xfrm>
            <a:prstGeom prst="roundRect">
              <a:avLst>
                <a:gd name="adj" fmla="val 4626"/>
              </a:avLst>
            </a:prstGeom>
            <a:solidFill>
              <a:srgbClr val="A5D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Google Shape;569;p20">
            <a:extLst>
              <a:ext uri="{FF2B5EF4-FFF2-40B4-BE49-F238E27FC236}">
                <a16:creationId xmlns:a16="http://schemas.microsoft.com/office/drawing/2014/main" id="{7A467993-D47B-0448-AED7-4797C8D7CD95}"/>
              </a:ext>
            </a:extLst>
          </p:cNvPr>
          <p:cNvSpPr txBox="1"/>
          <p:nvPr/>
        </p:nvSpPr>
        <p:spPr>
          <a:xfrm>
            <a:off x="9428418" y="240032"/>
            <a:ext cx="307746" cy="815608"/>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完成・入稿</a:t>
            </a:r>
            <a:endParaRPr sz="600" b="1" dirty="0">
              <a:solidFill>
                <a:schemeClr val="bg1"/>
              </a:solidFill>
              <a:latin typeface="Meiryo"/>
              <a:ea typeface="Meiryo"/>
              <a:cs typeface="Meiryo"/>
              <a:sym typeface="Meiryo"/>
            </a:endParaRPr>
          </a:p>
        </p:txBody>
      </p:sp>
      <p:sp>
        <p:nvSpPr>
          <p:cNvPr id="55" name="Google Shape;567;p20">
            <a:extLst>
              <a:ext uri="{FF2B5EF4-FFF2-40B4-BE49-F238E27FC236}">
                <a16:creationId xmlns:a16="http://schemas.microsoft.com/office/drawing/2014/main" id="{A5BC9388-B2AF-4B4B-A459-8AE70E35BD1A}"/>
              </a:ext>
            </a:extLst>
          </p:cNvPr>
          <p:cNvSpPr txBox="1"/>
          <p:nvPr/>
        </p:nvSpPr>
        <p:spPr>
          <a:xfrm>
            <a:off x="8557488" y="238995"/>
            <a:ext cx="307746" cy="841907"/>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絵コンテ制作</a:t>
            </a:r>
            <a:endParaRPr lang="en-US" altLang="ja-JP" sz="800" b="1" dirty="0">
              <a:solidFill>
                <a:schemeClr val="bg1"/>
              </a:solidFill>
              <a:latin typeface="Meiryo"/>
              <a:ea typeface="Meiryo"/>
              <a:cs typeface="Meiryo"/>
              <a:sym typeface="Meiryo"/>
            </a:endParaRPr>
          </a:p>
        </p:txBody>
      </p:sp>
      <p:sp>
        <p:nvSpPr>
          <p:cNvPr id="56" name="Google Shape;567;p20">
            <a:extLst>
              <a:ext uri="{FF2B5EF4-FFF2-40B4-BE49-F238E27FC236}">
                <a16:creationId xmlns:a16="http://schemas.microsoft.com/office/drawing/2014/main" id="{2ABC6949-A029-E547-9C01-EB7F44B3EB3C}"/>
              </a:ext>
            </a:extLst>
          </p:cNvPr>
          <p:cNvSpPr txBox="1"/>
          <p:nvPr/>
        </p:nvSpPr>
        <p:spPr>
          <a:xfrm>
            <a:off x="8985886" y="240032"/>
            <a:ext cx="307746" cy="815608"/>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動画制作</a:t>
            </a:r>
            <a:endParaRPr lang="en-US" altLang="ja-JP" sz="800" b="1" dirty="0">
              <a:solidFill>
                <a:schemeClr val="bg1"/>
              </a:solidFill>
              <a:latin typeface="Meiryo"/>
              <a:ea typeface="Meiryo"/>
              <a:cs typeface="Meiryo"/>
              <a:sym typeface="Meiryo"/>
            </a:endParaRPr>
          </a:p>
        </p:txBody>
      </p:sp>
      <p:sp>
        <p:nvSpPr>
          <p:cNvPr id="57" name="Google Shape;567;p20">
            <a:extLst>
              <a:ext uri="{FF2B5EF4-FFF2-40B4-BE49-F238E27FC236}">
                <a16:creationId xmlns:a16="http://schemas.microsoft.com/office/drawing/2014/main" id="{CD9F6AB6-EF4A-DC41-B0D6-DCA6B2D38BED}"/>
              </a:ext>
            </a:extLst>
          </p:cNvPr>
          <p:cNvSpPr txBox="1"/>
          <p:nvPr/>
        </p:nvSpPr>
        <p:spPr>
          <a:xfrm>
            <a:off x="7898371" y="270583"/>
            <a:ext cx="492412" cy="735697"/>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1000" b="1">
                <a:solidFill>
                  <a:schemeClr val="bg1"/>
                </a:solidFill>
                <a:effectLst>
                  <a:outerShdw blurRad="50800" dist="38100" dir="2700000" algn="tl" rotWithShape="0">
                    <a:prstClr val="black">
                      <a:alpha val="40000"/>
                    </a:prstClr>
                  </a:outerShdw>
                </a:effectLst>
                <a:latin typeface="Meiryo"/>
                <a:ea typeface="Meiryo"/>
                <a:cs typeface="Meiryo"/>
                <a:sym typeface="Meiryo"/>
              </a:rPr>
              <a:t>制作準備物</a:t>
            </a:r>
            <a:endParaRPr lang="en-US" altLang="ja-JP" sz="1000" b="1" dirty="0">
              <a:solidFill>
                <a:schemeClr val="bg1"/>
              </a:solidFill>
              <a:effectLst>
                <a:outerShdw blurRad="50800" dist="38100" dir="2700000" algn="tl" rotWithShape="0">
                  <a:prstClr val="black">
                    <a:alpha val="40000"/>
                  </a:prstClr>
                </a:outerShdw>
              </a:effectLst>
              <a:latin typeface="Meiryo"/>
              <a:ea typeface="Meiryo"/>
              <a:cs typeface="Meiryo"/>
              <a:sym typeface="Meiryo"/>
            </a:endParaRPr>
          </a:p>
          <a:p>
            <a:pPr marL="0" marR="0" lvl="0" indent="0" algn="ctr" rtl="0">
              <a:spcBef>
                <a:spcPts val="0"/>
              </a:spcBef>
              <a:spcAft>
                <a:spcPts val="0"/>
              </a:spcAft>
              <a:buNone/>
            </a:pPr>
            <a:r>
              <a:rPr lang="ja-JP" altLang="en-US" sz="1000" b="1">
                <a:solidFill>
                  <a:schemeClr val="bg1"/>
                </a:solidFill>
                <a:effectLst>
                  <a:outerShdw blurRad="50800" dist="38100" dir="2700000" algn="tl" rotWithShape="0">
                    <a:prstClr val="black">
                      <a:alpha val="40000"/>
                    </a:prstClr>
                  </a:outerShdw>
                </a:effectLst>
                <a:latin typeface="Meiryo"/>
                <a:ea typeface="Meiryo"/>
                <a:cs typeface="Meiryo"/>
                <a:sym typeface="Meiryo"/>
              </a:rPr>
              <a:t>　　</a:t>
            </a:r>
            <a:r>
              <a:rPr lang="ja-JP" altLang="en-US" sz="1000" b="1" dirty="0">
                <a:solidFill>
                  <a:schemeClr val="bg1"/>
                </a:solidFill>
                <a:effectLst>
                  <a:outerShdw blurRad="50800" dist="38100" dir="2700000" algn="tl" rotWithShape="0">
                    <a:prstClr val="black">
                      <a:alpha val="40000"/>
                    </a:prstClr>
                  </a:outerShdw>
                </a:effectLst>
                <a:latin typeface="Meiryo"/>
                <a:ea typeface="Meiryo"/>
                <a:cs typeface="Meiryo"/>
                <a:sym typeface="Meiryo"/>
              </a:rPr>
              <a:t>　</a:t>
            </a:r>
            <a:r>
              <a:rPr lang="ja-JP" altLang="en-US" sz="1000" b="1">
                <a:solidFill>
                  <a:schemeClr val="bg1"/>
                </a:solidFill>
                <a:effectLst>
                  <a:outerShdw blurRad="50800" dist="38100" dir="2700000" algn="tl" rotWithShape="0">
                    <a:prstClr val="black">
                      <a:alpha val="40000"/>
                    </a:prstClr>
                  </a:outerShdw>
                </a:effectLst>
                <a:latin typeface="Meiryo"/>
                <a:ea typeface="Meiryo"/>
                <a:cs typeface="Meiryo"/>
                <a:sym typeface="Meiryo"/>
              </a:rPr>
              <a:t>拝受</a:t>
            </a:r>
            <a:endParaRPr lang="en-US" altLang="ja-JP" sz="1000" b="1" dirty="0">
              <a:solidFill>
                <a:schemeClr val="bg1"/>
              </a:solidFill>
              <a:effectLst>
                <a:outerShdw blurRad="50800" dist="38100" dir="2700000" algn="tl" rotWithShape="0">
                  <a:prstClr val="black">
                    <a:alpha val="40000"/>
                  </a:prstClr>
                </a:outerShdw>
              </a:effectLst>
              <a:latin typeface="Meiryo"/>
              <a:ea typeface="Meiryo"/>
              <a:cs typeface="Meiryo"/>
              <a:sym typeface="Meiryo"/>
            </a:endParaRPr>
          </a:p>
        </p:txBody>
      </p:sp>
      <p:sp>
        <p:nvSpPr>
          <p:cNvPr id="60" name="台形 59">
            <a:extLst>
              <a:ext uri="{FF2B5EF4-FFF2-40B4-BE49-F238E27FC236}">
                <a16:creationId xmlns:a16="http://schemas.microsoft.com/office/drawing/2014/main" id="{91C4EF2A-5936-E146-B796-A5F5E3FC333B}"/>
              </a:ext>
            </a:extLst>
          </p:cNvPr>
          <p:cNvSpPr/>
          <p:nvPr/>
        </p:nvSpPr>
        <p:spPr>
          <a:xfrm rot="10800000">
            <a:off x="2368167" y="201147"/>
            <a:ext cx="994276" cy="229448"/>
          </a:xfrm>
          <a:prstGeom prst="trapezoid">
            <a:avLst/>
          </a:prstGeom>
          <a:solidFill>
            <a:schemeClr val="bg1"/>
          </a:solidFill>
          <a:ln w="57150" cap="rnd">
            <a:solidFill>
              <a:schemeClr val="bg1"/>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Google Shape;567;p20">
            <a:extLst>
              <a:ext uri="{FF2B5EF4-FFF2-40B4-BE49-F238E27FC236}">
                <a16:creationId xmlns:a16="http://schemas.microsoft.com/office/drawing/2014/main" id="{51718C36-820F-514E-A4E4-EC1AEB5463BB}"/>
              </a:ext>
            </a:extLst>
          </p:cNvPr>
          <p:cNvSpPr txBox="1"/>
          <p:nvPr/>
        </p:nvSpPr>
        <p:spPr>
          <a:xfrm>
            <a:off x="2350211" y="149659"/>
            <a:ext cx="1023330" cy="346208"/>
          </a:xfrm>
          <a:prstGeom prst="rect">
            <a:avLst/>
          </a:prstGeom>
          <a:noFill/>
          <a:ln>
            <a:noFill/>
          </a:ln>
        </p:spPr>
        <p:txBody>
          <a:bodyPr spcFirstLastPara="1" wrap="square" lIns="91425" tIns="45700" rIns="91425" bIns="45700" anchor="t" anchorCtr="0">
            <a:spAutoFit/>
          </a:bodyPr>
          <a:lstStyle/>
          <a:p>
            <a:pPr lvl="0" algn="ctr"/>
            <a:r>
              <a:rPr lang="ja-JP" altLang="en-US" sz="600">
                <a:solidFill>
                  <a:schemeClr val="dk1"/>
                </a:solidFill>
                <a:latin typeface="Meiryo"/>
                <a:ea typeface="Meiryo"/>
                <a:cs typeface="Meiryo"/>
                <a:sym typeface="Meiryo"/>
              </a:rPr>
              <a:t>出稿の</a:t>
            </a:r>
            <a:endParaRPr lang="en-US" altLang="ja-JP" sz="600"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050" b="1">
                <a:solidFill>
                  <a:schemeClr val="dk1"/>
                </a:solidFill>
                <a:latin typeface="Meiryo"/>
                <a:ea typeface="Meiryo"/>
                <a:cs typeface="Meiryo"/>
                <a:sym typeface="Meiryo"/>
              </a:rPr>
              <a:t>約</a:t>
            </a:r>
            <a:r>
              <a:rPr lang="en-US" altLang="ja-JP" sz="1050" b="1" dirty="0">
                <a:solidFill>
                  <a:schemeClr val="dk1"/>
                </a:solidFill>
                <a:latin typeface="Meiryo"/>
                <a:ea typeface="Meiryo"/>
                <a:cs typeface="Meiryo"/>
                <a:sym typeface="Meiryo"/>
              </a:rPr>
              <a:t>4.5</a:t>
            </a:r>
            <a:r>
              <a:rPr lang="ja-JP" altLang="en-US" sz="1050" b="1">
                <a:solidFill>
                  <a:schemeClr val="dk1"/>
                </a:solidFill>
                <a:latin typeface="Meiryo"/>
                <a:ea typeface="Meiryo"/>
                <a:cs typeface="Meiryo"/>
                <a:sym typeface="Meiryo"/>
              </a:rPr>
              <a:t>週間前</a:t>
            </a:r>
            <a:endParaRPr sz="1050" b="1" dirty="0">
              <a:solidFill>
                <a:schemeClr val="dk1"/>
              </a:solidFill>
              <a:latin typeface="Meiryo"/>
              <a:ea typeface="Meiryo"/>
              <a:cs typeface="Meiryo"/>
              <a:sym typeface="Meiryo"/>
            </a:endParaRPr>
          </a:p>
        </p:txBody>
      </p:sp>
      <p:sp>
        <p:nvSpPr>
          <p:cNvPr id="2" name="片側の 2 つの角を丸めた四角形 1">
            <a:extLst>
              <a:ext uri="{FF2B5EF4-FFF2-40B4-BE49-F238E27FC236}">
                <a16:creationId xmlns:a16="http://schemas.microsoft.com/office/drawing/2014/main" id="{6B8E4C9E-EC36-E7A1-C086-4EEBAB1E2F93}"/>
              </a:ext>
            </a:extLst>
          </p:cNvPr>
          <p:cNvSpPr/>
          <p:nvPr/>
        </p:nvSpPr>
        <p:spPr>
          <a:xfrm rot="5400000">
            <a:off x="797243" y="-357867"/>
            <a:ext cx="369333" cy="1963820"/>
          </a:xfrm>
          <a:prstGeom prst="round2SameRect">
            <a:avLst>
              <a:gd name="adj1" fmla="val 50000"/>
              <a:gd name="adj2" fmla="val 0"/>
            </a:avLst>
          </a:prstGeom>
          <a:solidFill>
            <a:srgbClr val="65B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C356F6DA-E381-25F1-58C0-47071C726E0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5941" y="242002"/>
            <a:ext cx="640464" cy="530646"/>
          </a:xfrm>
          <a:prstGeom prst="rect">
            <a:avLst/>
          </a:prstGeom>
        </p:spPr>
      </p:pic>
      <p:sp>
        <p:nvSpPr>
          <p:cNvPr id="5" name="テキスト ボックス 4">
            <a:extLst>
              <a:ext uri="{FF2B5EF4-FFF2-40B4-BE49-F238E27FC236}">
                <a16:creationId xmlns:a16="http://schemas.microsoft.com/office/drawing/2014/main" id="{E584B91E-D96B-708B-31D4-F10C245C322F}"/>
              </a:ext>
            </a:extLst>
          </p:cNvPr>
          <p:cNvSpPr txBox="1"/>
          <p:nvPr/>
        </p:nvSpPr>
        <p:spPr>
          <a:xfrm>
            <a:off x="699787" y="517603"/>
            <a:ext cx="1172116" cy="261610"/>
          </a:xfrm>
          <a:prstGeom prst="rect">
            <a:avLst/>
          </a:prstGeom>
          <a:noFill/>
        </p:spPr>
        <p:txBody>
          <a:bodyPr wrap="none" rtlCol="0">
            <a:spAutoFit/>
          </a:bodyPr>
          <a:lstStyle/>
          <a:p>
            <a:r>
              <a:rPr kumimoji="1" lang="ja-JP" altLang="en-US" sz="1050" b="1">
                <a:solidFill>
                  <a:schemeClr val="bg1"/>
                </a:solidFill>
                <a:latin typeface="Meiryo" panose="020B0604030504040204" pitchFamily="34" charset="-128"/>
                <a:ea typeface="Meiryo" panose="020B0604030504040204" pitchFamily="34" charset="-128"/>
              </a:rPr>
              <a:t>オリジナル動画</a:t>
            </a:r>
          </a:p>
        </p:txBody>
      </p:sp>
      <p:pic>
        <p:nvPicPr>
          <p:cNvPr id="12" name="図 11">
            <a:extLst>
              <a:ext uri="{FF2B5EF4-FFF2-40B4-BE49-F238E27FC236}">
                <a16:creationId xmlns:a16="http://schemas.microsoft.com/office/drawing/2014/main" id="{8B12457A-2C57-F3E7-EFDA-C6737E27B33A}"/>
              </a:ext>
            </a:extLst>
          </p:cNvPr>
          <p:cNvPicPr>
            <a:picLocks noChangeAspect="1"/>
          </p:cNvPicPr>
          <p:nvPr/>
        </p:nvPicPr>
        <p:blipFill>
          <a:blip r:embed="rId9"/>
          <a:stretch>
            <a:fillRect/>
          </a:stretch>
        </p:blipFill>
        <p:spPr>
          <a:xfrm>
            <a:off x="5928952" y="2691634"/>
            <a:ext cx="2168080" cy="3060819"/>
          </a:xfrm>
          <a:prstGeom prst="rect">
            <a:avLst/>
          </a:prstGeom>
        </p:spPr>
      </p:pic>
    </p:spTree>
    <p:extLst>
      <p:ext uri="{BB962C8B-B14F-4D97-AF65-F5344CB8AC3E}">
        <p14:creationId xmlns:p14="http://schemas.microsoft.com/office/powerpoint/2010/main" val="224885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F02F61BC-B98A-EC4D-9D20-AB82E15FA224}"/>
              </a:ext>
            </a:extLst>
          </p:cNvPr>
          <p:cNvPicPr>
            <a:picLocks noChangeAspect="1"/>
          </p:cNvPicPr>
          <p:nvPr/>
        </p:nvPicPr>
        <p:blipFill>
          <a:blip r:embed="rId3"/>
          <a:stretch>
            <a:fillRect/>
          </a:stretch>
        </p:blipFill>
        <p:spPr>
          <a:xfrm>
            <a:off x="830954" y="1055640"/>
            <a:ext cx="3492292" cy="4930295"/>
          </a:xfrm>
          <a:prstGeom prst="rect">
            <a:avLst/>
          </a:prstGeom>
        </p:spPr>
      </p:pic>
      <p:sp>
        <p:nvSpPr>
          <p:cNvPr id="18" name="正方形/長方形 17"/>
          <p:cNvSpPr/>
          <p:nvPr/>
        </p:nvSpPr>
        <p:spPr>
          <a:xfrm>
            <a:off x="5148230" y="3969990"/>
            <a:ext cx="4064614" cy="570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a:solidFill>
                  <a:schemeClr val="tx1"/>
                </a:solidFill>
                <a:latin typeface="Meiryo" charset="-128"/>
                <a:ea typeface="Meiryo" charset="-128"/>
                <a:cs typeface="Meiryo" charset="-128"/>
              </a:rPr>
              <a:t>ナレーション原稿は</a:t>
            </a:r>
            <a:r>
              <a:rPr lang="en-US" altLang="ja-JP" sz="1600" b="1" dirty="0">
                <a:solidFill>
                  <a:schemeClr val="tx1"/>
                </a:solidFill>
                <a:latin typeface="Meiryo" charset="-128"/>
                <a:ea typeface="Meiryo" charset="-128"/>
                <a:cs typeface="Meiryo" charset="-128"/>
              </a:rPr>
              <a:t>70</a:t>
            </a:r>
            <a:r>
              <a:rPr lang="ja-JP" altLang="en-US" sz="1600" b="1">
                <a:solidFill>
                  <a:schemeClr val="tx1"/>
                </a:solidFill>
                <a:latin typeface="Meiryo" charset="-128"/>
                <a:ea typeface="Meiryo" charset="-128"/>
                <a:cs typeface="Meiryo" charset="-128"/>
              </a:rPr>
              <a:t>文字以内</a:t>
            </a:r>
            <a:endParaRPr lang="en-US" altLang="ja-JP" sz="1600" b="1" dirty="0">
              <a:solidFill>
                <a:schemeClr val="tx1"/>
              </a:solidFill>
              <a:latin typeface="Meiryo" charset="-128"/>
              <a:ea typeface="Meiryo" charset="-128"/>
              <a:cs typeface="Meiryo" charset="-128"/>
            </a:endParaRPr>
          </a:p>
          <a:p>
            <a:r>
              <a:rPr lang="en-US" altLang="ja-JP" sz="1050" dirty="0">
                <a:solidFill>
                  <a:schemeClr val="tx1"/>
                </a:solidFill>
                <a:latin typeface="Meiryo" charset="-128"/>
                <a:ea typeface="Meiryo" charset="-128"/>
                <a:cs typeface="Meiryo" charset="-128"/>
              </a:rPr>
              <a:t>※</a:t>
            </a:r>
            <a:r>
              <a:rPr lang="ja-JP" altLang="en-US" sz="1050">
                <a:solidFill>
                  <a:schemeClr val="tx1"/>
                </a:solidFill>
                <a:latin typeface="Meiryo" charset="-128"/>
                <a:ea typeface="Meiryo" charset="-128"/>
                <a:cs typeface="Meiryo" charset="-128"/>
              </a:rPr>
              <a:t>読んでみて</a:t>
            </a:r>
            <a:r>
              <a:rPr lang="en-US" altLang="ja-JP" sz="1050" dirty="0">
                <a:solidFill>
                  <a:schemeClr val="tx1"/>
                </a:solidFill>
                <a:latin typeface="Meiryo" charset="-128"/>
                <a:ea typeface="Meiryo" charset="-128"/>
                <a:cs typeface="Meiryo" charset="-128"/>
              </a:rPr>
              <a:t>14</a:t>
            </a:r>
            <a:r>
              <a:rPr lang="ja-JP" altLang="en-US" sz="1050">
                <a:solidFill>
                  <a:schemeClr val="tx1"/>
                </a:solidFill>
                <a:latin typeface="Meiryo" charset="-128"/>
                <a:ea typeface="Meiryo" charset="-128"/>
                <a:cs typeface="Meiryo" charset="-128"/>
              </a:rPr>
              <a:t>秒以内になるようご指示ください</a:t>
            </a:r>
            <a:endParaRPr lang="en-US" altLang="ja-JP" sz="1050" dirty="0">
              <a:solidFill>
                <a:schemeClr val="tx1"/>
              </a:solidFill>
              <a:latin typeface="Meiryo" charset="-128"/>
              <a:ea typeface="Meiryo" charset="-128"/>
              <a:cs typeface="Meiryo" charset="-128"/>
            </a:endParaRPr>
          </a:p>
        </p:txBody>
      </p:sp>
      <p:sp>
        <p:nvSpPr>
          <p:cNvPr id="19" name="正方形/長方形 18">
            <a:extLst>
              <a:ext uri="{FF2B5EF4-FFF2-40B4-BE49-F238E27FC236}">
                <a16:creationId xmlns:a16="http://schemas.microsoft.com/office/drawing/2014/main" id="{A70650B2-43C4-2347-86A5-2C95C26AA150}"/>
              </a:ext>
            </a:extLst>
          </p:cNvPr>
          <p:cNvSpPr/>
          <p:nvPr/>
        </p:nvSpPr>
        <p:spPr>
          <a:xfrm>
            <a:off x="5148231" y="1989185"/>
            <a:ext cx="386021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a:solidFill>
                  <a:schemeClr val="tx1"/>
                </a:solidFill>
                <a:latin typeface="Meiryo" charset="-128"/>
                <a:ea typeface="Meiryo" charset="-128"/>
                <a:cs typeface="Meiryo" charset="-128"/>
              </a:rPr>
              <a:t>伝えたいアピールポイントを</a:t>
            </a:r>
            <a:r>
              <a:rPr lang="en-US" altLang="ja-JP" sz="1600" b="1" dirty="0">
                <a:solidFill>
                  <a:schemeClr val="tx1"/>
                </a:solidFill>
                <a:latin typeface="Meiryo" charset="-128"/>
                <a:ea typeface="Meiryo" charset="-128"/>
                <a:cs typeface="Meiryo" charset="-128"/>
              </a:rPr>
              <a:t>3</a:t>
            </a:r>
            <a:r>
              <a:rPr lang="ja-JP" altLang="en-US" sz="1600" b="1">
                <a:solidFill>
                  <a:schemeClr val="tx1"/>
                </a:solidFill>
                <a:latin typeface="Meiryo" charset="-128"/>
                <a:ea typeface="Meiryo" charset="-128"/>
                <a:cs typeface="Meiryo" charset="-128"/>
              </a:rPr>
              <a:t>つ程度</a:t>
            </a:r>
            <a:endParaRPr lang="en-US" altLang="ja-JP" sz="1600" b="1" dirty="0">
              <a:solidFill>
                <a:schemeClr val="tx1"/>
              </a:solidFill>
              <a:latin typeface="Meiryo" charset="-128"/>
              <a:ea typeface="Meiryo" charset="-128"/>
              <a:cs typeface="Meiryo" charset="-128"/>
            </a:endParaRPr>
          </a:p>
        </p:txBody>
      </p:sp>
      <p:sp>
        <p:nvSpPr>
          <p:cNvPr id="32" name="角丸四角形 139">
            <a:extLst>
              <a:ext uri="{FF2B5EF4-FFF2-40B4-BE49-F238E27FC236}">
                <a16:creationId xmlns:a16="http://schemas.microsoft.com/office/drawing/2014/main" id="{9ADCA914-14C7-3A4C-B5CC-4E8310CE932D}"/>
              </a:ext>
            </a:extLst>
          </p:cNvPr>
          <p:cNvSpPr/>
          <p:nvPr/>
        </p:nvSpPr>
        <p:spPr>
          <a:xfrm>
            <a:off x="1002126" y="1718980"/>
            <a:ext cx="3164108" cy="730678"/>
          </a:xfrm>
          <a:prstGeom prst="roundRect">
            <a:avLst>
              <a:gd name="adj" fmla="val 6018"/>
            </a:avLst>
          </a:prstGeom>
          <a:solidFill>
            <a:srgbClr val="FF0000">
              <a:alpha val="7000"/>
            </a:srgbClr>
          </a:solidFill>
          <a:ln w="254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角丸四角形 139">
            <a:extLst>
              <a:ext uri="{FF2B5EF4-FFF2-40B4-BE49-F238E27FC236}">
                <a16:creationId xmlns:a16="http://schemas.microsoft.com/office/drawing/2014/main" id="{4BDF256B-EB2C-634E-BFF1-A0E782DE474F}"/>
              </a:ext>
            </a:extLst>
          </p:cNvPr>
          <p:cNvSpPr/>
          <p:nvPr/>
        </p:nvSpPr>
        <p:spPr>
          <a:xfrm>
            <a:off x="1002126" y="2578368"/>
            <a:ext cx="1476629" cy="3287399"/>
          </a:xfrm>
          <a:prstGeom prst="roundRect">
            <a:avLst>
              <a:gd name="adj" fmla="val 6018"/>
            </a:avLst>
          </a:prstGeom>
          <a:solidFill>
            <a:srgbClr val="FF0000">
              <a:alpha val="7000"/>
            </a:srgbClr>
          </a:solidFill>
          <a:ln w="254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角丸四角形 139">
            <a:extLst>
              <a:ext uri="{FF2B5EF4-FFF2-40B4-BE49-F238E27FC236}">
                <a16:creationId xmlns:a16="http://schemas.microsoft.com/office/drawing/2014/main" id="{346CC581-44D0-2A41-8A15-21B1CD548F40}"/>
              </a:ext>
            </a:extLst>
          </p:cNvPr>
          <p:cNvSpPr/>
          <p:nvPr/>
        </p:nvSpPr>
        <p:spPr>
          <a:xfrm>
            <a:off x="2548104" y="2651115"/>
            <a:ext cx="1575331" cy="3214653"/>
          </a:xfrm>
          <a:prstGeom prst="roundRect">
            <a:avLst>
              <a:gd name="adj" fmla="val 6018"/>
            </a:avLst>
          </a:prstGeom>
          <a:solidFill>
            <a:srgbClr val="FF0000">
              <a:alpha val="7000"/>
            </a:srgbClr>
          </a:solidFill>
          <a:ln w="254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円/楕円 1">
            <a:extLst>
              <a:ext uri="{FF2B5EF4-FFF2-40B4-BE49-F238E27FC236}">
                <a16:creationId xmlns:a16="http://schemas.microsoft.com/office/drawing/2014/main" id="{A05C91F9-DE2C-104B-8BE5-6520FFD8F2E7}"/>
              </a:ext>
            </a:extLst>
          </p:cNvPr>
          <p:cNvSpPr/>
          <p:nvPr/>
        </p:nvSpPr>
        <p:spPr>
          <a:xfrm>
            <a:off x="2450280" y="1926237"/>
            <a:ext cx="444063" cy="444064"/>
          </a:xfrm>
          <a:prstGeom prst="ellipse">
            <a:avLst/>
          </a:prstGeom>
          <a:solidFill>
            <a:srgbClr val="E30101"/>
          </a:solidFill>
          <a:ln w="38100">
            <a:solidFill>
              <a:schemeClr val="bg1"/>
            </a:solid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en-US" altLang="ja-JP" b="1" dirty="0">
                <a:latin typeface="Meiryo" panose="020B0604030504040204" pitchFamily="34" charset="-128"/>
                <a:ea typeface="Meiryo" panose="020B0604030504040204" pitchFamily="34" charset="-128"/>
              </a:rPr>
              <a:t>1</a:t>
            </a:r>
          </a:p>
        </p:txBody>
      </p:sp>
      <p:sp>
        <p:nvSpPr>
          <p:cNvPr id="13" name="円/楕円 12">
            <a:extLst>
              <a:ext uri="{FF2B5EF4-FFF2-40B4-BE49-F238E27FC236}">
                <a16:creationId xmlns:a16="http://schemas.microsoft.com/office/drawing/2014/main" id="{C6272ECC-B55F-634B-9EE0-EE5EAEEEFC66}"/>
              </a:ext>
            </a:extLst>
          </p:cNvPr>
          <p:cNvSpPr/>
          <p:nvPr/>
        </p:nvSpPr>
        <p:spPr>
          <a:xfrm>
            <a:off x="3153919" y="3948140"/>
            <a:ext cx="444063" cy="444064"/>
          </a:xfrm>
          <a:prstGeom prst="ellipse">
            <a:avLst/>
          </a:prstGeom>
          <a:solidFill>
            <a:srgbClr val="E30101"/>
          </a:solidFill>
          <a:ln w="38100">
            <a:solidFill>
              <a:schemeClr val="bg1"/>
            </a:solid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en-US" altLang="ja-JP" b="1" dirty="0">
                <a:latin typeface="Meiryo" panose="020B0604030504040204" pitchFamily="34" charset="-128"/>
                <a:ea typeface="Meiryo" panose="020B0604030504040204" pitchFamily="34" charset="-128"/>
              </a:rPr>
              <a:t>3</a:t>
            </a:r>
          </a:p>
        </p:txBody>
      </p:sp>
      <p:sp>
        <p:nvSpPr>
          <p:cNvPr id="14" name="円/楕円 13">
            <a:extLst>
              <a:ext uri="{FF2B5EF4-FFF2-40B4-BE49-F238E27FC236}">
                <a16:creationId xmlns:a16="http://schemas.microsoft.com/office/drawing/2014/main" id="{E289116D-4C02-F843-993A-67A41ED832C9}"/>
              </a:ext>
            </a:extLst>
          </p:cNvPr>
          <p:cNvSpPr/>
          <p:nvPr/>
        </p:nvSpPr>
        <p:spPr>
          <a:xfrm>
            <a:off x="1605390" y="3871940"/>
            <a:ext cx="444063" cy="444064"/>
          </a:xfrm>
          <a:prstGeom prst="ellipse">
            <a:avLst/>
          </a:prstGeom>
          <a:solidFill>
            <a:srgbClr val="E30101"/>
          </a:solidFill>
          <a:ln w="38100">
            <a:solidFill>
              <a:schemeClr val="bg1"/>
            </a:solid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en-US" altLang="ja-JP" b="1" dirty="0">
                <a:latin typeface="Meiryo" panose="020B0604030504040204" pitchFamily="34" charset="-128"/>
                <a:ea typeface="Meiryo" panose="020B0604030504040204" pitchFamily="34" charset="-128"/>
              </a:rPr>
              <a:t>2</a:t>
            </a:r>
          </a:p>
        </p:txBody>
      </p:sp>
      <p:sp>
        <p:nvSpPr>
          <p:cNvPr id="20" name="正方形/長方形 19">
            <a:extLst>
              <a:ext uri="{FF2B5EF4-FFF2-40B4-BE49-F238E27FC236}">
                <a16:creationId xmlns:a16="http://schemas.microsoft.com/office/drawing/2014/main" id="{AD6F29D2-F594-DD48-8B44-F60EACB4702D}"/>
              </a:ext>
            </a:extLst>
          </p:cNvPr>
          <p:cNvSpPr/>
          <p:nvPr/>
        </p:nvSpPr>
        <p:spPr>
          <a:xfrm>
            <a:off x="5148230" y="2946153"/>
            <a:ext cx="3569977" cy="517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a:solidFill>
                  <a:schemeClr val="tx1"/>
                </a:solidFill>
                <a:latin typeface="Meiryo" charset="-128"/>
                <a:ea typeface="Meiryo" charset="-128"/>
                <a:cs typeface="Meiryo" charset="-128"/>
              </a:rPr>
              <a:t>具体的なシーンごとのご指示</a:t>
            </a:r>
            <a:endParaRPr lang="en-US" altLang="ja-JP" sz="1600" b="1" dirty="0">
              <a:solidFill>
                <a:schemeClr val="tx1"/>
              </a:solidFill>
              <a:latin typeface="Meiryo" charset="-128"/>
              <a:ea typeface="Meiryo" charset="-128"/>
              <a:cs typeface="Meiryo" charset="-128"/>
            </a:endParaRPr>
          </a:p>
          <a:p>
            <a:r>
              <a:rPr lang="en-US" altLang="ja-JP" sz="1050" dirty="0">
                <a:solidFill>
                  <a:schemeClr val="tx1"/>
                </a:solidFill>
                <a:latin typeface="Meiryo" charset="-128"/>
                <a:ea typeface="Meiryo" charset="-128"/>
                <a:cs typeface="Meiryo" charset="-128"/>
              </a:rPr>
              <a:t>※</a:t>
            </a:r>
            <a:r>
              <a:rPr lang="ja-JP" altLang="en-US" sz="1050">
                <a:solidFill>
                  <a:schemeClr val="tx1"/>
                </a:solidFill>
                <a:latin typeface="Meiryo" charset="-128"/>
                <a:ea typeface="Meiryo" charset="-128"/>
                <a:cs typeface="Meiryo" charset="-128"/>
              </a:rPr>
              <a:t>ロゴの規定などがあれば、あわせてご指示ください</a:t>
            </a:r>
            <a:endParaRPr lang="en-US" altLang="ja-JP" sz="1050" dirty="0">
              <a:solidFill>
                <a:schemeClr val="tx1"/>
              </a:solidFill>
              <a:latin typeface="Meiryo" charset="-128"/>
              <a:ea typeface="Meiryo" charset="-128"/>
              <a:cs typeface="Meiryo" charset="-128"/>
            </a:endParaRPr>
          </a:p>
          <a:p>
            <a:endParaRPr lang="en-US" altLang="ja-JP" sz="1600" dirty="0">
              <a:solidFill>
                <a:schemeClr val="tx1"/>
              </a:solidFill>
              <a:latin typeface="Meiryo" charset="-128"/>
              <a:ea typeface="Meiryo" charset="-128"/>
              <a:cs typeface="Meiryo" charset="-128"/>
            </a:endParaRPr>
          </a:p>
        </p:txBody>
      </p:sp>
      <p:sp>
        <p:nvSpPr>
          <p:cNvPr id="35" name="角丸四角形 139">
            <a:extLst>
              <a:ext uri="{FF2B5EF4-FFF2-40B4-BE49-F238E27FC236}">
                <a16:creationId xmlns:a16="http://schemas.microsoft.com/office/drawing/2014/main" id="{A615A48B-71CC-C94C-AD85-2B8E7EFB2D6C}"/>
              </a:ext>
            </a:extLst>
          </p:cNvPr>
          <p:cNvSpPr/>
          <p:nvPr/>
        </p:nvSpPr>
        <p:spPr>
          <a:xfrm>
            <a:off x="4898622" y="1863531"/>
            <a:ext cx="4109827" cy="567134"/>
          </a:xfrm>
          <a:prstGeom prst="roundRect">
            <a:avLst>
              <a:gd name="adj" fmla="val 38166"/>
            </a:avLst>
          </a:prstGeom>
          <a:noFill/>
          <a:ln w="41275">
            <a:solidFill>
              <a:srgbClr val="E3010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角丸四角形 139">
            <a:extLst>
              <a:ext uri="{FF2B5EF4-FFF2-40B4-BE49-F238E27FC236}">
                <a16:creationId xmlns:a16="http://schemas.microsoft.com/office/drawing/2014/main" id="{DBEBA388-ACF4-5144-AEC6-BC1993270258}"/>
              </a:ext>
            </a:extLst>
          </p:cNvPr>
          <p:cNvSpPr/>
          <p:nvPr/>
        </p:nvSpPr>
        <p:spPr>
          <a:xfrm>
            <a:off x="4898622" y="2861024"/>
            <a:ext cx="4109827" cy="610573"/>
          </a:xfrm>
          <a:prstGeom prst="roundRect">
            <a:avLst>
              <a:gd name="adj" fmla="val 36896"/>
            </a:avLst>
          </a:prstGeom>
          <a:noFill/>
          <a:ln w="41275">
            <a:solidFill>
              <a:srgbClr val="E3010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角丸四角形 139">
            <a:extLst>
              <a:ext uri="{FF2B5EF4-FFF2-40B4-BE49-F238E27FC236}">
                <a16:creationId xmlns:a16="http://schemas.microsoft.com/office/drawing/2014/main" id="{45E0F54F-B2F3-704B-BA41-129269F2EC30}"/>
              </a:ext>
            </a:extLst>
          </p:cNvPr>
          <p:cNvSpPr/>
          <p:nvPr/>
        </p:nvSpPr>
        <p:spPr>
          <a:xfrm>
            <a:off x="4898622" y="3873479"/>
            <a:ext cx="4109827" cy="610573"/>
          </a:xfrm>
          <a:prstGeom prst="roundRect">
            <a:avLst>
              <a:gd name="adj" fmla="val 40640"/>
            </a:avLst>
          </a:prstGeom>
          <a:noFill/>
          <a:ln w="41275">
            <a:solidFill>
              <a:srgbClr val="E3010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7" name="直線コネクタ 6">
            <a:extLst>
              <a:ext uri="{FF2B5EF4-FFF2-40B4-BE49-F238E27FC236}">
                <a16:creationId xmlns:a16="http://schemas.microsoft.com/office/drawing/2014/main" id="{0638C620-0909-0F4E-BB60-B0B7B9D652A9}"/>
              </a:ext>
            </a:extLst>
          </p:cNvPr>
          <p:cNvCxnSpPr>
            <a:cxnSpLocks/>
            <a:stCxn id="2" idx="6"/>
            <a:endCxn id="15" idx="2"/>
          </p:cNvCxnSpPr>
          <p:nvPr/>
        </p:nvCxnSpPr>
        <p:spPr>
          <a:xfrm flipV="1">
            <a:off x="2894343" y="2135674"/>
            <a:ext cx="1845299" cy="12595"/>
          </a:xfrm>
          <a:prstGeom prst="line">
            <a:avLst/>
          </a:prstGeom>
          <a:ln w="12700">
            <a:solidFill>
              <a:srgbClr val="E30101"/>
            </a:solidFill>
          </a:ln>
          <a:effectLst>
            <a:outerShdw dist="1905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5" name="円/楕円 14">
            <a:extLst>
              <a:ext uri="{FF2B5EF4-FFF2-40B4-BE49-F238E27FC236}">
                <a16:creationId xmlns:a16="http://schemas.microsoft.com/office/drawing/2014/main" id="{EE06CA4A-E307-654B-AC1F-C77E2733BB3A}"/>
              </a:ext>
            </a:extLst>
          </p:cNvPr>
          <p:cNvSpPr/>
          <p:nvPr/>
        </p:nvSpPr>
        <p:spPr>
          <a:xfrm>
            <a:off x="4739642" y="1944228"/>
            <a:ext cx="382892" cy="382892"/>
          </a:xfrm>
          <a:prstGeom prst="ellipse">
            <a:avLst/>
          </a:prstGeom>
          <a:solidFill>
            <a:srgbClr val="E30101"/>
          </a:soli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en-US" altLang="ja-JP" b="1" dirty="0">
                <a:latin typeface="Meiryo" panose="020B0604030504040204" pitchFamily="34" charset="-128"/>
                <a:ea typeface="Meiryo" panose="020B0604030504040204" pitchFamily="34" charset="-128"/>
              </a:rPr>
              <a:t>1</a:t>
            </a:r>
          </a:p>
        </p:txBody>
      </p:sp>
      <p:sp>
        <p:nvSpPr>
          <p:cNvPr id="16" name="円/楕円 15">
            <a:extLst>
              <a:ext uri="{FF2B5EF4-FFF2-40B4-BE49-F238E27FC236}">
                <a16:creationId xmlns:a16="http://schemas.microsoft.com/office/drawing/2014/main" id="{1CD3958A-76B1-8445-A5A5-7E8A0EAE9943}"/>
              </a:ext>
            </a:extLst>
          </p:cNvPr>
          <p:cNvSpPr/>
          <p:nvPr/>
        </p:nvSpPr>
        <p:spPr>
          <a:xfrm>
            <a:off x="4739642" y="2965429"/>
            <a:ext cx="382892" cy="382892"/>
          </a:xfrm>
          <a:prstGeom prst="ellipse">
            <a:avLst/>
          </a:prstGeom>
          <a:solidFill>
            <a:srgbClr val="E30101"/>
          </a:soli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en-US" altLang="ja-JP" b="1" dirty="0">
                <a:latin typeface="Meiryo" panose="020B0604030504040204" pitchFamily="34" charset="-128"/>
                <a:ea typeface="Meiryo" panose="020B0604030504040204" pitchFamily="34" charset="-128"/>
              </a:rPr>
              <a:t>2</a:t>
            </a:r>
          </a:p>
        </p:txBody>
      </p:sp>
      <p:sp>
        <p:nvSpPr>
          <p:cNvPr id="17" name="円/楕円 16">
            <a:extLst>
              <a:ext uri="{FF2B5EF4-FFF2-40B4-BE49-F238E27FC236}">
                <a16:creationId xmlns:a16="http://schemas.microsoft.com/office/drawing/2014/main" id="{B31330C7-E9BE-6C48-852F-E813217163E4}"/>
              </a:ext>
            </a:extLst>
          </p:cNvPr>
          <p:cNvSpPr/>
          <p:nvPr/>
        </p:nvSpPr>
        <p:spPr>
          <a:xfrm>
            <a:off x="4739642" y="3985054"/>
            <a:ext cx="382892" cy="382892"/>
          </a:xfrm>
          <a:prstGeom prst="ellipse">
            <a:avLst/>
          </a:prstGeom>
          <a:solidFill>
            <a:srgbClr val="E30101"/>
          </a:soli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en-US" altLang="ja-JP" b="1" dirty="0">
                <a:latin typeface="Meiryo" panose="020B0604030504040204" pitchFamily="34" charset="-128"/>
                <a:ea typeface="Meiryo" panose="020B0604030504040204" pitchFamily="34" charset="-128"/>
              </a:rPr>
              <a:t>3</a:t>
            </a:r>
          </a:p>
        </p:txBody>
      </p:sp>
      <p:cxnSp>
        <p:nvCxnSpPr>
          <p:cNvPr id="38" name="直線コネクタ 37">
            <a:extLst>
              <a:ext uri="{FF2B5EF4-FFF2-40B4-BE49-F238E27FC236}">
                <a16:creationId xmlns:a16="http://schemas.microsoft.com/office/drawing/2014/main" id="{472278B3-6F4F-4544-8E2B-CD30328E835D}"/>
              </a:ext>
            </a:extLst>
          </p:cNvPr>
          <p:cNvCxnSpPr>
            <a:cxnSpLocks/>
          </p:cNvCxnSpPr>
          <p:nvPr/>
        </p:nvCxnSpPr>
        <p:spPr>
          <a:xfrm>
            <a:off x="3532950" y="4182600"/>
            <a:ext cx="1262765" cy="5086"/>
          </a:xfrm>
          <a:prstGeom prst="line">
            <a:avLst/>
          </a:prstGeom>
          <a:ln w="12700">
            <a:solidFill>
              <a:srgbClr val="E30101"/>
            </a:solidFill>
          </a:ln>
          <a:effectLst>
            <a:outerShdw dist="1905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BDE32A5-35DB-6A4D-B340-D33F486F231C}"/>
              </a:ext>
            </a:extLst>
          </p:cNvPr>
          <p:cNvCxnSpPr>
            <a:cxnSpLocks/>
            <a:stCxn id="14" idx="7"/>
            <a:endCxn id="16" idx="2"/>
          </p:cNvCxnSpPr>
          <p:nvPr/>
        </p:nvCxnSpPr>
        <p:spPr>
          <a:xfrm flipV="1">
            <a:off x="1984421" y="3156875"/>
            <a:ext cx="2755221" cy="780097"/>
          </a:xfrm>
          <a:prstGeom prst="line">
            <a:avLst/>
          </a:prstGeom>
          <a:ln w="12700">
            <a:solidFill>
              <a:srgbClr val="E30101"/>
            </a:solidFill>
          </a:ln>
          <a:effectLst>
            <a:outerShdw dist="1905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96E2EEDC-EFF2-B14E-B525-B96689923AB6}"/>
              </a:ext>
            </a:extLst>
          </p:cNvPr>
          <p:cNvSpPr txBox="1"/>
          <p:nvPr/>
        </p:nvSpPr>
        <p:spPr>
          <a:xfrm>
            <a:off x="9045739" y="6383848"/>
            <a:ext cx="495650" cy="369332"/>
          </a:xfrm>
          <a:prstGeom prst="rect">
            <a:avLst/>
          </a:prstGeom>
          <a:noFill/>
        </p:spPr>
        <p:txBody>
          <a:bodyPr wrap="none" rtlCol="0">
            <a:spAutoFit/>
          </a:bodyPr>
          <a:lstStyle/>
          <a:p>
            <a:pPr algn="ctr"/>
            <a:r>
              <a:rPr kumimoji="1" lang="en-US" altLang="ja-JP" b="1" dirty="0">
                <a:solidFill>
                  <a:srgbClr val="CEE4EB"/>
                </a:solidFill>
                <a:latin typeface="Meiryo" panose="020B0604030504040204" pitchFamily="34" charset="-128"/>
                <a:ea typeface="Meiryo" panose="020B0604030504040204" pitchFamily="34" charset="-128"/>
              </a:rPr>
              <a:t>13</a:t>
            </a:r>
            <a:endParaRPr kumimoji="1" lang="ja-JP" altLang="en-US" b="1">
              <a:solidFill>
                <a:srgbClr val="CEE4EB"/>
              </a:solidFill>
              <a:latin typeface="Meiryo" panose="020B0604030504040204" pitchFamily="34" charset="-128"/>
              <a:ea typeface="Meiryo" panose="020B0604030504040204" pitchFamily="34" charset="-128"/>
            </a:endParaRPr>
          </a:p>
        </p:txBody>
      </p:sp>
      <p:grpSp>
        <p:nvGrpSpPr>
          <p:cNvPr id="30" name="グループ化 29">
            <a:extLst>
              <a:ext uri="{FF2B5EF4-FFF2-40B4-BE49-F238E27FC236}">
                <a16:creationId xmlns:a16="http://schemas.microsoft.com/office/drawing/2014/main" id="{9DE19D33-2BF9-5B42-BFC2-E6768F7B3428}"/>
              </a:ext>
            </a:extLst>
          </p:cNvPr>
          <p:cNvGrpSpPr/>
          <p:nvPr/>
        </p:nvGrpSpPr>
        <p:grpSpPr>
          <a:xfrm>
            <a:off x="7851860" y="240032"/>
            <a:ext cx="1929476" cy="815608"/>
            <a:chOff x="8377270" y="437756"/>
            <a:chExt cx="5608387" cy="2370719"/>
          </a:xfrm>
        </p:grpSpPr>
        <p:sp>
          <p:nvSpPr>
            <p:cNvPr id="42" name="角丸四角形 41">
              <a:extLst>
                <a:ext uri="{FF2B5EF4-FFF2-40B4-BE49-F238E27FC236}">
                  <a16:creationId xmlns:a16="http://schemas.microsoft.com/office/drawing/2014/main" id="{37A4F855-08E6-AA4F-A01D-D20CFE2176A4}"/>
                </a:ext>
              </a:extLst>
            </p:cNvPr>
            <p:cNvSpPr/>
            <p:nvPr/>
          </p:nvSpPr>
          <p:spPr>
            <a:xfrm>
              <a:off x="12833657" y="437756"/>
              <a:ext cx="1152000" cy="2370719"/>
            </a:xfrm>
            <a:prstGeom prst="roundRect">
              <a:avLst>
                <a:gd name="adj" fmla="val 76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右矢印 42">
              <a:extLst>
                <a:ext uri="{FF2B5EF4-FFF2-40B4-BE49-F238E27FC236}">
                  <a16:creationId xmlns:a16="http://schemas.microsoft.com/office/drawing/2014/main" id="{08F4F526-7733-5A46-98BF-03FBA0D52102}"/>
                </a:ext>
              </a:extLst>
            </p:cNvPr>
            <p:cNvSpPr/>
            <p:nvPr/>
          </p:nvSpPr>
          <p:spPr>
            <a:xfrm>
              <a:off x="12655221" y="1181390"/>
              <a:ext cx="310892" cy="896386"/>
            </a:xfrm>
            <a:prstGeom prst="rightArrow">
              <a:avLst>
                <a:gd name="adj1" fmla="val 57949"/>
                <a:gd name="adj2" fmla="val 69905"/>
              </a:avLst>
            </a:prstGeom>
            <a:solidFill>
              <a:schemeClr val="bg1">
                <a:lumMod val="85000"/>
              </a:schemeClr>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44" name="角丸四角形 43">
              <a:extLst>
                <a:ext uri="{FF2B5EF4-FFF2-40B4-BE49-F238E27FC236}">
                  <a16:creationId xmlns:a16="http://schemas.microsoft.com/office/drawing/2014/main" id="{3D552C06-262F-8F4D-8179-20C3CCBCBCB9}"/>
                </a:ext>
              </a:extLst>
            </p:cNvPr>
            <p:cNvSpPr/>
            <p:nvPr/>
          </p:nvSpPr>
          <p:spPr>
            <a:xfrm>
              <a:off x="11552529" y="437756"/>
              <a:ext cx="1152000" cy="2370719"/>
            </a:xfrm>
            <a:prstGeom prst="roundRect">
              <a:avLst>
                <a:gd name="adj" fmla="val 966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右矢印 44">
              <a:extLst>
                <a:ext uri="{FF2B5EF4-FFF2-40B4-BE49-F238E27FC236}">
                  <a16:creationId xmlns:a16="http://schemas.microsoft.com/office/drawing/2014/main" id="{C571DEDE-2072-6845-8C3E-A5D1E82BA288}"/>
                </a:ext>
              </a:extLst>
            </p:cNvPr>
            <p:cNvSpPr/>
            <p:nvPr/>
          </p:nvSpPr>
          <p:spPr>
            <a:xfrm>
              <a:off x="11391196" y="1181390"/>
              <a:ext cx="310892" cy="896386"/>
            </a:xfrm>
            <a:prstGeom prst="rightArrow">
              <a:avLst>
                <a:gd name="adj1" fmla="val 57949"/>
                <a:gd name="adj2" fmla="val 69905"/>
              </a:avLst>
            </a:prstGeom>
            <a:solidFill>
              <a:schemeClr val="bg1">
                <a:lumMod val="85000"/>
              </a:schemeClr>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46" name="角丸四角形 45">
              <a:extLst>
                <a:ext uri="{FF2B5EF4-FFF2-40B4-BE49-F238E27FC236}">
                  <a16:creationId xmlns:a16="http://schemas.microsoft.com/office/drawing/2014/main" id="{4C1748E3-6D5C-F444-AB57-A949BAD7B1EC}"/>
                </a:ext>
              </a:extLst>
            </p:cNvPr>
            <p:cNvSpPr/>
            <p:nvPr/>
          </p:nvSpPr>
          <p:spPr>
            <a:xfrm>
              <a:off x="10271401" y="437756"/>
              <a:ext cx="1152000" cy="2370719"/>
            </a:xfrm>
            <a:prstGeom prst="roundRect">
              <a:avLst>
                <a:gd name="adj" fmla="val 8656"/>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右矢印 46">
              <a:extLst>
                <a:ext uri="{FF2B5EF4-FFF2-40B4-BE49-F238E27FC236}">
                  <a16:creationId xmlns:a16="http://schemas.microsoft.com/office/drawing/2014/main" id="{E83C7BC7-623E-DF46-8AA0-4BB2E57476CB}"/>
                </a:ext>
              </a:extLst>
            </p:cNvPr>
            <p:cNvSpPr/>
            <p:nvPr/>
          </p:nvSpPr>
          <p:spPr>
            <a:xfrm>
              <a:off x="10120026" y="1181390"/>
              <a:ext cx="310892" cy="896386"/>
            </a:xfrm>
            <a:prstGeom prst="rightArrow">
              <a:avLst>
                <a:gd name="adj1" fmla="val 57949"/>
                <a:gd name="adj2" fmla="val 69905"/>
              </a:avLst>
            </a:prstGeom>
            <a:solidFill>
              <a:srgbClr val="A5DBEB"/>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48" name="角丸四角形 47">
              <a:extLst>
                <a:ext uri="{FF2B5EF4-FFF2-40B4-BE49-F238E27FC236}">
                  <a16:creationId xmlns:a16="http://schemas.microsoft.com/office/drawing/2014/main" id="{06E64F22-1E1A-1B40-AE4D-EC900C326A52}"/>
                </a:ext>
              </a:extLst>
            </p:cNvPr>
            <p:cNvSpPr/>
            <p:nvPr/>
          </p:nvSpPr>
          <p:spPr>
            <a:xfrm>
              <a:off x="8377270" y="437756"/>
              <a:ext cx="1765004" cy="2370719"/>
            </a:xfrm>
            <a:prstGeom prst="roundRect">
              <a:avLst>
                <a:gd name="adj" fmla="val 4626"/>
              </a:avLst>
            </a:prstGeom>
            <a:solidFill>
              <a:srgbClr val="A5D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Google Shape;569;p20">
            <a:extLst>
              <a:ext uri="{FF2B5EF4-FFF2-40B4-BE49-F238E27FC236}">
                <a16:creationId xmlns:a16="http://schemas.microsoft.com/office/drawing/2014/main" id="{11BDE42D-5BCE-A845-950E-CF99C9CDFAB7}"/>
              </a:ext>
            </a:extLst>
          </p:cNvPr>
          <p:cNvSpPr txBox="1"/>
          <p:nvPr/>
        </p:nvSpPr>
        <p:spPr>
          <a:xfrm>
            <a:off x="9428418" y="240032"/>
            <a:ext cx="307746" cy="815608"/>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完成・入稿</a:t>
            </a:r>
            <a:endParaRPr sz="600" b="1" dirty="0">
              <a:solidFill>
                <a:schemeClr val="bg1"/>
              </a:solidFill>
              <a:latin typeface="Meiryo"/>
              <a:ea typeface="Meiryo"/>
              <a:cs typeface="Meiryo"/>
              <a:sym typeface="Meiryo"/>
            </a:endParaRPr>
          </a:p>
        </p:txBody>
      </p:sp>
      <p:sp>
        <p:nvSpPr>
          <p:cNvPr id="50" name="Google Shape;567;p20">
            <a:extLst>
              <a:ext uri="{FF2B5EF4-FFF2-40B4-BE49-F238E27FC236}">
                <a16:creationId xmlns:a16="http://schemas.microsoft.com/office/drawing/2014/main" id="{BB910206-1C76-A54B-9BDB-63DD22D182D9}"/>
              </a:ext>
            </a:extLst>
          </p:cNvPr>
          <p:cNvSpPr txBox="1"/>
          <p:nvPr/>
        </p:nvSpPr>
        <p:spPr>
          <a:xfrm>
            <a:off x="8557488" y="238995"/>
            <a:ext cx="307746" cy="841907"/>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絵コンテ制作</a:t>
            </a:r>
            <a:endParaRPr lang="en-US" altLang="ja-JP" sz="800" b="1" dirty="0">
              <a:solidFill>
                <a:schemeClr val="bg1"/>
              </a:solidFill>
              <a:latin typeface="Meiryo"/>
              <a:ea typeface="Meiryo"/>
              <a:cs typeface="Meiryo"/>
              <a:sym typeface="Meiryo"/>
            </a:endParaRPr>
          </a:p>
        </p:txBody>
      </p:sp>
      <p:sp>
        <p:nvSpPr>
          <p:cNvPr id="51" name="Google Shape;567;p20">
            <a:extLst>
              <a:ext uri="{FF2B5EF4-FFF2-40B4-BE49-F238E27FC236}">
                <a16:creationId xmlns:a16="http://schemas.microsoft.com/office/drawing/2014/main" id="{08F371BE-F01C-0D4A-9BDF-27A7B5CC55C4}"/>
              </a:ext>
            </a:extLst>
          </p:cNvPr>
          <p:cNvSpPr txBox="1"/>
          <p:nvPr/>
        </p:nvSpPr>
        <p:spPr>
          <a:xfrm>
            <a:off x="8985886" y="240032"/>
            <a:ext cx="307746" cy="815608"/>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動画制作</a:t>
            </a:r>
            <a:endParaRPr lang="en-US" altLang="ja-JP" sz="800" b="1" dirty="0">
              <a:solidFill>
                <a:schemeClr val="bg1"/>
              </a:solidFill>
              <a:latin typeface="Meiryo"/>
              <a:ea typeface="Meiryo"/>
              <a:cs typeface="Meiryo"/>
              <a:sym typeface="Meiryo"/>
            </a:endParaRPr>
          </a:p>
        </p:txBody>
      </p:sp>
      <p:sp>
        <p:nvSpPr>
          <p:cNvPr id="52" name="Google Shape;567;p20">
            <a:extLst>
              <a:ext uri="{FF2B5EF4-FFF2-40B4-BE49-F238E27FC236}">
                <a16:creationId xmlns:a16="http://schemas.microsoft.com/office/drawing/2014/main" id="{07A68C01-4167-8043-AB97-CD029B6B0CF0}"/>
              </a:ext>
            </a:extLst>
          </p:cNvPr>
          <p:cNvSpPr txBox="1"/>
          <p:nvPr/>
        </p:nvSpPr>
        <p:spPr>
          <a:xfrm>
            <a:off x="7898371" y="270583"/>
            <a:ext cx="492412" cy="735697"/>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1000" b="1">
                <a:solidFill>
                  <a:schemeClr val="bg1"/>
                </a:solidFill>
                <a:effectLst>
                  <a:outerShdw blurRad="50800" dist="38100" dir="2700000" algn="tl" rotWithShape="0">
                    <a:prstClr val="black">
                      <a:alpha val="40000"/>
                    </a:prstClr>
                  </a:outerShdw>
                </a:effectLst>
                <a:latin typeface="Meiryo"/>
                <a:ea typeface="Meiryo"/>
                <a:cs typeface="Meiryo"/>
                <a:sym typeface="Meiryo"/>
              </a:rPr>
              <a:t>制作準備物</a:t>
            </a:r>
            <a:endParaRPr lang="en-US" altLang="ja-JP" sz="1000" b="1" dirty="0">
              <a:solidFill>
                <a:schemeClr val="bg1"/>
              </a:solidFill>
              <a:effectLst>
                <a:outerShdw blurRad="50800" dist="38100" dir="2700000" algn="tl" rotWithShape="0">
                  <a:prstClr val="black">
                    <a:alpha val="40000"/>
                  </a:prstClr>
                </a:outerShdw>
              </a:effectLst>
              <a:latin typeface="Meiryo"/>
              <a:ea typeface="Meiryo"/>
              <a:cs typeface="Meiryo"/>
              <a:sym typeface="Meiryo"/>
            </a:endParaRPr>
          </a:p>
          <a:p>
            <a:pPr marL="0" marR="0" lvl="0" indent="0" algn="ctr" rtl="0">
              <a:spcBef>
                <a:spcPts val="0"/>
              </a:spcBef>
              <a:spcAft>
                <a:spcPts val="0"/>
              </a:spcAft>
              <a:buNone/>
            </a:pPr>
            <a:r>
              <a:rPr lang="ja-JP" altLang="en-US" sz="1000" b="1">
                <a:solidFill>
                  <a:schemeClr val="bg1"/>
                </a:solidFill>
                <a:effectLst>
                  <a:outerShdw blurRad="50800" dist="38100" dir="2700000" algn="tl" rotWithShape="0">
                    <a:prstClr val="black">
                      <a:alpha val="40000"/>
                    </a:prstClr>
                  </a:outerShdw>
                </a:effectLst>
                <a:latin typeface="Meiryo"/>
                <a:ea typeface="Meiryo"/>
                <a:cs typeface="Meiryo"/>
                <a:sym typeface="Meiryo"/>
              </a:rPr>
              <a:t>　　</a:t>
            </a:r>
            <a:r>
              <a:rPr lang="ja-JP" altLang="en-US" sz="1000" b="1" dirty="0">
                <a:solidFill>
                  <a:schemeClr val="bg1"/>
                </a:solidFill>
                <a:effectLst>
                  <a:outerShdw blurRad="50800" dist="38100" dir="2700000" algn="tl" rotWithShape="0">
                    <a:prstClr val="black">
                      <a:alpha val="40000"/>
                    </a:prstClr>
                  </a:outerShdw>
                </a:effectLst>
                <a:latin typeface="Meiryo"/>
                <a:ea typeface="Meiryo"/>
                <a:cs typeface="Meiryo"/>
                <a:sym typeface="Meiryo"/>
              </a:rPr>
              <a:t>　</a:t>
            </a:r>
            <a:r>
              <a:rPr lang="ja-JP" altLang="en-US" sz="1000" b="1">
                <a:solidFill>
                  <a:schemeClr val="bg1"/>
                </a:solidFill>
                <a:effectLst>
                  <a:outerShdw blurRad="50800" dist="38100" dir="2700000" algn="tl" rotWithShape="0">
                    <a:prstClr val="black">
                      <a:alpha val="40000"/>
                    </a:prstClr>
                  </a:outerShdw>
                </a:effectLst>
                <a:latin typeface="Meiryo"/>
                <a:ea typeface="Meiryo"/>
                <a:cs typeface="Meiryo"/>
                <a:sym typeface="Meiryo"/>
              </a:rPr>
              <a:t>拝受</a:t>
            </a:r>
            <a:endParaRPr lang="en-US" altLang="ja-JP" sz="1000" b="1" dirty="0">
              <a:solidFill>
                <a:schemeClr val="bg1"/>
              </a:solidFill>
              <a:effectLst>
                <a:outerShdw blurRad="50800" dist="38100" dir="2700000" algn="tl" rotWithShape="0">
                  <a:prstClr val="black">
                    <a:alpha val="40000"/>
                  </a:prstClr>
                </a:outerShdw>
              </a:effectLst>
              <a:latin typeface="Meiryo"/>
              <a:ea typeface="Meiryo"/>
              <a:cs typeface="Meiryo"/>
              <a:sym typeface="Meiryo"/>
            </a:endParaRPr>
          </a:p>
        </p:txBody>
      </p:sp>
      <p:sp>
        <p:nvSpPr>
          <p:cNvPr id="57" name="テキスト ボックス 56">
            <a:extLst>
              <a:ext uri="{FF2B5EF4-FFF2-40B4-BE49-F238E27FC236}">
                <a16:creationId xmlns:a16="http://schemas.microsoft.com/office/drawing/2014/main" id="{2FC4D81F-BA2F-1641-817B-AC4B76CDE0E6}"/>
              </a:ext>
            </a:extLst>
          </p:cNvPr>
          <p:cNvSpPr txBox="1"/>
          <p:nvPr/>
        </p:nvSpPr>
        <p:spPr>
          <a:xfrm>
            <a:off x="5549997" y="1424428"/>
            <a:ext cx="2723823" cy="261610"/>
          </a:xfrm>
          <a:prstGeom prst="rect">
            <a:avLst/>
          </a:prstGeom>
          <a:noFill/>
        </p:spPr>
        <p:txBody>
          <a:bodyPr wrap="none" rtlCol="0">
            <a:spAutoFit/>
          </a:bodyPr>
          <a:lstStyle/>
          <a:p>
            <a:pPr algn="ctr"/>
            <a:r>
              <a:rPr kumimoji="1" lang="ja-JP" altLang="en-US" sz="1100" b="1">
                <a:latin typeface="Meiryo" panose="020B0604030504040204" pitchFamily="34" charset="-128"/>
                <a:ea typeface="Meiryo" panose="020B0604030504040204" pitchFamily="34" charset="-128"/>
              </a:rPr>
              <a:t>ヒアリングシートにご記入いただくこと</a:t>
            </a:r>
          </a:p>
        </p:txBody>
      </p:sp>
      <p:pic>
        <p:nvPicPr>
          <p:cNvPr id="58" name="Google Shape;102;p14">
            <a:extLst>
              <a:ext uri="{FF2B5EF4-FFF2-40B4-BE49-F238E27FC236}">
                <a16:creationId xmlns:a16="http://schemas.microsoft.com/office/drawing/2014/main" id="{F115EC84-873B-284C-848E-794A7C86BDFB}"/>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rot="20360442">
            <a:off x="5192395" y="1175951"/>
            <a:ext cx="460413" cy="541569"/>
          </a:xfrm>
          <a:prstGeom prst="rect">
            <a:avLst/>
          </a:prstGeom>
          <a:noFill/>
          <a:ln>
            <a:noFill/>
          </a:ln>
        </p:spPr>
      </p:pic>
      <p:pic>
        <p:nvPicPr>
          <p:cNvPr id="59" name="Picture 2" descr="鉛筆 筆記用具 アイコン/イラスト素材イラスト - No: 2660489／無料イラストなら「イラストAC」 | 素材 イラスト, フリー素材 イラスト,  イラスト">
            <a:extLst>
              <a:ext uri="{FF2B5EF4-FFF2-40B4-BE49-F238E27FC236}">
                <a16:creationId xmlns:a16="http://schemas.microsoft.com/office/drawing/2014/main" id="{1ED39AEE-7F08-BF4F-8900-91F52436A3CF}"/>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234609" y="1246936"/>
            <a:ext cx="306442" cy="466882"/>
          </a:xfrm>
          <a:prstGeom prst="rect">
            <a:avLst/>
          </a:prstGeom>
          <a:noFill/>
          <a:extLst>
            <a:ext uri="{909E8E84-426E-40DD-AFC4-6F175D3DCCD1}">
              <a14:hiddenFill xmlns:a14="http://schemas.microsoft.com/office/drawing/2010/main">
                <a:solidFill>
                  <a:srgbClr val="FFFFFF"/>
                </a:solidFill>
              </a14:hiddenFill>
            </a:ext>
          </a:extLst>
        </p:spPr>
      </p:pic>
      <p:sp>
        <p:nvSpPr>
          <p:cNvPr id="53" name="台形 52">
            <a:extLst>
              <a:ext uri="{FF2B5EF4-FFF2-40B4-BE49-F238E27FC236}">
                <a16:creationId xmlns:a16="http://schemas.microsoft.com/office/drawing/2014/main" id="{1ADD54F0-9EBA-4142-954E-49D7E53B4BFA}"/>
              </a:ext>
            </a:extLst>
          </p:cNvPr>
          <p:cNvSpPr/>
          <p:nvPr/>
        </p:nvSpPr>
        <p:spPr>
          <a:xfrm rot="10800000">
            <a:off x="2368167" y="201147"/>
            <a:ext cx="994276" cy="229448"/>
          </a:xfrm>
          <a:prstGeom prst="trapezoid">
            <a:avLst/>
          </a:prstGeom>
          <a:solidFill>
            <a:schemeClr val="bg1"/>
          </a:solidFill>
          <a:ln w="57150" cap="rnd">
            <a:solidFill>
              <a:schemeClr val="bg1"/>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Google Shape;567;p20">
            <a:extLst>
              <a:ext uri="{FF2B5EF4-FFF2-40B4-BE49-F238E27FC236}">
                <a16:creationId xmlns:a16="http://schemas.microsoft.com/office/drawing/2014/main" id="{206DEA9A-E62B-074A-8D01-E3A816C88438}"/>
              </a:ext>
            </a:extLst>
          </p:cNvPr>
          <p:cNvSpPr txBox="1"/>
          <p:nvPr/>
        </p:nvSpPr>
        <p:spPr>
          <a:xfrm>
            <a:off x="2350211" y="149659"/>
            <a:ext cx="1023330" cy="346208"/>
          </a:xfrm>
          <a:prstGeom prst="rect">
            <a:avLst/>
          </a:prstGeom>
          <a:noFill/>
          <a:ln>
            <a:noFill/>
          </a:ln>
        </p:spPr>
        <p:txBody>
          <a:bodyPr spcFirstLastPara="1" wrap="square" lIns="91425" tIns="45700" rIns="91425" bIns="45700" anchor="t" anchorCtr="0">
            <a:spAutoFit/>
          </a:bodyPr>
          <a:lstStyle/>
          <a:p>
            <a:pPr lvl="0" algn="ctr"/>
            <a:r>
              <a:rPr lang="ja-JP" altLang="en-US" sz="600">
                <a:solidFill>
                  <a:schemeClr val="dk1"/>
                </a:solidFill>
                <a:latin typeface="Meiryo"/>
                <a:ea typeface="Meiryo"/>
                <a:cs typeface="Meiryo"/>
                <a:sym typeface="Meiryo"/>
              </a:rPr>
              <a:t>出稿の</a:t>
            </a:r>
            <a:endParaRPr lang="en-US" altLang="ja-JP" sz="600"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050" b="1">
                <a:solidFill>
                  <a:schemeClr val="dk1"/>
                </a:solidFill>
                <a:latin typeface="Meiryo"/>
                <a:ea typeface="Meiryo"/>
                <a:cs typeface="Meiryo"/>
                <a:sym typeface="Meiryo"/>
              </a:rPr>
              <a:t>約</a:t>
            </a:r>
            <a:r>
              <a:rPr lang="en-US" altLang="ja-JP" sz="1050" b="1" dirty="0">
                <a:solidFill>
                  <a:schemeClr val="dk1"/>
                </a:solidFill>
                <a:latin typeface="Meiryo"/>
                <a:ea typeface="Meiryo"/>
                <a:cs typeface="Meiryo"/>
                <a:sym typeface="Meiryo"/>
              </a:rPr>
              <a:t>4.5</a:t>
            </a:r>
            <a:r>
              <a:rPr lang="ja-JP" altLang="en-US" sz="1050" b="1">
                <a:solidFill>
                  <a:schemeClr val="dk1"/>
                </a:solidFill>
                <a:latin typeface="Meiryo"/>
                <a:ea typeface="Meiryo"/>
                <a:cs typeface="Meiryo"/>
                <a:sym typeface="Meiryo"/>
              </a:rPr>
              <a:t>週間前</a:t>
            </a:r>
            <a:endParaRPr sz="1050" b="1" dirty="0">
              <a:solidFill>
                <a:schemeClr val="dk1"/>
              </a:solidFill>
              <a:latin typeface="Meiryo"/>
              <a:ea typeface="Meiryo"/>
              <a:cs typeface="Meiryo"/>
              <a:sym typeface="Meiryo"/>
            </a:endParaRPr>
          </a:p>
        </p:txBody>
      </p:sp>
      <p:sp>
        <p:nvSpPr>
          <p:cNvPr id="56" name="テキスト ボックス 55">
            <a:extLst>
              <a:ext uri="{FF2B5EF4-FFF2-40B4-BE49-F238E27FC236}">
                <a16:creationId xmlns:a16="http://schemas.microsoft.com/office/drawing/2014/main" id="{8D2E1E45-A991-45B8-A282-F6BC143C3007}"/>
              </a:ext>
            </a:extLst>
          </p:cNvPr>
          <p:cNvSpPr txBox="1"/>
          <p:nvPr/>
        </p:nvSpPr>
        <p:spPr>
          <a:xfrm>
            <a:off x="3104243" y="177803"/>
            <a:ext cx="4879488" cy="369332"/>
          </a:xfrm>
          <a:prstGeom prst="rect">
            <a:avLst/>
          </a:prstGeom>
          <a:noFill/>
          <a:effectLst/>
        </p:spPr>
        <p:txBody>
          <a:bodyPr wrap="square" rtlCol="0">
            <a:spAutoFit/>
          </a:bodyPr>
          <a:lstStyle/>
          <a:p>
            <a:pPr algn="ctr"/>
            <a:r>
              <a:rPr lang="ja-JP" altLang="en-US" b="1" dirty="0">
                <a:solidFill>
                  <a:schemeClr val="bg1"/>
                </a:solidFill>
                <a:latin typeface="Meiryo" charset="-128"/>
                <a:ea typeface="Meiryo" charset="-128"/>
                <a:cs typeface="Meiryo" charset="-128"/>
              </a:rPr>
              <a:t>動画制作（ヒアリングシートについて）</a:t>
            </a:r>
          </a:p>
        </p:txBody>
      </p:sp>
      <p:sp>
        <p:nvSpPr>
          <p:cNvPr id="3" name="片側の 2 つの角を丸めた四角形 2">
            <a:extLst>
              <a:ext uri="{FF2B5EF4-FFF2-40B4-BE49-F238E27FC236}">
                <a16:creationId xmlns:a16="http://schemas.microsoft.com/office/drawing/2014/main" id="{ED7536D1-28FB-508A-F07E-A5AFF6B3B536}"/>
              </a:ext>
            </a:extLst>
          </p:cNvPr>
          <p:cNvSpPr/>
          <p:nvPr/>
        </p:nvSpPr>
        <p:spPr>
          <a:xfrm rot="5400000">
            <a:off x="797243" y="-357867"/>
            <a:ext cx="369333" cy="1963820"/>
          </a:xfrm>
          <a:prstGeom prst="round2SameRect">
            <a:avLst>
              <a:gd name="adj1" fmla="val 50000"/>
              <a:gd name="adj2" fmla="val 0"/>
            </a:avLst>
          </a:prstGeom>
          <a:solidFill>
            <a:srgbClr val="65B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13A1D6DE-03CD-75F9-D800-273C3356C9A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5941" y="242002"/>
            <a:ext cx="640464" cy="530646"/>
          </a:xfrm>
          <a:prstGeom prst="rect">
            <a:avLst/>
          </a:prstGeom>
        </p:spPr>
      </p:pic>
      <p:sp>
        <p:nvSpPr>
          <p:cNvPr id="5" name="テキスト ボックス 4">
            <a:extLst>
              <a:ext uri="{FF2B5EF4-FFF2-40B4-BE49-F238E27FC236}">
                <a16:creationId xmlns:a16="http://schemas.microsoft.com/office/drawing/2014/main" id="{D7C882C7-E8B4-DFD3-1089-EBE9C9449993}"/>
              </a:ext>
            </a:extLst>
          </p:cNvPr>
          <p:cNvSpPr txBox="1"/>
          <p:nvPr/>
        </p:nvSpPr>
        <p:spPr>
          <a:xfrm>
            <a:off x="699787" y="517603"/>
            <a:ext cx="1172116" cy="261610"/>
          </a:xfrm>
          <a:prstGeom prst="rect">
            <a:avLst/>
          </a:prstGeom>
          <a:noFill/>
        </p:spPr>
        <p:txBody>
          <a:bodyPr wrap="none" rtlCol="0">
            <a:spAutoFit/>
          </a:bodyPr>
          <a:lstStyle/>
          <a:p>
            <a:r>
              <a:rPr kumimoji="1" lang="ja-JP" altLang="en-US" sz="1050" b="1">
                <a:solidFill>
                  <a:schemeClr val="bg1"/>
                </a:solidFill>
                <a:latin typeface="Meiryo" panose="020B0604030504040204" pitchFamily="34" charset="-128"/>
                <a:ea typeface="Meiryo" panose="020B0604030504040204" pitchFamily="34" charset="-128"/>
              </a:rPr>
              <a:t>オリジナル動画</a:t>
            </a:r>
          </a:p>
        </p:txBody>
      </p:sp>
    </p:spTree>
    <p:extLst>
      <p:ext uri="{BB962C8B-B14F-4D97-AF65-F5344CB8AC3E}">
        <p14:creationId xmlns:p14="http://schemas.microsoft.com/office/powerpoint/2010/main" val="643551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BFF0A32-2E0C-9C43-AC97-3F4154B0A96B}"/>
              </a:ext>
            </a:extLst>
          </p:cNvPr>
          <p:cNvPicPr>
            <a:picLocks noChangeAspect="1"/>
          </p:cNvPicPr>
          <p:nvPr/>
        </p:nvPicPr>
        <p:blipFill>
          <a:blip r:embed="rId3"/>
          <a:stretch>
            <a:fillRect/>
          </a:stretch>
        </p:blipFill>
        <p:spPr>
          <a:xfrm>
            <a:off x="888492" y="1084951"/>
            <a:ext cx="3909393" cy="5139451"/>
          </a:xfrm>
          <a:prstGeom prst="rect">
            <a:avLst/>
          </a:prstGeom>
        </p:spPr>
      </p:pic>
      <p:sp>
        <p:nvSpPr>
          <p:cNvPr id="39" name="テキスト ボックス 38">
            <a:extLst>
              <a:ext uri="{FF2B5EF4-FFF2-40B4-BE49-F238E27FC236}">
                <a16:creationId xmlns:a16="http://schemas.microsoft.com/office/drawing/2014/main" id="{96E2EEDC-EFF2-B14E-B525-B96689923AB6}"/>
              </a:ext>
            </a:extLst>
          </p:cNvPr>
          <p:cNvSpPr txBox="1"/>
          <p:nvPr/>
        </p:nvSpPr>
        <p:spPr>
          <a:xfrm>
            <a:off x="9045739" y="6383848"/>
            <a:ext cx="495650" cy="369332"/>
          </a:xfrm>
          <a:prstGeom prst="rect">
            <a:avLst/>
          </a:prstGeom>
          <a:noFill/>
        </p:spPr>
        <p:txBody>
          <a:bodyPr wrap="none" rtlCol="0">
            <a:spAutoFit/>
          </a:bodyPr>
          <a:lstStyle/>
          <a:p>
            <a:pPr algn="ctr"/>
            <a:r>
              <a:rPr kumimoji="1" lang="en-US" altLang="ja-JP" b="1" dirty="0">
                <a:solidFill>
                  <a:srgbClr val="CEE4EB"/>
                </a:solidFill>
                <a:latin typeface="Meiryo" panose="020B0604030504040204" pitchFamily="34" charset="-128"/>
                <a:ea typeface="Meiryo" panose="020B0604030504040204" pitchFamily="34" charset="-128"/>
              </a:rPr>
              <a:t>14</a:t>
            </a:r>
            <a:endParaRPr kumimoji="1" lang="ja-JP" altLang="en-US" b="1">
              <a:solidFill>
                <a:srgbClr val="CEE4EB"/>
              </a:solidFill>
              <a:latin typeface="Meiryo" panose="020B0604030504040204" pitchFamily="34" charset="-128"/>
              <a:ea typeface="Meiryo" panose="020B0604030504040204" pitchFamily="34" charset="-128"/>
            </a:endParaRPr>
          </a:p>
        </p:txBody>
      </p:sp>
      <p:grpSp>
        <p:nvGrpSpPr>
          <p:cNvPr id="30" name="グループ化 29">
            <a:extLst>
              <a:ext uri="{FF2B5EF4-FFF2-40B4-BE49-F238E27FC236}">
                <a16:creationId xmlns:a16="http://schemas.microsoft.com/office/drawing/2014/main" id="{9DE19D33-2BF9-5B42-BFC2-E6768F7B3428}"/>
              </a:ext>
            </a:extLst>
          </p:cNvPr>
          <p:cNvGrpSpPr/>
          <p:nvPr/>
        </p:nvGrpSpPr>
        <p:grpSpPr>
          <a:xfrm>
            <a:off x="7851860" y="240032"/>
            <a:ext cx="1929476" cy="815608"/>
            <a:chOff x="8377270" y="437756"/>
            <a:chExt cx="5608387" cy="2370719"/>
          </a:xfrm>
        </p:grpSpPr>
        <p:sp>
          <p:nvSpPr>
            <p:cNvPr id="42" name="角丸四角形 41">
              <a:extLst>
                <a:ext uri="{FF2B5EF4-FFF2-40B4-BE49-F238E27FC236}">
                  <a16:creationId xmlns:a16="http://schemas.microsoft.com/office/drawing/2014/main" id="{37A4F855-08E6-AA4F-A01D-D20CFE2176A4}"/>
                </a:ext>
              </a:extLst>
            </p:cNvPr>
            <p:cNvSpPr/>
            <p:nvPr/>
          </p:nvSpPr>
          <p:spPr>
            <a:xfrm>
              <a:off x="12833657" y="437756"/>
              <a:ext cx="1152000" cy="2370719"/>
            </a:xfrm>
            <a:prstGeom prst="roundRect">
              <a:avLst>
                <a:gd name="adj" fmla="val 76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右矢印 42">
              <a:extLst>
                <a:ext uri="{FF2B5EF4-FFF2-40B4-BE49-F238E27FC236}">
                  <a16:creationId xmlns:a16="http://schemas.microsoft.com/office/drawing/2014/main" id="{08F4F526-7733-5A46-98BF-03FBA0D52102}"/>
                </a:ext>
              </a:extLst>
            </p:cNvPr>
            <p:cNvSpPr/>
            <p:nvPr/>
          </p:nvSpPr>
          <p:spPr>
            <a:xfrm>
              <a:off x="12655221" y="1181390"/>
              <a:ext cx="310892" cy="896386"/>
            </a:xfrm>
            <a:prstGeom prst="rightArrow">
              <a:avLst>
                <a:gd name="adj1" fmla="val 57949"/>
                <a:gd name="adj2" fmla="val 69905"/>
              </a:avLst>
            </a:prstGeom>
            <a:solidFill>
              <a:schemeClr val="bg1">
                <a:lumMod val="85000"/>
              </a:schemeClr>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44" name="角丸四角形 43">
              <a:extLst>
                <a:ext uri="{FF2B5EF4-FFF2-40B4-BE49-F238E27FC236}">
                  <a16:creationId xmlns:a16="http://schemas.microsoft.com/office/drawing/2014/main" id="{3D552C06-262F-8F4D-8179-20C3CCBCBCB9}"/>
                </a:ext>
              </a:extLst>
            </p:cNvPr>
            <p:cNvSpPr/>
            <p:nvPr/>
          </p:nvSpPr>
          <p:spPr>
            <a:xfrm>
              <a:off x="11552529" y="437756"/>
              <a:ext cx="1152000" cy="2370719"/>
            </a:xfrm>
            <a:prstGeom prst="roundRect">
              <a:avLst>
                <a:gd name="adj" fmla="val 966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右矢印 44">
              <a:extLst>
                <a:ext uri="{FF2B5EF4-FFF2-40B4-BE49-F238E27FC236}">
                  <a16:creationId xmlns:a16="http://schemas.microsoft.com/office/drawing/2014/main" id="{C571DEDE-2072-6845-8C3E-A5D1E82BA288}"/>
                </a:ext>
              </a:extLst>
            </p:cNvPr>
            <p:cNvSpPr/>
            <p:nvPr/>
          </p:nvSpPr>
          <p:spPr>
            <a:xfrm>
              <a:off x="11391196" y="1181390"/>
              <a:ext cx="310892" cy="896386"/>
            </a:xfrm>
            <a:prstGeom prst="rightArrow">
              <a:avLst>
                <a:gd name="adj1" fmla="val 57949"/>
                <a:gd name="adj2" fmla="val 69905"/>
              </a:avLst>
            </a:prstGeom>
            <a:solidFill>
              <a:srgbClr val="A5DBEB"/>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46" name="角丸四角形 45">
              <a:extLst>
                <a:ext uri="{FF2B5EF4-FFF2-40B4-BE49-F238E27FC236}">
                  <a16:creationId xmlns:a16="http://schemas.microsoft.com/office/drawing/2014/main" id="{4C1748E3-6D5C-F444-AB57-A949BAD7B1EC}"/>
                </a:ext>
              </a:extLst>
            </p:cNvPr>
            <p:cNvSpPr/>
            <p:nvPr/>
          </p:nvSpPr>
          <p:spPr>
            <a:xfrm>
              <a:off x="10271401" y="437756"/>
              <a:ext cx="1152000" cy="2370719"/>
            </a:xfrm>
            <a:prstGeom prst="roundRect">
              <a:avLst>
                <a:gd name="adj" fmla="val 8656"/>
              </a:avLst>
            </a:prstGeom>
            <a:solidFill>
              <a:srgbClr val="A5D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右矢印 46">
              <a:extLst>
                <a:ext uri="{FF2B5EF4-FFF2-40B4-BE49-F238E27FC236}">
                  <a16:creationId xmlns:a16="http://schemas.microsoft.com/office/drawing/2014/main" id="{E83C7BC7-623E-DF46-8AA0-4BB2E57476CB}"/>
                </a:ext>
              </a:extLst>
            </p:cNvPr>
            <p:cNvSpPr/>
            <p:nvPr/>
          </p:nvSpPr>
          <p:spPr>
            <a:xfrm>
              <a:off x="10120026" y="1181390"/>
              <a:ext cx="310892" cy="896386"/>
            </a:xfrm>
            <a:prstGeom prst="rightArrow">
              <a:avLst>
                <a:gd name="adj1" fmla="val 57949"/>
                <a:gd name="adj2" fmla="val 69905"/>
              </a:avLst>
            </a:prstGeom>
            <a:solidFill>
              <a:srgbClr val="DADADA"/>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48" name="角丸四角形 47">
              <a:extLst>
                <a:ext uri="{FF2B5EF4-FFF2-40B4-BE49-F238E27FC236}">
                  <a16:creationId xmlns:a16="http://schemas.microsoft.com/office/drawing/2014/main" id="{06E64F22-1E1A-1B40-AE4D-EC900C326A52}"/>
                </a:ext>
              </a:extLst>
            </p:cNvPr>
            <p:cNvSpPr/>
            <p:nvPr/>
          </p:nvSpPr>
          <p:spPr>
            <a:xfrm>
              <a:off x="8377270" y="437756"/>
              <a:ext cx="1765004" cy="2370719"/>
            </a:xfrm>
            <a:prstGeom prst="roundRect">
              <a:avLst>
                <a:gd name="adj" fmla="val 4626"/>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Google Shape;569;p20">
            <a:extLst>
              <a:ext uri="{FF2B5EF4-FFF2-40B4-BE49-F238E27FC236}">
                <a16:creationId xmlns:a16="http://schemas.microsoft.com/office/drawing/2014/main" id="{11BDE42D-5BCE-A845-950E-CF99C9CDFAB7}"/>
              </a:ext>
            </a:extLst>
          </p:cNvPr>
          <p:cNvSpPr txBox="1"/>
          <p:nvPr/>
        </p:nvSpPr>
        <p:spPr>
          <a:xfrm>
            <a:off x="9428418" y="240032"/>
            <a:ext cx="307746" cy="815608"/>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完成・入稿</a:t>
            </a:r>
            <a:endParaRPr sz="600" b="1" dirty="0">
              <a:solidFill>
                <a:schemeClr val="bg1"/>
              </a:solidFill>
              <a:latin typeface="Meiryo"/>
              <a:ea typeface="Meiryo"/>
              <a:cs typeface="Meiryo"/>
              <a:sym typeface="Meiryo"/>
            </a:endParaRPr>
          </a:p>
        </p:txBody>
      </p:sp>
      <p:sp>
        <p:nvSpPr>
          <p:cNvPr id="50" name="Google Shape;567;p20">
            <a:extLst>
              <a:ext uri="{FF2B5EF4-FFF2-40B4-BE49-F238E27FC236}">
                <a16:creationId xmlns:a16="http://schemas.microsoft.com/office/drawing/2014/main" id="{BB910206-1C76-A54B-9BDB-63DD22D182D9}"/>
              </a:ext>
            </a:extLst>
          </p:cNvPr>
          <p:cNvSpPr txBox="1"/>
          <p:nvPr/>
        </p:nvSpPr>
        <p:spPr>
          <a:xfrm>
            <a:off x="8534250" y="182214"/>
            <a:ext cx="338524" cy="931243"/>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1000" b="1">
                <a:solidFill>
                  <a:schemeClr val="bg1"/>
                </a:solidFill>
                <a:effectLst>
                  <a:outerShdw blurRad="50800" dist="38100" dir="2700000" algn="tl" rotWithShape="0">
                    <a:prstClr val="black">
                      <a:alpha val="40000"/>
                    </a:prstClr>
                  </a:outerShdw>
                </a:effectLst>
                <a:latin typeface="Meiryo"/>
                <a:ea typeface="Meiryo"/>
                <a:cs typeface="Meiryo"/>
                <a:sym typeface="Meiryo"/>
              </a:rPr>
              <a:t>絵コンテ制作</a:t>
            </a:r>
            <a:endParaRPr lang="en-US" altLang="ja-JP" sz="1000" b="1" dirty="0">
              <a:solidFill>
                <a:schemeClr val="bg1"/>
              </a:solidFill>
              <a:effectLst>
                <a:outerShdw blurRad="50800" dist="38100" dir="2700000" algn="tl" rotWithShape="0">
                  <a:prstClr val="black">
                    <a:alpha val="40000"/>
                  </a:prstClr>
                </a:outerShdw>
              </a:effectLst>
              <a:latin typeface="Meiryo"/>
              <a:ea typeface="Meiryo"/>
              <a:cs typeface="Meiryo"/>
              <a:sym typeface="Meiryo"/>
            </a:endParaRPr>
          </a:p>
        </p:txBody>
      </p:sp>
      <p:sp>
        <p:nvSpPr>
          <p:cNvPr id="51" name="Google Shape;567;p20">
            <a:extLst>
              <a:ext uri="{FF2B5EF4-FFF2-40B4-BE49-F238E27FC236}">
                <a16:creationId xmlns:a16="http://schemas.microsoft.com/office/drawing/2014/main" id="{08F371BE-F01C-0D4A-9BDF-27A7B5CC55C4}"/>
              </a:ext>
            </a:extLst>
          </p:cNvPr>
          <p:cNvSpPr txBox="1"/>
          <p:nvPr/>
        </p:nvSpPr>
        <p:spPr>
          <a:xfrm>
            <a:off x="8985886" y="240032"/>
            <a:ext cx="307746" cy="815608"/>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動画制作</a:t>
            </a:r>
            <a:endParaRPr lang="en-US" altLang="ja-JP" sz="800" b="1" dirty="0">
              <a:solidFill>
                <a:schemeClr val="bg1"/>
              </a:solidFill>
              <a:latin typeface="Meiryo"/>
              <a:ea typeface="Meiryo"/>
              <a:cs typeface="Meiryo"/>
              <a:sym typeface="Meiryo"/>
            </a:endParaRPr>
          </a:p>
        </p:txBody>
      </p:sp>
      <p:sp>
        <p:nvSpPr>
          <p:cNvPr id="52" name="Google Shape;567;p20">
            <a:extLst>
              <a:ext uri="{FF2B5EF4-FFF2-40B4-BE49-F238E27FC236}">
                <a16:creationId xmlns:a16="http://schemas.microsoft.com/office/drawing/2014/main" id="{07A68C01-4167-8043-AB97-CD029B6B0CF0}"/>
              </a:ext>
            </a:extLst>
          </p:cNvPr>
          <p:cNvSpPr txBox="1"/>
          <p:nvPr/>
        </p:nvSpPr>
        <p:spPr>
          <a:xfrm>
            <a:off x="7928394" y="270583"/>
            <a:ext cx="430857" cy="735697"/>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制作準備物</a:t>
            </a:r>
            <a:endParaRPr lang="en-US" altLang="ja-JP" sz="800" b="1" dirty="0">
              <a:solidFill>
                <a:schemeClr val="bg1"/>
              </a:solidFill>
              <a:latin typeface="Meiryo"/>
              <a:ea typeface="Meiryo"/>
              <a:cs typeface="Meiryo"/>
              <a:sym typeface="Meiryo"/>
            </a:endParaRPr>
          </a:p>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　　</a:t>
            </a:r>
            <a:r>
              <a:rPr lang="ja-JP" altLang="en-US" sz="800" b="1" dirty="0">
                <a:solidFill>
                  <a:schemeClr val="bg1"/>
                </a:solidFill>
                <a:latin typeface="Meiryo"/>
                <a:ea typeface="Meiryo"/>
                <a:cs typeface="Meiryo"/>
                <a:sym typeface="Meiryo"/>
              </a:rPr>
              <a:t>　</a:t>
            </a:r>
            <a:r>
              <a:rPr lang="ja-JP" altLang="en-US" sz="800" b="1">
                <a:solidFill>
                  <a:schemeClr val="bg1"/>
                </a:solidFill>
                <a:latin typeface="Meiryo"/>
                <a:ea typeface="Meiryo"/>
                <a:cs typeface="Meiryo"/>
                <a:sym typeface="Meiryo"/>
              </a:rPr>
              <a:t>拝受</a:t>
            </a:r>
            <a:endParaRPr lang="en-US" altLang="ja-JP" sz="800" b="1" dirty="0">
              <a:solidFill>
                <a:schemeClr val="bg1"/>
              </a:solidFill>
              <a:latin typeface="Meiryo"/>
              <a:ea typeface="Meiryo"/>
              <a:cs typeface="Meiryo"/>
              <a:sym typeface="Meiryo"/>
            </a:endParaRPr>
          </a:p>
        </p:txBody>
      </p:sp>
      <p:sp>
        <p:nvSpPr>
          <p:cNvPr id="62" name="正方形/長方形 61">
            <a:extLst>
              <a:ext uri="{FF2B5EF4-FFF2-40B4-BE49-F238E27FC236}">
                <a16:creationId xmlns:a16="http://schemas.microsoft.com/office/drawing/2014/main" id="{A593A2C0-E2E3-8341-A198-C7A89269210E}"/>
              </a:ext>
            </a:extLst>
          </p:cNvPr>
          <p:cNvSpPr/>
          <p:nvPr/>
        </p:nvSpPr>
        <p:spPr>
          <a:xfrm rot="971084">
            <a:off x="1325805" y="3365096"/>
            <a:ext cx="3335701" cy="55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5400" b="1" dirty="0">
                <a:solidFill>
                  <a:schemeClr val="tx1">
                    <a:lumMod val="75000"/>
                    <a:lumOff val="25000"/>
                    <a:alpha val="30000"/>
                  </a:schemeClr>
                </a:solidFill>
                <a:latin typeface="Meiryo" charset="-128"/>
                <a:ea typeface="Meiryo" charset="-128"/>
                <a:cs typeface="Meiryo" charset="-128"/>
              </a:rPr>
              <a:t>SAMPLE</a:t>
            </a:r>
          </a:p>
        </p:txBody>
      </p:sp>
      <p:sp>
        <p:nvSpPr>
          <p:cNvPr id="63" name="テキスト ボックス 62">
            <a:extLst>
              <a:ext uri="{FF2B5EF4-FFF2-40B4-BE49-F238E27FC236}">
                <a16:creationId xmlns:a16="http://schemas.microsoft.com/office/drawing/2014/main" id="{B7B8A0D6-1114-464B-89DC-8DD43EBD91CA}"/>
              </a:ext>
            </a:extLst>
          </p:cNvPr>
          <p:cNvSpPr txBox="1"/>
          <p:nvPr/>
        </p:nvSpPr>
        <p:spPr>
          <a:xfrm>
            <a:off x="5354278" y="1390594"/>
            <a:ext cx="3347391" cy="446276"/>
          </a:xfrm>
          <a:prstGeom prst="rect">
            <a:avLst/>
          </a:prstGeom>
          <a:noFill/>
        </p:spPr>
        <p:txBody>
          <a:bodyPr wrap="none" rtlCol="0">
            <a:spAutoFit/>
          </a:bodyPr>
          <a:lstStyle/>
          <a:p>
            <a:pPr>
              <a:lnSpc>
                <a:spcPct val="120000"/>
              </a:lnSpc>
            </a:pPr>
            <a:r>
              <a:rPr lang="ja-JP" altLang="en-US" sz="2000" b="1" dirty="0">
                <a:solidFill>
                  <a:srgbClr val="65B5C3"/>
                </a:solidFill>
                <a:latin typeface="Meiryo" panose="020B0604030504040204" pitchFamily="34" charset="-128"/>
                <a:ea typeface="Meiryo" panose="020B0604030504040204" pitchFamily="34" charset="-128"/>
              </a:rPr>
              <a:t>◀︎</a:t>
            </a:r>
            <a:r>
              <a:rPr lang="en-US" altLang="ja-JP" sz="2000" b="1" dirty="0">
                <a:latin typeface="Meiryo" panose="020B0604030504040204" pitchFamily="34" charset="-128"/>
                <a:ea typeface="Meiryo" panose="020B0604030504040204" pitchFamily="34" charset="-128"/>
              </a:rPr>
              <a:t> </a:t>
            </a:r>
            <a:r>
              <a:rPr lang="ja-JP" altLang="en-US" sz="2000" b="1" dirty="0">
                <a:latin typeface="Meiryo" panose="020B0604030504040204" pitchFamily="34" charset="-128"/>
                <a:ea typeface="Meiryo" panose="020B0604030504040204" pitchFamily="34" charset="-128"/>
              </a:rPr>
              <a:t>絵コンテご提出イメージ</a:t>
            </a:r>
          </a:p>
        </p:txBody>
      </p:sp>
      <p:sp>
        <p:nvSpPr>
          <p:cNvPr id="65" name="角丸四角形 139">
            <a:extLst>
              <a:ext uri="{FF2B5EF4-FFF2-40B4-BE49-F238E27FC236}">
                <a16:creationId xmlns:a16="http://schemas.microsoft.com/office/drawing/2014/main" id="{594F0846-D900-C54B-A842-A9B6B2E2384B}"/>
              </a:ext>
            </a:extLst>
          </p:cNvPr>
          <p:cNvSpPr/>
          <p:nvPr/>
        </p:nvSpPr>
        <p:spPr>
          <a:xfrm>
            <a:off x="5211919" y="2520614"/>
            <a:ext cx="4002156" cy="3354291"/>
          </a:xfrm>
          <a:prstGeom prst="roundRect">
            <a:avLst>
              <a:gd name="adj" fmla="val 6018"/>
            </a:avLst>
          </a:prstGeom>
          <a:noFill/>
          <a:ln w="25400">
            <a:solidFill>
              <a:srgbClr val="65B5C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 name="台形 65">
            <a:extLst>
              <a:ext uri="{FF2B5EF4-FFF2-40B4-BE49-F238E27FC236}">
                <a16:creationId xmlns:a16="http://schemas.microsoft.com/office/drawing/2014/main" id="{4C62A02F-C67A-0548-8E1D-792E6E93EBC1}"/>
              </a:ext>
            </a:extLst>
          </p:cNvPr>
          <p:cNvSpPr/>
          <p:nvPr/>
        </p:nvSpPr>
        <p:spPr>
          <a:xfrm rot="10800000">
            <a:off x="6221238" y="2490312"/>
            <a:ext cx="2072984" cy="263605"/>
          </a:xfrm>
          <a:prstGeom prst="trapezoid">
            <a:avLst/>
          </a:prstGeom>
          <a:solidFill>
            <a:srgbClr val="65B5C3"/>
          </a:solidFill>
          <a:ln w="57150" cap="rnd">
            <a:solidFill>
              <a:srgbClr val="65B5C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5BE44959-89ED-A54B-8F48-7942ADCB8BA4}"/>
              </a:ext>
            </a:extLst>
          </p:cNvPr>
          <p:cNvSpPr/>
          <p:nvPr/>
        </p:nvSpPr>
        <p:spPr>
          <a:xfrm>
            <a:off x="5383262" y="2836950"/>
            <a:ext cx="3663363" cy="3546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200000"/>
              </a:lnSpc>
            </a:pPr>
            <a:r>
              <a:rPr lang="ja-JP" altLang="en-US" sz="1200" b="1" dirty="0">
                <a:solidFill>
                  <a:srgbClr val="65B5C3"/>
                </a:solidFill>
                <a:latin typeface="Meiryo" charset="-128"/>
                <a:ea typeface="Meiryo" charset="-128"/>
                <a:cs typeface="Meiryo" charset="-128"/>
              </a:rPr>
              <a:t>■</a:t>
            </a:r>
            <a:r>
              <a:rPr lang="en-US" altLang="ja-JP" sz="1200" b="1" dirty="0">
                <a:solidFill>
                  <a:srgbClr val="65B5C3"/>
                </a:solidFill>
                <a:latin typeface="Meiryo" charset="-128"/>
                <a:ea typeface="Meiryo" charset="-128"/>
                <a:cs typeface="Meiryo" charset="-128"/>
              </a:rPr>
              <a:t> </a:t>
            </a:r>
            <a:r>
              <a:rPr lang="en-US" altLang="ja-JP" sz="1200" b="1" dirty="0">
                <a:solidFill>
                  <a:schemeClr val="tx1"/>
                </a:solidFill>
                <a:latin typeface="Meiryo" charset="-128"/>
                <a:ea typeface="Meiryo" charset="-128"/>
                <a:cs typeface="Meiryo" charset="-128"/>
              </a:rPr>
              <a:t>15</a:t>
            </a:r>
            <a:r>
              <a:rPr lang="ja-JP" altLang="en-US" sz="1200" b="1" dirty="0">
                <a:solidFill>
                  <a:schemeClr val="tx1"/>
                </a:solidFill>
                <a:latin typeface="Meiryo" charset="-128"/>
                <a:ea typeface="Meiryo" charset="-128"/>
                <a:cs typeface="Meiryo" charset="-128"/>
              </a:rPr>
              <a:t>秒</a:t>
            </a:r>
            <a:r>
              <a:rPr lang="en-US" altLang="ja-JP" sz="1200" b="1" dirty="0">
                <a:solidFill>
                  <a:schemeClr val="tx1"/>
                </a:solidFill>
                <a:latin typeface="Meiryo" charset="-128"/>
                <a:ea typeface="Meiryo" charset="-128"/>
                <a:cs typeface="Meiryo" charset="-128"/>
              </a:rPr>
              <a:t>CM</a:t>
            </a:r>
            <a:r>
              <a:rPr lang="ja-JP" altLang="en-US" sz="1200" b="1" dirty="0">
                <a:solidFill>
                  <a:schemeClr val="tx1"/>
                </a:solidFill>
                <a:latin typeface="Meiryo" charset="-128"/>
                <a:ea typeface="Meiryo" charset="-128"/>
                <a:cs typeface="Meiryo" charset="-128"/>
              </a:rPr>
              <a:t>の内容は</a:t>
            </a:r>
            <a:r>
              <a:rPr lang="ja-JP" altLang="en-US" sz="1200" b="1" dirty="0">
                <a:solidFill>
                  <a:srgbClr val="FF0000"/>
                </a:solidFill>
                <a:latin typeface="Meiryo" charset="-128"/>
                <a:ea typeface="Meiryo" charset="-128"/>
                <a:cs typeface="Meiryo" charset="-128"/>
              </a:rPr>
              <a:t>最大５カット</a:t>
            </a:r>
            <a:r>
              <a:rPr lang="ja-JP" altLang="en-US" sz="1200" b="1" dirty="0">
                <a:solidFill>
                  <a:schemeClr val="tx1"/>
                </a:solidFill>
                <a:latin typeface="Meiryo" charset="-128"/>
                <a:ea typeface="Meiryo" charset="-128"/>
                <a:cs typeface="Meiryo" charset="-128"/>
              </a:rPr>
              <a:t>までです。</a:t>
            </a:r>
            <a:endParaRPr lang="en-US" altLang="ja-JP" sz="1200" b="1" dirty="0">
              <a:solidFill>
                <a:srgbClr val="65B5C3"/>
              </a:solidFill>
              <a:latin typeface="Meiryo" charset="-128"/>
              <a:ea typeface="Meiryo" charset="-128"/>
              <a:cs typeface="Meiryo" charset="-128"/>
            </a:endParaRPr>
          </a:p>
          <a:p>
            <a:pPr>
              <a:lnSpc>
                <a:spcPct val="200000"/>
              </a:lnSpc>
            </a:pPr>
            <a:r>
              <a:rPr lang="ja-JP" altLang="en-US" sz="1200" b="1" dirty="0">
                <a:solidFill>
                  <a:srgbClr val="65B5C3"/>
                </a:solidFill>
                <a:latin typeface="Meiryo" charset="-128"/>
                <a:ea typeface="Meiryo" charset="-128"/>
                <a:cs typeface="Meiryo" charset="-128"/>
              </a:rPr>
              <a:t>■</a:t>
            </a:r>
            <a:r>
              <a:rPr lang="en-US" altLang="ja-JP" sz="1200" b="1" dirty="0">
                <a:solidFill>
                  <a:srgbClr val="65B5C3"/>
                </a:solidFill>
                <a:latin typeface="Meiryo" charset="-128"/>
                <a:ea typeface="Meiryo" charset="-128"/>
                <a:cs typeface="Meiryo" charset="-128"/>
              </a:rPr>
              <a:t> </a:t>
            </a:r>
            <a:r>
              <a:rPr lang="ja-JP" altLang="en-US" sz="1200" b="1" dirty="0">
                <a:solidFill>
                  <a:schemeClr val="tx1"/>
                </a:solidFill>
                <a:latin typeface="Meiryo" charset="-128"/>
                <a:ea typeface="Meiryo" charset="-128"/>
                <a:cs typeface="Meiryo" charset="-128"/>
              </a:rPr>
              <a:t>絵コンテで</a:t>
            </a:r>
            <a:r>
              <a:rPr lang="ja-JP" altLang="en-US" sz="1200" b="1" dirty="0">
                <a:solidFill>
                  <a:srgbClr val="FF0000"/>
                </a:solidFill>
                <a:latin typeface="Meiryo" charset="-128"/>
                <a:ea typeface="Meiryo" charset="-128"/>
                <a:cs typeface="Meiryo" charset="-128"/>
              </a:rPr>
              <a:t>動画のイメージ</a:t>
            </a:r>
            <a:r>
              <a:rPr lang="ja-JP" altLang="en-US" sz="1200" b="1" dirty="0">
                <a:solidFill>
                  <a:schemeClr val="tx1"/>
                </a:solidFill>
                <a:latin typeface="Meiryo" charset="-128"/>
                <a:ea typeface="Meiryo" charset="-128"/>
                <a:cs typeface="Meiryo" charset="-128"/>
              </a:rPr>
              <a:t>を擦り合わせます。</a:t>
            </a:r>
            <a:endParaRPr lang="en-US" altLang="ja-JP" sz="1200" b="1" dirty="0">
              <a:solidFill>
                <a:schemeClr val="tx1"/>
              </a:solidFill>
              <a:latin typeface="Meiryo" charset="-128"/>
              <a:ea typeface="Meiryo" charset="-128"/>
              <a:cs typeface="Meiryo" charset="-128"/>
            </a:endParaRPr>
          </a:p>
          <a:p>
            <a:pPr>
              <a:lnSpc>
                <a:spcPct val="200000"/>
              </a:lnSpc>
            </a:pPr>
            <a:r>
              <a:rPr lang="ja-JP" altLang="en-US" sz="1200" b="1" dirty="0">
                <a:solidFill>
                  <a:srgbClr val="65B5C3"/>
                </a:solidFill>
                <a:latin typeface="Meiryo" charset="-128"/>
                <a:ea typeface="Meiryo" charset="-128"/>
                <a:cs typeface="Meiryo" charset="-128"/>
              </a:rPr>
              <a:t>■</a:t>
            </a:r>
            <a:r>
              <a:rPr lang="en-US" altLang="ja-JP" sz="1200" b="1" dirty="0">
                <a:solidFill>
                  <a:srgbClr val="65B5C3"/>
                </a:solidFill>
                <a:latin typeface="Meiryo" charset="-128"/>
                <a:ea typeface="Meiryo" charset="-128"/>
                <a:cs typeface="Meiryo" charset="-128"/>
              </a:rPr>
              <a:t> </a:t>
            </a:r>
            <a:r>
              <a:rPr lang="ja-JP" altLang="en-US" sz="1200" b="1" dirty="0">
                <a:solidFill>
                  <a:schemeClr val="tx1"/>
                </a:solidFill>
                <a:latin typeface="Meiryo" charset="-128"/>
                <a:ea typeface="Meiryo" charset="-128"/>
                <a:cs typeface="Meiryo" charset="-128"/>
              </a:rPr>
              <a:t>絵コンテでおおよそ</a:t>
            </a:r>
            <a:r>
              <a:rPr lang="ja-JP" altLang="en-US" sz="1200" b="1" dirty="0">
                <a:solidFill>
                  <a:srgbClr val="FF0000"/>
                </a:solidFill>
                <a:latin typeface="Meiryo" charset="-128"/>
                <a:ea typeface="Meiryo" charset="-128"/>
                <a:cs typeface="Meiryo" charset="-128"/>
              </a:rPr>
              <a:t>内容は確定</a:t>
            </a:r>
            <a:r>
              <a:rPr lang="ja-JP" altLang="en-US" sz="1200" b="1" dirty="0">
                <a:solidFill>
                  <a:schemeClr val="tx1"/>
                </a:solidFill>
                <a:latin typeface="Meiryo" charset="-128"/>
                <a:ea typeface="Meiryo" charset="-128"/>
                <a:cs typeface="Meiryo" charset="-128"/>
              </a:rPr>
              <a:t>して頂きます。</a:t>
            </a:r>
            <a:endParaRPr lang="en-US" altLang="ja-JP" sz="1200" b="1" dirty="0">
              <a:solidFill>
                <a:schemeClr val="tx1"/>
              </a:solidFill>
              <a:latin typeface="Meiryo" charset="-128"/>
              <a:ea typeface="Meiryo" charset="-128"/>
              <a:cs typeface="Meiryo" charset="-128"/>
            </a:endParaRPr>
          </a:p>
          <a:p>
            <a:pPr>
              <a:lnSpc>
                <a:spcPct val="200000"/>
              </a:lnSpc>
            </a:pPr>
            <a:r>
              <a:rPr lang="ja-JP" altLang="en-US" sz="1200" b="1" dirty="0">
                <a:solidFill>
                  <a:srgbClr val="65B5C3"/>
                </a:solidFill>
                <a:latin typeface="Meiryo" charset="-128"/>
                <a:ea typeface="Meiryo" charset="-128"/>
                <a:cs typeface="Meiryo" charset="-128"/>
              </a:rPr>
              <a:t>■</a:t>
            </a:r>
            <a:r>
              <a:rPr lang="en-US" altLang="ja-JP" sz="1200" b="1" dirty="0">
                <a:solidFill>
                  <a:srgbClr val="65B5C3"/>
                </a:solidFill>
                <a:latin typeface="Meiryo" charset="-128"/>
                <a:ea typeface="Meiryo" charset="-128"/>
                <a:cs typeface="Meiryo" charset="-128"/>
              </a:rPr>
              <a:t> </a:t>
            </a:r>
            <a:r>
              <a:rPr lang="ja-JP" altLang="en-US" sz="1200" b="1" dirty="0">
                <a:solidFill>
                  <a:schemeClr val="tx1"/>
                </a:solidFill>
                <a:latin typeface="Meiryo" charset="-128"/>
                <a:ea typeface="Meiryo" charset="-128"/>
                <a:cs typeface="Meiryo" charset="-128"/>
              </a:rPr>
              <a:t>媒体の</a:t>
            </a:r>
            <a:r>
              <a:rPr lang="ja-JP" altLang="en-US" sz="1200" b="1" dirty="0">
                <a:solidFill>
                  <a:srgbClr val="FF0000"/>
                </a:solidFill>
                <a:latin typeface="Meiryo" charset="-128"/>
                <a:ea typeface="Meiryo" charset="-128"/>
                <a:cs typeface="Meiryo" charset="-128"/>
              </a:rPr>
              <a:t>事前審査も同時進行</a:t>
            </a:r>
            <a:r>
              <a:rPr lang="ja-JP" altLang="en-US" sz="1200" b="1" dirty="0">
                <a:solidFill>
                  <a:schemeClr val="tx1"/>
                </a:solidFill>
                <a:latin typeface="Meiryo" charset="-128"/>
                <a:ea typeface="Meiryo" charset="-128"/>
                <a:cs typeface="Meiryo" charset="-128"/>
              </a:rPr>
              <a:t>で行います。</a:t>
            </a:r>
            <a:endParaRPr lang="en-US" altLang="ja-JP" sz="1200" b="1" dirty="0">
              <a:solidFill>
                <a:schemeClr val="tx1"/>
              </a:solidFill>
              <a:latin typeface="Meiryo" charset="-128"/>
              <a:ea typeface="Meiryo" charset="-128"/>
              <a:cs typeface="Meiryo" charset="-128"/>
            </a:endParaRPr>
          </a:p>
          <a:p>
            <a:pPr>
              <a:lnSpc>
                <a:spcPct val="200000"/>
              </a:lnSpc>
            </a:pPr>
            <a:r>
              <a:rPr lang="ja-JP" altLang="en-US" sz="1200" b="1" dirty="0">
                <a:solidFill>
                  <a:srgbClr val="65B5C3"/>
                </a:solidFill>
                <a:latin typeface="Meiryo" charset="-128"/>
                <a:ea typeface="Meiryo" charset="-128"/>
                <a:cs typeface="Meiryo" charset="-128"/>
              </a:rPr>
              <a:t>■</a:t>
            </a:r>
            <a:r>
              <a:rPr lang="en-US" altLang="ja-JP" sz="1200" b="1" dirty="0">
                <a:solidFill>
                  <a:srgbClr val="65B5C3"/>
                </a:solidFill>
                <a:latin typeface="Meiryo" charset="-128"/>
                <a:ea typeface="Meiryo" charset="-128"/>
                <a:cs typeface="Meiryo" charset="-128"/>
              </a:rPr>
              <a:t> </a:t>
            </a:r>
            <a:r>
              <a:rPr lang="ja-JP" altLang="en-US" sz="1200" b="1" dirty="0">
                <a:solidFill>
                  <a:schemeClr val="tx1"/>
                </a:solidFill>
                <a:latin typeface="Meiryo" charset="-128"/>
                <a:ea typeface="Meiryo" charset="-128"/>
                <a:cs typeface="Meiryo" charset="-128"/>
              </a:rPr>
              <a:t>絵コンテの修正は</a:t>
            </a:r>
            <a:r>
              <a:rPr lang="ja-JP" altLang="en-US" sz="1200" b="1" dirty="0">
                <a:solidFill>
                  <a:srgbClr val="FF0000"/>
                </a:solidFill>
                <a:latin typeface="Meiryo" charset="-128"/>
                <a:ea typeface="Meiryo" charset="-128"/>
                <a:cs typeface="Meiryo" charset="-128"/>
              </a:rPr>
              <a:t>複数回可能</a:t>
            </a:r>
            <a:r>
              <a:rPr lang="ja-JP" altLang="en-US" sz="1200" b="1" dirty="0">
                <a:solidFill>
                  <a:schemeClr val="tx1"/>
                </a:solidFill>
                <a:latin typeface="Meiryo" charset="-128"/>
                <a:ea typeface="Meiryo" charset="-128"/>
                <a:cs typeface="Meiryo" charset="-128"/>
              </a:rPr>
              <a:t>です。</a:t>
            </a:r>
            <a:endParaRPr lang="en-US" altLang="ja-JP" sz="1200" b="1" dirty="0">
              <a:solidFill>
                <a:schemeClr val="tx1"/>
              </a:solidFill>
              <a:latin typeface="Meiryo" charset="-128"/>
              <a:ea typeface="Meiryo" charset="-128"/>
              <a:cs typeface="Meiryo" charset="-128"/>
            </a:endParaRPr>
          </a:p>
          <a:p>
            <a:pPr>
              <a:lnSpc>
                <a:spcPct val="150000"/>
              </a:lnSpc>
            </a:pPr>
            <a:r>
              <a:rPr lang="ja-JP" altLang="en-US" sz="1000" dirty="0">
                <a:solidFill>
                  <a:schemeClr val="tx1"/>
                </a:solidFill>
                <a:latin typeface="Meiryo" charset="-128"/>
                <a:ea typeface="Meiryo" charset="-128"/>
                <a:cs typeface="Meiryo" charset="-128"/>
              </a:rPr>
              <a:t>　　</a:t>
            </a:r>
            <a:r>
              <a:rPr lang="en-US" altLang="ja-JP" sz="1000" dirty="0">
                <a:solidFill>
                  <a:schemeClr val="tx1"/>
                </a:solidFill>
                <a:latin typeface="Meiryo" charset="-128"/>
                <a:ea typeface="Meiryo" charset="-128"/>
                <a:cs typeface="Meiryo" charset="-128"/>
              </a:rPr>
              <a:t>※</a:t>
            </a:r>
            <a:r>
              <a:rPr lang="ja-JP" altLang="en-US" sz="1000" dirty="0">
                <a:solidFill>
                  <a:schemeClr val="tx1"/>
                </a:solidFill>
                <a:latin typeface="Meiryo" charset="-128"/>
                <a:ea typeface="Meiryo" charset="-128"/>
                <a:cs typeface="Meiryo" charset="-128"/>
              </a:rPr>
              <a:t>但し、訴求が変更になる場合など</a:t>
            </a:r>
            <a:endParaRPr lang="en-US" altLang="ja-JP" sz="1000" dirty="0">
              <a:solidFill>
                <a:schemeClr val="tx1"/>
              </a:solidFill>
              <a:latin typeface="Meiryo" charset="-128"/>
              <a:ea typeface="Meiryo" charset="-128"/>
              <a:cs typeface="Meiryo" charset="-128"/>
            </a:endParaRPr>
          </a:p>
          <a:p>
            <a:pPr>
              <a:lnSpc>
                <a:spcPct val="150000"/>
              </a:lnSpc>
            </a:pPr>
            <a:r>
              <a:rPr lang="ja-JP" altLang="en-US" sz="1000" dirty="0">
                <a:solidFill>
                  <a:schemeClr val="tx1"/>
                </a:solidFill>
                <a:latin typeface="Meiryo" charset="-128"/>
                <a:ea typeface="Meiryo" charset="-128"/>
                <a:cs typeface="Meiryo" charset="-128"/>
              </a:rPr>
              <a:t>　　　絵コンテを新たに作り直す必要がある場合は</a:t>
            </a:r>
            <a:endParaRPr lang="en-US" altLang="ja-JP" sz="1000" dirty="0">
              <a:solidFill>
                <a:schemeClr val="tx1"/>
              </a:solidFill>
              <a:latin typeface="Meiryo" charset="-128"/>
              <a:ea typeface="Meiryo" charset="-128"/>
              <a:cs typeface="Meiryo" charset="-128"/>
            </a:endParaRPr>
          </a:p>
          <a:p>
            <a:pPr>
              <a:lnSpc>
                <a:spcPct val="150000"/>
              </a:lnSpc>
            </a:pPr>
            <a:r>
              <a:rPr lang="ja-JP" altLang="en-US" sz="1000" dirty="0">
                <a:solidFill>
                  <a:schemeClr val="tx1"/>
                </a:solidFill>
                <a:latin typeface="Meiryo" charset="-128"/>
                <a:ea typeface="Meiryo" charset="-128"/>
                <a:cs typeface="Meiryo" charset="-128"/>
              </a:rPr>
              <a:t>　　　別途費用が発生致します。</a:t>
            </a:r>
            <a:endParaRPr lang="en-US" altLang="ja-JP" sz="1000" dirty="0">
              <a:solidFill>
                <a:schemeClr val="tx1"/>
              </a:solidFill>
              <a:latin typeface="Meiryo" charset="-128"/>
              <a:ea typeface="Meiryo" charset="-128"/>
              <a:cs typeface="Meiryo" charset="-128"/>
            </a:endParaRPr>
          </a:p>
        </p:txBody>
      </p:sp>
      <p:sp>
        <p:nvSpPr>
          <p:cNvPr id="68" name="テキスト ボックス 67">
            <a:extLst>
              <a:ext uri="{FF2B5EF4-FFF2-40B4-BE49-F238E27FC236}">
                <a16:creationId xmlns:a16="http://schemas.microsoft.com/office/drawing/2014/main" id="{FF48BD20-F155-AA4F-995C-CE004D911A6D}"/>
              </a:ext>
            </a:extLst>
          </p:cNvPr>
          <p:cNvSpPr txBox="1"/>
          <p:nvPr/>
        </p:nvSpPr>
        <p:spPr>
          <a:xfrm>
            <a:off x="6129509" y="2471912"/>
            <a:ext cx="2245133" cy="338554"/>
          </a:xfrm>
          <a:prstGeom prst="rect">
            <a:avLst/>
          </a:prstGeom>
          <a:noFill/>
        </p:spPr>
        <p:txBody>
          <a:bodyPr wrap="square">
            <a:spAutoFit/>
          </a:bodyPr>
          <a:lstStyle/>
          <a:p>
            <a:pPr algn="ctr"/>
            <a:r>
              <a:rPr lang="ja-JP" altLang="en-US" sz="1600" b="1">
                <a:solidFill>
                  <a:schemeClr val="bg1"/>
                </a:solidFill>
                <a:latin typeface="Meiryo" charset="-128"/>
                <a:ea typeface="Meiryo" charset="-128"/>
                <a:cs typeface="Meiryo" charset="-128"/>
              </a:rPr>
              <a:t>確認項目</a:t>
            </a:r>
            <a:endParaRPr lang="ja-JP" altLang="en-US" sz="1600" b="1" dirty="0">
              <a:solidFill>
                <a:schemeClr val="bg1"/>
              </a:solidFill>
              <a:latin typeface="Meiryo" charset="-128"/>
              <a:ea typeface="Meiryo" charset="-128"/>
              <a:cs typeface="Meiryo" charset="-128"/>
            </a:endParaRPr>
          </a:p>
        </p:txBody>
      </p:sp>
      <p:sp>
        <p:nvSpPr>
          <p:cNvPr id="25" name="台形 24">
            <a:extLst>
              <a:ext uri="{FF2B5EF4-FFF2-40B4-BE49-F238E27FC236}">
                <a16:creationId xmlns:a16="http://schemas.microsoft.com/office/drawing/2014/main" id="{E5C7A9CB-A940-654F-84AC-0AA8AF5ED244}"/>
              </a:ext>
            </a:extLst>
          </p:cNvPr>
          <p:cNvSpPr/>
          <p:nvPr/>
        </p:nvSpPr>
        <p:spPr>
          <a:xfrm rot="10800000">
            <a:off x="2368167" y="201147"/>
            <a:ext cx="994276" cy="229448"/>
          </a:xfrm>
          <a:prstGeom prst="trapezoid">
            <a:avLst/>
          </a:prstGeom>
          <a:solidFill>
            <a:schemeClr val="bg1"/>
          </a:solidFill>
          <a:ln w="57150" cap="rnd">
            <a:solidFill>
              <a:schemeClr val="bg1"/>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Google Shape;567;p20">
            <a:extLst>
              <a:ext uri="{FF2B5EF4-FFF2-40B4-BE49-F238E27FC236}">
                <a16:creationId xmlns:a16="http://schemas.microsoft.com/office/drawing/2014/main" id="{5D80FE4E-CB64-1045-A4E8-39AFE884033D}"/>
              </a:ext>
            </a:extLst>
          </p:cNvPr>
          <p:cNvSpPr txBox="1"/>
          <p:nvPr/>
        </p:nvSpPr>
        <p:spPr>
          <a:xfrm>
            <a:off x="2350211" y="149659"/>
            <a:ext cx="1023330" cy="346208"/>
          </a:xfrm>
          <a:prstGeom prst="rect">
            <a:avLst/>
          </a:prstGeom>
          <a:noFill/>
          <a:ln>
            <a:noFill/>
          </a:ln>
        </p:spPr>
        <p:txBody>
          <a:bodyPr spcFirstLastPara="1" wrap="square" lIns="91425" tIns="45700" rIns="91425" bIns="45700" anchor="t" anchorCtr="0">
            <a:spAutoFit/>
          </a:bodyPr>
          <a:lstStyle/>
          <a:p>
            <a:pPr lvl="0" algn="ctr"/>
            <a:r>
              <a:rPr lang="ja-JP" altLang="en-US" sz="600">
                <a:solidFill>
                  <a:schemeClr val="dk1"/>
                </a:solidFill>
                <a:latin typeface="Meiryo"/>
                <a:ea typeface="Meiryo"/>
                <a:cs typeface="Meiryo"/>
                <a:sym typeface="Meiryo"/>
              </a:rPr>
              <a:t>出稿の</a:t>
            </a:r>
            <a:endParaRPr lang="en-US" altLang="ja-JP" sz="600"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050" b="1">
                <a:solidFill>
                  <a:schemeClr val="dk1"/>
                </a:solidFill>
                <a:latin typeface="Meiryo"/>
                <a:ea typeface="Meiryo"/>
                <a:cs typeface="Meiryo"/>
                <a:sym typeface="Meiryo"/>
              </a:rPr>
              <a:t>約</a:t>
            </a:r>
            <a:r>
              <a:rPr lang="en-US" altLang="ja-JP" sz="1050" b="1" dirty="0">
                <a:solidFill>
                  <a:schemeClr val="dk1"/>
                </a:solidFill>
                <a:latin typeface="Meiryo"/>
                <a:ea typeface="Meiryo"/>
                <a:cs typeface="Meiryo"/>
                <a:sym typeface="Meiryo"/>
              </a:rPr>
              <a:t>3.5</a:t>
            </a:r>
            <a:r>
              <a:rPr lang="ja-JP" altLang="en-US" sz="1050" b="1">
                <a:solidFill>
                  <a:schemeClr val="dk1"/>
                </a:solidFill>
                <a:latin typeface="Meiryo"/>
                <a:ea typeface="Meiryo"/>
                <a:cs typeface="Meiryo"/>
                <a:sym typeface="Meiryo"/>
              </a:rPr>
              <a:t>週間前</a:t>
            </a:r>
            <a:endParaRPr sz="1050" b="1" dirty="0">
              <a:solidFill>
                <a:schemeClr val="dk1"/>
              </a:solidFill>
              <a:latin typeface="Meiryo"/>
              <a:ea typeface="Meiryo"/>
              <a:cs typeface="Meiryo"/>
              <a:sym typeface="Meiryo"/>
            </a:endParaRPr>
          </a:p>
        </p:txBody>
      </p:sp>
      <p:sp>
        <p:nvSpPr>
          <p:cNvPr id="27" name="テキスト ボックス 26">
            <a:extLst>
              <a:ext uri="{FF2B5EF4-FFF2-40B4-BE49-F238E27FC236}">
                <a16:creationId xmlns:a16="http://schemas.microsoft.com/office/drawing/2014/main" id="{461594A4-DECA-4517-84C6-674E56AB7EAF}"/>
              </a:ext>
            </a:extLst>
          </p:cNvPr>
          <p:cNvSpPr txBox="1"/>
          <p:nvPr/>
        </p:nvSpPr>
        <p:spPr>
          <a:xfrm>
            <a:off x="3208269" y="179042"/>
            <a:ext cx="4207890" cy="369332"/>
          </a:xfrm>
          <a:prstGeom prst="rect">
            <a:avLst/>
          </a:prstGeom>
          <a:noFill/>
          <a:effectLst/>
        </p:spPr>
        <p:txBody>
          <a:bodyPr wrap="square" rtlCol="0">
            <a:spAutoFit/>
          </a:bodyPr>
          <a:lstStyle/>
          <a:p>
            <a:pPr algn="ctr"/>
            <a:r>
              <a:rPr lang="ja-JP" altLang="en-US" b="1" dirty="0">
                <a:solidFill>
                  <a:schemeClr val="bg1"/>
                </a:solidFill>
                <a:latin typeface="Meiryo" charset="-128"/>
                <a:ea typeface="Meiryo" charset="-128"/>
                <a:cs typeface="Meiryo" charset="-128"/>
              </a:rPr>
              <a:t>動画制作（絵コンテについて）</a:t>
            </a:r>
          </a:p>
        </p:txBody>
      </p:sp>
      <p:sp>
        <p:nvSpPr>
          <p:cNvPr id="2" name="片側の 2 つの角を丸めた四角形 1">
            <a:extLst>
              <a:ext uri="{FF2B5EF4-FFF2-40B4-BE49-F238E27FC236}">
                <a16:creationId xmlns:a16="http://schemas.microsoft.com/office/drawing/2014/main" id="{71145CA9-6AF7-99F6-32E9-E8B7364F9870}"/>
              </a:ext>
            </a:extLst>
          </p:cNvPr>
          <p:cNvSpPr/>
          <p:nvPr/>
        </p:nvSpPr>
        <p:spPr>
          <a:xfrm rot="5400000">
            <a:off x="797243" y="-357867"/>
            <a:ext cx="369333" cy="1963820"/>
          </a:xfrm>
          <a:prstGeom prst="round2SameRect">
            <a:avLst>
              <a:gd name="adj1" fmla="val 50000"/>
              <a:gd name="adj2" fmla="val 0"/>
            </a:avLst>
          </a:prstGeom>
          <a:solidFill>
            <a:srgbClr val="65B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82A05E61-501D-A242-995A-03B1CC08ABA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5941" y="242002"/>
            <a:ext cx="640464" cy="530646"/>
          </a:xfrm>
          <a:prstGeom prst="rect">
            <a:avLst/>
          </a:prstGeom>
        </p:spPr>
      </p:pic>
      <p:sp>
        <p:nvSpPr>
          <p:cNvPr id="5" name="テキスト ボックス 4">
            <a:extLst>
              <a:ext uri="{FF2B5EF4-FFF2-40B4-BE49-F238E27FC236}">
                <a16:creationId xmlns:a16="http://schemas.microsoft.com/office/drawing/2014/main" id="{8E85FF77-CC99-6F4E-E853-A5FC5E9B2A71}"/>
              </a:ext>
            </a:extLst>
          </p:cNvPr>
          <p:cNvSpPr txBox="1"/>
          <p:nvPr/>
        </p:nvSpPr>
        <p:spPr>
          <a:xfrm>
            <a:off x="699787" y="517603"/>
            <a:ext cx="1172116" cy="261610"/>
          </a:xfrm>
          <a:prstGeom prst="rect">
            <a:avLst/>
          </a:prstGeom>
          <a:noFill/>
        </p:spPr>
        <p:txBody>
          <a:bodyPr wrap="none" rtlCol="0">
            <a:spAutoFit/>
          </a:bodyPr>
          <a:lstStyle/>
          <a:p>
            <a:r>
              <a:rPr kumimoji="1" lang="ja-JP" altLang="en-US" sz="1050" b="1">
                <a:solidFill>
                  <a:schemeClr val="bg1"/>
                </a:solidFill>
                <a:latin typeface="Meiryo" panose="020B0604030504040204" pitchFamily="34" charset="-128"/>
                <a:ea typeface="Meiryo" panose="020B0604030504040204" pitchFamily="34" charset="-128"/>
              </a:rPr>
              <a:t>オリジナル動画</a:t>
            </a:r>
          </a:p>
        </p:txBody>
      </p:sp>
    </p:spTree>
    <p:extLst>
      <p:ext uri="{BB962C8B-B14F-4D97-AF65-F5344CB8AC3E}">
        <p14:creationId xmlns:p14="http://schemas.microsoft.com/office/powerpoint/2010/main" val="398078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5497151C-19D6-FC4B-86F0-93A39B021D2C}"/>
              </a:ext>
            </a:extLst>
          </p:cNvPr>
          <p:cNvPicPr>
            <a:picLocks noChangeAspect="1"/>
          </p:cNvPicPr>
          <p:nvPr/>
        </p:nvPicPr>
        <p:blipFill>
          <a:blip r:embed="rId3"/>
          <a:stretch>
            <a:fillRect/>
          </a:stretch>
        </p:blipFill>
        <p:spPr>
          <a:xfrm>
            <a:off x="790145" y="4773622"/>
            <a:ext cx="3774712" cy="1715778"/>
          </a:xfrm>
          <a:prstGeom prst="rect">
            <a:avLst/>
          </a:prstGeom>
        </p:spPr>
      </p:pic>
      <p:pic>
        <p:nvPicPr>
          <p:cNvPr id="35" name="図 34">
            <a:extLst>
              <a:ext uri="{FF2B5EF4-FFF2-40B4-BE49-F238E27FC236}">
                <a16:creationId xmlns:a16="http://schemas.microsoft.com/office/drawing/2014/main" id="{27C9B05F-9D6E-7F41-95C2-C8DD03D1AC44}"/>
              </a:ext>
            </a:extLst>
          </p:cNvPr>
          <p:cNvPicPr>
            <a:picLocks noChangeAspect="1"/>
          </p:cNvPicPr>
          <p:nvPr/>
        </p:nvPicPr>
        <p:blipFill>
          <a:blip r:embed="rId3">
            <a:duotone>
              <a:schemeClr val="accent3">
                <a:shade val="45000"/>
                <a:satMod val="135000"/>
              </a:schemeClr>
              <a:prstClr val="white"/>
            </a:duotone>
          </a:blip>
          <a:stretch>
            <a:fillRect/>
          </a:stretch>
        </p:blipFill>
        <p:spPr>
          <a:xfrm>
            <a:off x="790145" y="1317874"/>
            <a:ext cx="3774712" cy="1715778"/>
          </a:xfrm>
          <a:prstGeom prst="rect">
            <a:avLst/>
          </a:prstGeom>
        </p:spPr>
      </p:pic>
      <p:sp>
        <p:nvSpPr>
          <p:cNvPr id="39" name="テキスト ボックス 38">
            <a:extLst>
              <a:ext uri="{FF2B5EF4-FFF2-40B4-BE49-F238E27FC236}">
                <a16:creationId xmlns:a16="http://schemas.microsoft.com/office/drawing/2014/main" id="{96E2EEDC-EFF2-B14E-B525-B96689923AB6}"/>
              </a:ext>
            </a:extLst>
          </p:cNvPr>
          <p:cNvSpPr txBox="1"/>
          <p:nvPr/>
        </p:nvSpPr>
        <p:spPr>
          <a:xfrm>
            <a:off x="9045739" y="6383848"/>
            <a:ext cx="495650" cy="369332"/>
          </a:xfrm>
          <a:prstGeom prst="rect">
            <a:avLst/>
          </a:prstGeom>
          <a:noFill/>
        </p:spPr>
        <p:txBody>
          <a:bodyPr wrap="none" rtlCol="0">
            <a:spAutoFit/>
          </a:bodyPr>
          <a:lstStyle/>
          <a:p>
            <a:pPr algn="ctr"/>
            <a:r>
              <a:rPr kumimoji="1" lang="en-US" altLang="ja-JP" b="1" dirty="0">
                <a:solidFill>
                  <a:srgbClr val="CEE4EB"/>
                </a:solidFill>
                <a:latin typeface="Meiryo" panose="020B0604030504040204" pitchFamily="34" charset="-128"/>
                <a:ea typeface="Meiryo" panose="020B0604030504040204" pitchFamily="34" charset="-128"/>
              </a:rPr>
              <a:t>15</a:t>
            </a:r>
            <a:endParaRPr kumimoji="1" lang="ja-JP" altLang="en-US" b="1">
              <a:solidFill>
                <a:srgbClr val="CEE4EB"/>
              </a:solidFill>
              <a:latin typeface="Meiryo" panose="020B0604030504040204" pitchFamily="34" charset="-128"/>
              <a:ea typeface="Meiryo" panose="020B0604030504040204" pitchFamily="34" charset="-128"/>
            </a:endParaRPr>
          </a:p>
        </p:txBody>
      </p:sp>
      <p:sp>
        <p:nvSpPr>
          <p:cNvPr id="41" name="テキスト ボックス 40">
            <a:extLst>
              <a:ext uri="{FF2B5EF4-FFF2-40B4-BE49-F238E27FC236}">
                <a16:creationId xmlns:a16="http://schemas.microsoft.com/office/drawing/2014/main" id="{31C8E095-82DC-3347-BD77-4C542229D189}"/>
              </a:ext>
            </a:extLst>
          </p:cNvPr>
          <p:cNvSpPr txBox="1"/>
          <p:nvPr/>
        </p:nvSpPr>
        <p:spPr>
          <a:xfrm>
            <a:off x="2820901" y="177365"/>
            <a:ext cx="5170334" cy="369332"/>
          </a:xfrm>
          <a:prstGeom prst="rect">
            <a:avLst/>
          </a:prstGeom>
          <a:noFill/>
          <a:effectLst/>
        </p:spPr>
        <p:txBody>
          <a:bodyPr wrap="square" rtlCol="0">
            <a:spAutoFit/>
          </a:bodyPr>
          <a:lstStyle/>
          <a:p>
            <a:pPr algn="ctr"/>
            <a:r>
              <a:rPr lang="ja-JP" altLang="en-US" b="1" dirty="0">
                <a:solidFill>
                  <a:schemeClr val="bg1"/>
                </a:solidFill>
                <a:latin typeface="Meiryo" charset="-128"/>
                <a:ea typeface="Meiryo" charset="-128"/>
                <a:cs typeface="Meiryo" charset="-128"/>
              </a:rPr>
              <a:t>動画制作（初校～最終動画まで）</a:t>
            </a:r>
          </a:p>
        </p:txBody>
      </p:sp>
      <p:grpSp>
        <p:nvGrpSpPr>
          <p:cNvPr id="30" name="グループ化 29">
            <a:extLst>
              <a:ext uri="{FF2B5EF4-FFF2-40B4-BE49-F238E27FC236}">
                <a16:creationId xmlns:a16="http://schemas.microsoft.com/office/drawing/2014/main" id="{9DE19D33-2BF9-5B42-BFC2-E6768F7B3428}"/>
              </a:ext>
            </a:extLst>
          </p:cNvPr>
          <p:cNvGrpSpPr/>
          <p:nvPr/>
        </p:nvGrpSpPr>
        <p:grpSpPr>
          <a:xfrm>
            <a:off x="7851860" y="240032"/>
            <a:ext cx="1929476" cy="815608"/>
            <a:chOff x="8377270" y="437756"/>
            <a:chExt cx="5608387" cy="2370719"/>
          </a:xfrm>
        </p:grpSpPr>
        <p:sp>
          <p:nvSpPr>
            <p:cNvPr id="42" name="角丸四角形 41">
              <a:extLst>
                <a:ext uri="{FF2B5EF4-FFF2-40B4-BE49-F238E27FC236}">
                  <a16:creationId xmlns:a16="http://schemas.microsoft.com/office/drawing/2014/main" id="{37A4F855-08E6-AA4F-A01D-D20CFE2176A4}"/>
                </a:ext>
              </a:extLst>
            </p:cNvPr>
            <p:cNvSpPr/>
            <p:nvPr/>
          </p:nvSpPr>
          <p:spPr>
            <a:xfrm>
              <a:off x="12833657" y="437756"/>
              <a:ext cx="1152000" cy="2370719"/>
            </a:xfrm>
            <a:prstGeom prst="roundRect">
              <a:avLst>
                <a:gd name="adj" fmla="val 76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右矢印 42">
              <a:extLst>
                <a:ext uri="{FF2B5EF4-FFF2-40B4-BE49-F238E27FC236}">
                  <a16:creationId xmlns:a16="http://schemas.microsoft.com/office/drawing/2014/main" id="{08F4F526-7733-5A46-98BF-03FBA0D52102}"/>
                </a:ext>
              </a:extLst>
            </p:cNvPr>
            <p:cNvSpPr/>
            <p:nvPr/>
          </p:nvSpPr>
          <p:spPr>
            <a:xfrm>
              <a:off x="12655221" y="1181390"/>
              <a:ext cx="310892" cy="896386"/>
            </a:xfrm>
            <a:prstGeom prst="rightArrow">
              <a:avLst>
                <a:gd name="adj1" fmla="val 57949"/>
                <a:gd name="adj2" fmla="val 69905"/>
              </a:avLst>
            </a:prstGeom>
            <a:solidFill>
              <a:srgbClr val="A5DBEB"/>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44" name="角丸四角形 43">
              <a:extLst>
                <a:ext uri="{FF2B5EF4-FFF2-40B4-BE49-F238E27FC236}">
                  <a16:creationId xmlns:a16="http://schemas.microsoft.com/office/drawing/2014/main" id="{3D552C06-262F-8F4D-8179-20C3CCBCBCB9}"/>
                </a:ext>
              </a:extLst>
            </p:cNvPr>
            <p:cNvSpPr/>
            <p:nvPr/>
          </p:nvSpPr>
          <p:spPr>
            <a:xfrm>
              <a:off x="11552529" y="437756"/>
              <a:ext cx="1152000" cy="2370719"/>
            </a:xfrm>
            <a:prstGeom prst="roundRect">
              <a:avLst>
                <a:gd name="adj" fmla="val 9663"/>
              </a:avLst>
            </a:prstGeom>
            <a:solidFill>
              <a:srgbClr val="A5D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右矢印 44">
              <a:extLst>
                <a:ext uri="{FF2B5EF4-FFF2-40B4-BE49-F238E27FC236}">
                  <a16:creationId xmlns:a16="http://schemas.microsoft.com/office/drawing/2014/main" id="{C571DEDE-2072-6845-8C3E-A5D1E82BA288}"/>
                </a:ext>
              </a:extLst>
            </p:cNvPr>
            <p:cNvSpPr/>
            <p:nvPr/>
          </p:nvSpPr>
          <p:spPr>
            <a:xfrm>
              <a:off x="11391196" y="1181390"/>
              <a:ext cx="310892" cy="896386"/>
            </a:xfrm>
            <a:prstGeom prst="rightArrow">
              <a:avLst>
                <a:gd name="adj1" fmla="val 57949"/>
                <a:gd name="adj2" fmla="val 69905"/>
              </a:avLst>
            </a:prstGeom>
            <a:solidFill>
              <a:schemeClr val="bg1">
                <a:lumMod val="85000"/>
              </a:schemeClr>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46" name="角丸四角形 45">
              <a:extLst>
                <a:ext uri="{FF2B5EF4-FFF2-40B4-BE49-F238E27FC236}">
                  <a16:creationId xmlns:a16="http://schemas.microsoft.com/office/drawing/2014/main" id="{4C1748E3-6D5C-F444-AB57-A949BAD7B1EC}"/>
                </a:ext>
              </a:extLst>
            </p:cNvPr>
            <p:cNvSpPr/>
            <p:nvPr/>
          </p:nvSpPr>
          <p:spPr>
            <a:xfrm>
              <a:off x="10271401" y="437756"/>
              <a:ext cx="1152000" cy="2370719"/>
            </a:xfrm>
            <a:prstGeom prst="roundRect">
              <a:avLst>
                <a:gd name="adj" fmla="val 8656"/>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右矢印 46">
              <a:extLst>
                <a:ext uri="{FF2B5EF4-FFF2-40B4-BE49-F238E27FC236}">
                  <a16:creationId xmlns:a16="http://schemas.microsoft.com/office/drawing/2014/main" id="{E83C7BC7-623E-DF46-8AA0-4BB2E57476CB}"/>
                </a:ext>
              </a:extLst>
            </p:cNvPr>
            <p:cNvSpPr/>
            <p:nvPr/>
          </p:nvSpPr>
          <p:spPr>
            <a:xfrm>
              <a:off x="10120026" y="1181390"/>
              <a:ext cx="310892" cy="896386"/>
            </a:xfrm>
            <a:prstGeom prst="rightArrow">
              <a:avLst>
                <a:gd name="adj1" fmla="val 57949"/>
                <a:gd name="adj2" fmla="val 69905"/>
              </a:avLst>
            </a:prstGeom>
            <a:solidFill>
              <a:srgbClr val="DADADA"/>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48" name="角丸四角形 47">
              <a:extLst>
                <a:ext uri="{FF2B5EF4-FFF2-40B4-BE49-F238E27FC236}">
                  <a16:creationId xmlns:a16="http://schemas.microsoft.com/office/drawing/2014/main" id="{06E64F22-1E1A-1B40-AE4D-EC900C326A52}"/>
                </a:ext>
              </a:extLst>
            </p:cNvPr>
            <p:cNvSpPr/>
            <p:nvPr/>
          </p:nvSpPr>
          <p:spPr>
            <a:xfrm>
              <a:off x="8377270" y="437756"/>
              <a:ext cx="1765004" cy="2370719"/>
            </a:xfrm>
            <a:prstGeom prst="roundRect">
              <a:avLst>
                <a:gd name="adj" fmla="val 4626"/>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Google Shape;569;p20">
            <a:extLst>
              <a:ext uri="{FF2B5EF4-FFF2-40B4-BE49-F238E27FC236}">
                <a16:creationId xmlns:a16="http://schemas.microsoft.com/office/drawing/2014/main" id="{11BDE42D-5BCE-A845-950E-CF99C9CDFAB7}"/>
              </a:ext>
            </a:extLst>
          </p:cNvPr>
          <p:cNvSpPr txBox="1"/>
          <p:nvPr/>
        </p:nvSpPr>
        <p:spPr>
          <a:xfrm>
            <a:off x="9428418" y="240032"/>
            <a:ext cx="307746" cy="815608"/>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完成・入稿</a:t>
            </a:r>
            <a:endParaRPr sz="600" b="1" dirty="0">
              <a:solidFill>
                <a:schemeClr val="bg1"/>
              </a:solidFill>
              <a:latin typeface="Meiryo"/>
              <a:ea typeface="Meiryo"/>
              <a:cs typeface="Meiryo"/>
              <a:sym typeface="Meiryo"/>
            </a:endParaRPr>
          </a:p>
        </p:txBody>
      </p:sp>
      <p:sp>
        <p:nvSpPr>
          <p:cNvPr id="50" name="Google Shape;567;p20">
            <a:extLst>
              <a:ext uri="{FF2B5EF4-FFF2-40B4-BE49-F238E27FC236}">
                <a16:creationId xmlns:a16="http://schemas.microsoft.com/office/drawing/2014/main" id="{BB910206-1C76-A54B-9BDB-63DD22D182D9}"/>
              </a:ext>
            </a:extLst>
          </p:cNvPr>
          <p:cNvSpPr txBox="1"/>
          <p:nvPr/>
        </p:nvSpPr>
        <p:spPr>
          <a:xfrm>
            <a:off x="8557488" y="238995"/>
            <a:ext cx="307746" cy="841907"/>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絵コンテ制作</a:t>
            </a:r>
            <a:endParaRPr lang="en-US" altLang="ja-JP" sz="800" b="1" dirty="0">
              <a:solidFill>
                <a:schemeClr val="bg1"/>
              </a:solidFill>
              <a:latin typeface="Meiryo"/>
              <a:ea typeface="Meiryo"/>
              <a:cs typeface="Meiryo"/>
              <a:sym typeface="Meiryo"/>
            </a:endParaRPr>
          </a:p>
        </p:txBody>
      </p:sp>
      <p:sp>
        <p:nvSpPr>
          <p:cNvPr id="51" name="Google Shape;567;p20">
            <a:extLst>
              <a:ext uri="{FF2B5EF4-FFF2-40B4-BE49-F238E27FC236}">
                <a16:creationId xmlns:a16="http://schemas.microsoft.com/office/drawing/2014/main" id="{08F371BE-F01C-0D4A-9BDF-27A7B5CC55C4}"/>
              </a:ext>
            </a:extLst>
          </p:cNvPr>
          <p:cNvSpPr txBox="1"/>
          <p:nvPr/>
        </p:nvSpPr>
        <p:spPr>
          <a:xfrm>
            <a:off x="8970874" y="240032"/>
            <a:ext cx="338524" cy="815608"/>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1000" b="1">
                <a:solidFill>
                  <a:schemeClr val="bg1"/>
                </a:solidFill>
                <a:effectLst>
                  <a:outerShdw blurRad="50800" dist="38100" dir="2700000" algn="tl" rotWithShape="0">
                    <a:prstClr val="black">
                      <a:alpha val="40000"/>
                    </a:prstClr>
                  </a:outerShdw>
                </a:effectLst>
                <a:latin typeface="Meiryo"/>
                <a:ea typeface="Meiryo"/>
                <a:cs typeface="Meiryo"/>
                <a:sym typeface="Meiryo"/>
              </a:rPr>
              <a:t>動画制作</a:t>
            </a:r>
            <a:endParaRPr lang="en-US" altLang="ja-JP" sz="1000" b="1" dirty="0">
              <a:solidFill>
                <a:schemeClr val="bg1"/>
              </a:solidFill>
              <a:effectLst>
                <a:outerShdw blurRad="50800" dist="38100" dir="2700000" algn="tl" rotWithShape="0">
                  <a:prstClr val="black">
                    <a:alpha val="40000"/>
                  </a:prstClr>
                </a:outerShdw>
              </a:effectLst>
              <a:latin typeface="Meiryo"/>
              <a:ea typeface="Meiryo"/>
              <a:cs typeface="Meiryo"/>
              <a:sym typeface="Meiryo"/>
            </a:endParaRPr>
          </a:p>
        </p:txBody>
      </p:sp>
      <p:sp>
        <p:nvSpPr>
          <p:cNvPr id="63" name="テキスト ボックス 62">
            <a:extLst>
              <a:ext uri="{FF2B5EF4-FFF2-40B4-BE49-F238E27FC236}">
                <a16:creationId xmlns:a16="http://schemas.microsoft.com/office/drawing/2014/main" id="{B7B8A0D6-1114-464B-89DC-8DD43EBD91CA}"/>
              </a:ext>
            </a:extLst>
          </p:cNvPr>
          <p:cNvSpPr txBox="1"/>
          <p:nvPr/>
        </p:nvSpPr>
        <p:spPr>
          <a:xfrm>
            <a:off x="4884763" y="1420678"/>
            <a:ext cx="3860352" cy="446276"/>
          </a:xfrm>
          <a:prstGeom prst="rect">
            <a:avLst/>
          </a:prstGeom>
          <a:noFill/>
        </p:spPr>
        <p:txBody>
          <a:bodyPr wrap="none" rtlCol="0">
            <a:spAutoFit/>
          </a:bodyPr>
          <a:lstStyle/>
          <a:p>
            <a:pPr>
              <a:lnSpc>
                <a:spcPct val="120000"/>
              </a:lnSpc>
            </a:pPr>
            <a:r>
              <a:rPr lang="ja-JP" altLang="en-US" sz="2000" b="1" dirty="0">
                <a:solidFill>
                  <a:srgbClr val="65B5C3"/>
                </a:solidFill>
                <a:latin typeface="Meiryo" panose="020B0604030504040204" pitchFamily="34" charset="-128"/>
                <a:ea typeface="Meiryo" panose="020B0604030504040204" pitchFamily="34" charset="-128"/>
              </a:rPr>
              <a:t>◀︎ </a:t>
            </a:r>
            <a:r>
              <a:rPr lang="ja-JP" altLang="en-US" sz="2000" b="1" dirty="0">
                <a:latin typeface="Meiryo" panose="020B0604030504040204" pitchFamily="34" charset="-128"/>
                <a:ea typeface="Meiryo" panose="020B0604030504040204" pitchFamily="34" charset="-128"/>
              </a:rPr>
              <a:t>絵コンテ校了後</a:t>
            </a:r>
            <a:r>
              <a:rPr lang="ja-JP" altLang="en-US" sz="2000" b="1">
                <a:latin typeface="Meiryo" panose="020B0604030504040204" pitchFamily="34" charset="-128"/>
                <a:ea typeface="Meiryo" panose="020B0604030504040204" pitchFamily="34" charset="-128"/>
              </a:rPr>
              <a:t>の</a:t>
            </a:r>
            <a:r>
              <a:rPr lang="ja-JP" altLang="en-US" sz="2000" b="1" u="sng">
                <a:solidFill>
                  <a:srgbClr val="FF0000"/>
                </a:solidFill>
                <a:latin typeface="Meiryo" panose="020B0604030504040204" pitchFamily="34" charset="-128"/>
                <a:ea typeface="Meiryo" panose="020B0604030504040204" pitchFamily="34" charset="-128"/>
              </a:rPr>
              <a:t>初稿仮動画</a:t>
            </a:r>
            <a:endParaRPr lang="en-US" altLang="ja-JP" sz="2000" b="1" u="sng" dirty="0">
              <a:solidFill>
                <a:srgbClr val="FF0000"/>
              </a:solidFill>
              <a:latin typeface="Meiryo" panose="020B0604030504040204" pitchFamily="34" charset="-128"/>
              <a:ea typeface="Meiryo" panose="020B0604030504040204" pitchFamily="34" charset="-128"/>
            </a:endParaRPr>
          </a:p>
        </p:txBody>
      </p:sp>
      <p:sp>
        <p:nvSpPr>
          <p:cNvPr id="65" name="角丸四角形 139">
            <a:extLst>
              <a:ext uri="{FF2B5EF4-FFF2-40B4-BE49-F238E27FC236}">
                <a16:creationId xmlns:a16="http://schemas.microsoft.com/office/drawing/2014/main" id="{594F0846-D900-C54B-A842-A9B6B2E2384B}"/>
              </a:ext>
            </a:extLst>
          </p:cNvPr>
          <p:cNvSpPr/>
          <p:nvPr/>
        </p:nvSpPr>
        <p:spPr>
          <a:xfrm>
            <a:off x="5335851" y="2304919"/>
            <a:ext cx="3973547" cy="2250649"/>
          </a:xfrm>
          <a:prstGeom prst="roundRect">
            <a:avLst>
              <a:gd name="adj" fmla="val 6018"/>
            </a:avLst>
          </a:prstGeom>
          <a:noFill/>
          <a:ln w="25400">
            <a:solidFill>
              <a:srgbClr val="65B5C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 name="台形 65">
            <a:extLst>
              <a:ext uri="{FF2B5EF4-FFF2-40B4-BE49-F238E27FC236}">
                <a16:creationId xmlns:a16="http://schemas.microsoft.com/office/drawing/2014/main" id="{4C62A02F-C67A-0548-8E1D-792E6E93EBC1}"/>
              </a:ext>
            </a:extLst>
          </p:cNvPr>
          <p:cNvSpPr/>
          <p:nvPr/>
        </p:nvSpPr>
        <p:spPr>
          <a:xfrm rot="10800000">
            <a:off x="6345170" y="2274615"/>
            <a:ext cx="2058165" cy="263605"/>
          </a:xfrm>
          <a:prstGeom prst="trapezoid">
            <a:avLst/>
          </a:prstGeom>
          <a:solidFill>
            <a:srgbClr val="65B5C3"/>
          </a:solidFill>
          <a:ln w="57150" cap="rnd">
            <a:solidFill>
              <a:srgbClr val="65B5C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FF48BD20-F155-AA4F-995C-CE004D911A6D}"/>
              </a:ext>
            </a:extLst>
          </p:cNvPr>
          <p:cNvSpPr txBox="1"/>
          <p:nvPr/>
        </p:nvSpPr>
        <p:spPr>
          <a:xfrm>
            <a:off x="6253442" y="2256216"/>
            <a:ext cx="2229084" cy="338554"/>
          </a:xfrm>
          <a:prstGeom prst="rect">
            <a:avLst/>
          </a:prstGeom>
          <a:noFill/>
        </p:spPr>
        <p:txBody>
          <a:bodyPr wrap="square">
            <a:spAutoFit/>
          </a:bodyPr>
          <a:lstStyle/>
          <a:p>
            <a:pPr algn="ctr"/>
            <a:r>
              <a:rPr lang="ja-JP" altLang="en-US" sz="1600" b="1" dirty="0">
                <a:solidFill>
                  <a:schemeClr val="bg1"/>
                </a:solidFill>
                <a:latin typeface="Meiryo" charset="-128"/>
                <a:ea typeface="Meiryo" charset="-128"/>
                <a:cs typeface="Meiryo" charset="-128"/>
              </a:rPr>
              <a:t>ご留意点</a:t>
            </a:r>
          </a:p>
        </p:txBody>
      </p:sp>
      <p:pic>
        <p:nvPicPr>
          <p:cNvPr id="28" name="図 27">
            <a:extLst>
              <a:ext uri="{FF2B5EF4-FFF2-40B4-BE49-F238E27FC236}">
                <a16:creationId xmlns:a16="http://schemas.microsoft.com/office/drawing/2014/main" id="{561C546B-AEDF-8B43-B9B9-263725AEBBC4}"/>
              </a:ext>
            </a:extLst>
          </p:cNvPr>
          <p:cNvPicPr>
            <a:picLocks noChangeAspect="1"/>
          </p:cNvPicPr>
          <p:nvPr/>
        </p:nvPicPr>
        <p:blipFill>
          <a:blip r:embed="rId4"/>
          <a:stretch>
            <a:fillRect/>
          </a:stretch>
        </p:blipFill>
        <p:spPr>
          <a:xfrm>
            <a:off x="1332162" y="4886281"/>
            <a:ext cx="2707274" cy="1513235"/>
          </a:xfrm>
          <a:prstGeom prst="rect">
            <a:avLst/>
          </a:prstGeom>
        </p:spPr>
      </p:pic>
      <p:pic>
        <p:nvPicPr>
          <p:cNvPr id="33" name="図 32">
            <a:extLst>
              <a:ext uri="{FF2B5EF4-FFF2-40B4-BE49-F238E27FC236}">
                <a16:creationId xmlns:a16="http://schemas.microsoft.com/office/drawing/2014/main" id="{2C217A04-B03F-964D-BBF5-61A326084595}"/>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332162" y="1443700"/>
            <a:ext cx="2707274" cy="1513235"/>
          </a:xfrm>
          <a:prstGeom prst="rect">
            <a:avLst/>
          </a:prstGeom>
        </p:spPr>
      </p:pic>
      <p:sp>
        <p:nvSpPr>
          <p:cNvPr id="36" name="右矢印 35">
            <a:extLst>
              <a:ext uri="{FF2B5EF4-FFF2-40B4-BE49-F238E27FC236}">
                <a16:creationId xmlns:a16="http://schemas.microsoft.com/office/drawing/2014/main" id="{151B5159-9624-814F-9233-B8911F06D28E}"/>
              </a:ext>
            </a:extLst>
          </p:cNvPr>
          <p:cNvSpPr/>
          <p:nvPr/>
        </p:nvSpPr>
        <p:spPr>
          <a:xfrm rot="5400000">
            <a:off x="2250706" y="3407415"/>
            <a:ext cx="870186" cy="1104702"/>
          </a:xfrm>
          <a:prstGeom prst="rightArrow">
            <a:avLst>
              <a:gd name="adj1" fmla="val 57949"/>
              <a:gd name="adj2" fmla="val 48414"/>
            </a:avLst>
          </a:prstGeom>
          <a:solidFill>
            <a:srgbClr val="D7EAF0"/>
          </a:solidFill>
          <a:ln>
            <a:noFill/>
          </a:ln>
          <a:effectLst>
            <a:outerShdw dist="38100" dir="24000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37" name="正方形/長方形 36">
            <a:extLst>
              <a:ext uri="{FF2B5EF4-FFF2-40B4-BE49-F238E27FC236}">
                <a16:creationId xmlns:a16="http://schemas.microsoft.com/office/drawing/2014/main" id="{C50DEAA3-EA10-B94E-949A-24F552E64C4A}"/>
              </a:ext>
            </a:extLst>
          </p:cNvPr>
          <p:cNvSpPr/>
          <p:nvPr/>
        </p:nvSpPr>
        <p:spPr>
          <a:xfrm>
            <a:off x="5406068" y="2683673"/>
            <a:ext cx="4171098" cy="211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65B5C3"/>
                </a:solidFill>
                <a:latin typeface="Meiryo" charset="-128"/>
                <a:ea typeface="Meiryo" charset="-128"/>
                <a:cs typeface="Meiryo" charset="-128"/>
              </a:rPr>
              <a:t>■</a:t>
            </a:r>
            <a:r>
              <a:rPr lang="en-US" altLang="ja-JP" sz="1200" b="1" dirty="0">
                <a:solidFill>
                  <a:srgbClr val="65B5C3"/>
                </a:solidFill>
                <a:latin typeface="Meiryo" charset="-128"/>
                <a:ea typeface="Meiryo" charset="-128"/>
                <a:cs typeface="Meiryo" charset="-128"/>
              </a:rPr>
              <a:t> </a:t>
            </a:r>
            <a:r>
              <a:rPr lang="ja-JP" altLang="en-US" sz="1200" b="1" dirty="0">
                <a:solidFill>
                  <a:schemeClr val="tx1"/>
                </a:solidFill>
                <a:latin typeface="Meiryo" charset="-128"/>
                <a:ea typeface="Meiryo" charset="-128"/>
                <a:cs typeface="Meiryo" charset="-128"/>
              </a:rPr>
              <a:t>映像の修正は原則</a:t>
            </a:r>
            <a:r>
              <a:rPr lang="en-US" altLang="ja-JP" sz="1200" b="1" dirty="0">
                <a:solidFill>
                  <a:srgbClr val="FF0000"/>
                </a:solidFill>
                <a:latin typeface="Meiryo" charset="-128"/>
                <a:ea typeface="Meiryo" charset="-128"/>
                <a:cs typeface="Meiryo" charset="-128"/>
              </a:rPr>
              <a:t>1</a:t>
            </a:r>
            <a:r>
              <a:rPr lang="ja-JP" altLang="en-US" sz="1200" b="1" dirty="0">
                <a:solidFill>
                  <a:srgbClr val="FF0000"/>
                </a:solidFill>
                <a:latin typeface="Meiryo" charset="-128"/>
                <a:ea typeface="Meiryo" charset="-128"/>
                <a:cs typeface="Meiryo" charset="-128"/>
              </a:rPr>
              <a:t>回まで</a:t>
            </a:r>
            <a:r>
              <a:rPr lang="ja-JP" altLang="en-US" sz="1200" b="1" dirty="0">
                <a:solidFill>
                  <a:schemeClr val="tx1"/>
                </a:solidFill>
                <a:latin typeface="Meiryo" charset="-128"/>
                <a:ea typeface="Meiryo" charset="-128"/>
                <a:cs typeface="Meiryo" charset="-128"/>
              </a:rPr>
              <a:t>です。</a:t>
            </a:r>
            <a:endParaRPr lang="en-US" altLang="ja-JP" sz="1200" b="1" dirty="0">
              <a:solidFill>
                <a:schemeClr val="tx1"/>
              </a:solidFill>
              <a:latin typeface="Meiryo" charset="-128"/>
              <a:ea typeface="Meiryo" charset="-128"/>
              <a:cs typeface="Meiryo" charset="-128"/>
            </a:endParaRPr>
          </a:p>
          <a:p>
            <a:endParaRPr lang="en-US" altLang="ja-JP" sz="1200" b="1" dirty="0">
              <a:solidFill>
                <a:schemeClr val="tx1"/>
              </a:solidFill>
              <a:latin typeface="Meiryo" charset="-128"/>
              <a:ea typeface="Meiryo" charset="-128"/>
              <a:cs typeface="Meiryo" charset="-128"/>
            </a:endParaRPr>
          </a:p>
          <a:p>
            <a:endParaRPr lang="en-US" altLang="ja-JP" sz="1200" b="1" dirty="0">
              <a:solidFill>
                <a:schemeClr val="tx1"/>
              </a:solidFill>
              <a:latin typeface="Meiryo" charset="-128"/>
              <a:ea typeface="Meiryo" charset="-128"/>
              <a:cs typeface="Meiryo" charset="-128"/>
            </a:endParaRPr>
          </a:p>
          <a:p>
            <a:r>
              <a:rPr lang="ja-JP" altLang="en-US" sz="1200" b="1" dirty="0">
                <a:solidFill>
                  <a:srgbClr val="65B5C3"/>
                </a:solidFill>
                <a:latin typeface="Meiryo" charset="-128"/>
                <a:ea typeface="Meiryo" charset="-128"/>
                <a:cs typeface="Meiryo" charset="-128"/>
              </a:rPr>
              <a:t>■</a:t>
            </a:r>
            <a:r>
              <a:rPr lang="en-US" altLang="ja-JP" sz="1200" b="1" dirty="0">
                <a:solidFill>
                  <a:srgbClr val="65B5C3"/>
                </a:solidFill>
                <a:latin typeface="Meiryo" charset="-128"/>
                <a:ea typeface="Meiryo" charset="-128"/>
                <a:cs typeface="Meiryo" charset="-128"/>
              </a:rPr>
              <a:t> </a:t>
            </a:r>
            <a:r>
              <a:rPr lang="ja-JP" altLang="en-US" sz="1200" b="1" u="sng" dirty="0">
                <a:solidFill>
                  <a:srgbClr val="FF0000"/>
                </a:solidFill>
                <a:latin typeface="Meiryo" charset="-128"/>
                <a:ea typeface="Meiryo" charset="-128"/>
                <a:cs typeface="Meiryo" charset="-128"/>
              </a:rPr>
              <a:t>ナレーターの性別</a:t>
            </a:r>
            <a:r>
              <a:rPr lang="ja-JP" altLang="en-US" sz="1200" b="1" u="sng" dirty="0">
                <a:solidFill>
                  <a:schemeClr val="tx1"/>
                </a:solidFill>
                <a:latin typeface="Meiryo" charset="-128"/>
                <a:ea typeface="Meiryo" charset="-128"/>
                <a:cs typeface="Meiryo" charset="-128"/>
              </a:rPr>
              <a:t>を</a:t>
            </a:r>
            <a:r>
              <a:rPr lang="en-US" altLang="ja-JP" sz="1200" b="1" u="sng" dirty="0">
                <a:solidFill>
                  <a:schemeClr val="tx1"/>
                </a:solidFill>
                <a:latin typeface="Meiryo" charset="-128"/>
                <a:ea typeface="Meiryo" charset="-128"/>
                <a:cs typeface="Meiryo" charset="-128"/>
              </a:rPr>
              <a:t>(</a:t>
            </a:r>
            <a:r>
              <a:rPr lang="ja-JP" altLang="en-US" sz="1200" b="1" u="sng" dirty="0">
                <a:solidFill>
                  <a:schemeClr val="tx1"/>
                </a:solidFill>
                <a:latin typeface="Meiryo" charset="-128"/>
                <a:ea typeface="Meiryo" charset="-128"/>
                <a:cs typeface="Meiryo" charset="-128"/>
              </a:rPr>
              <a:t>男性</a:t>
            </a:r>
            <a:r>
              <a:rPr lang="en-US" altLang="ja-JP" sz="1200" b="1" u="sng" dirty="0">
                <a:solidFill>
                  <a:schemeClr val="tx1"/>
                </a:solidFill>
                <a:latin typeface="Meiryo" charset="-128"/>
                <a:ea typeface="Meiryo" charset="-128"/>
                <a:cs typeface="Meiryo" charset="-128"/>
              </a:rPr>
              <a:t>/</a:t>
            </a:r>
            <a:r>
              <a:rPr lang="ja-JP" altLang="en-US" sz="1200" b="1" u="sng" dirty="0">
                <a:solidFill>
                  <a:schemeClr val="tx1"/>
                </a:solidFill>
                <a:latin typeface="Meiryo" charset="-128"/>
                <a:ea typeface="Meiryo" charset="-128"/>
                <a:cs typeface="Meiryo" charset="-128"/>
              </a:rPr>
              <a:t>女性</a:t>
            </a:r>
            <a:r>
              <a:rPr lang="en-US" altLang="ja-JP" sz="1200" b="1" u="sng" dirty="0">
                <a:solidFill>
                  <a:schemeClr val="tx1"/>
                </a:solidFill>
                <a:latin typeface="Meiryo" charset="-128"/>
                <a:ea typeface="Meiryo" charset="-128"/>
                <a:cs typeface="Meiryo" charset="-128"/>
              </a:rPr>
              <a:t>)</a:t>
            </a:r>
            <a:r>
              <a:rPr lang="ja-JP" altLang="en-US" sz="1200" b="1" u="sng" dirty="0">
                <a:solidFill>
                  <a:schemeClr val="tx1"/>
                </a:solidFill>
                <a:latin typeface="Meiryo" charset="-128"/>
                <a:ea typeface="Meiryo" charset="-128"/>
                <a:cs typeface="Meiryo" charset="-128"/>
              </a:rPr>
              <a:t>ご指定ください。</a:t>
            </a:r>
            <a:endParaRPr lang="en-US" altLang="ja-JP" sz="1200" b="1" u="sng" dirty="0">
              <a:solidFill>
                <a:schemeClr val="tx1"/>
              </a:solidFill>
              <a:latin typeface="Meiryo" charset="-128"/>
              <a:ea typeface="Meiryo" charset="-128"/>
              <a:cs typeface="Meiryo" charset="-128"/>
            </a:endParaRPr>
          </a:p>
          <a:p>
            <a:r>
              <a:rPr lang="ja-JP" altLang="en-US" sz="1000" dirty="0">
                <a:solidFill>
                  <a:schemeClr val="tx1"/>
                </a:solidFill>
                <a:latin typeface="Meiryo" charset="-128"/>
                <a:ea typeface="Meiryo" charset="-128"/>
                <a:cs typeface="Meiryo" charset="-128"/>
              </a:rPr>
              <a:t>　　</a:t>
            </a:r>
            <a:r>
              <a:rPr lang="en-US" altLang="ja-JP" sz="1000" dirty="0">
                <a:solidFill>
                  <a:schemeClr val="tx1"/>
                </a:solidFill>
                <a:latin typeface="Meiryo" charset="-128"/>
                <a:ea typeface="Meiryo" charset="-128"/>
                <a:cs typeface="Meiryo" charset="-128"/>
              </a:rPr>
              <a:t>※</a:t>
            </a:r>
            <a:r>
              <a:rPr lang="ja-JP" altLang="en-US" sz="1000" dirty="0">
                <a:solidFill>
                  <a:schemeClr val="tx1"/>
                </a:solidFill>
                <a:latin typeface="Meiryo" charset="-128"/>
                <a:ea typeface="Meiryo" charset="-128"/>
                <a:cs typeface="Meiryo" charset="-128"/>
              </a:rPr>
              <a:t>ナレーターを指名する場合は別途費用が発生致します。</a:t>
            </a:r>
            <a:endParaRPr lang="en-US" altLang="ja-JP" sz="1000" dirty="0">
              <a:solidFill>
                <a:schemeClr val="tx1"/>
              </a:solidFill>
              <a:latin typeface="Meiryo" charset="-128"/>
              <a:ea typeface="Meiryo" charset="-128"/>
              <a:cs typeface="Meiryo" charset="-128"/>
            </a:endParaRPr>
          </a:p>
          <a:p>
            <a:endParaRPr lang="en-US" altLang="ja-JP" sz="1200" b="1" dirty="0">
              <a:solidFill>
                <a:srgbClr val="65B5C3"/>
              </a:solidFill>
              <a:latin typeface="Meiryo" charset="-128"/>
              <a:ea typeface="Meiryo" charset="-128"/>
              <a:cs typeface="Meiryo" charset="-128"/>
            </a:endParaRPr>
          </a:p>
          <a:p>
            <a:r>
              <a:rPr lang="ja-JP" altLang="en-US" sz="1200" b="1" dirty="0">
                <a:solidFill>
                  <a:srgbClr val="65B5C3"/>
                </a:solidFill>
                <a:latin typeface="Meiryo" charset="-128"/>
                <a:ea typeface="Meiryo" charset="-128"/>
                <a:cs typeface="Meiryo" charset="-128"/>
              </a:rPr>
              <a:t>■</a:t>
            </a:r>
            <a:r>
              <a:rPr lang="en-US" altLang="ja-JP" sz="1200" b="1" dirty="0">
                <a:solidFill>
                  <a:srgbClr val="65B5C3"/>
                </a:solidFill>
                <a:latin typeface="Meiryo" charset="-128"/>
                <a:ea typeface="Meiryo" charset="-128"/>
                <a:cs typeface="Meiryo" charset="-128"/>
              </a:rPr>
              <a:t> </a:t>
            </a:r>
            <a:r>
              <a:rPr lang="en-US" altLang="ja-JP" sz="1200" b="1" dirty="0">
                <a:solidFill>
                  <a:schemeClr val="tx1"/>
                </a:solidFill>
                <a:latin typeface="Meiryo" charset="-128"/>
                <a:ea typeface="Meiryo" charset="-128"/>
                <a:cs typeface="Meiryo" charset="-128"/>
              </a:rPr>
              <a:t>BGM</a:t>
            </a:r>
            <a:r>
              <a:rPr lang="ja-JP" altLang="en-US" sz="1200" b="1" dirty="0">
                <a:solidFill>
                  <a:schemeClr val="tx1"/>
                </a:solidFill>
                <a:latin typeface="Meiryo" charset="-128"/>
                <a:ea typeface="Meiryo" charset="-128"/>
                <a:cs typeface="Meiryo" charset="-128"/>
              </a:rPr>
              <a:t>は</a:t>
            </a:r>
            <a:r>
              <a:rPr lang="ja-JP" altLang="en-US" sz="1200" b="1" dirty="0">
                <a:solidFill>
                  <a:srgbClr val="FF0000"/>
                </a:solidFill>
                <a:latin typeface="Meiryo" charset="-128"/>
                <a:ea typeface="Meiryo" charset="-128"/>
                <a:cs typeface="Meiryo" charset="-128"/>
              </a:rPr>
              <a:t>お任せ</a:t>
            </a:r>
            <a:r>
              <a:rPr lang="ja-JP" altLang="en-US" sz="1200" b="1" dirty="0">
                <a:solidFill>
                  <a:schemeClr val="tx1"/>
                </a:solidFill>
                <a:latin typeface="Meiryo" charset="-128"/>
                <a:ea typeface="Meiryo" charset="-128"/>
                <a:cs typeface="Meiryo" charset="-128"/>
              </a:rPr>
              <a:t>となります。</a:t>
            </a:r>
            <a:endParaRPr lang="en-US" altLang="ja-JP" sz="1200" b="1" dirty="0">
              <a:solidFill>
                <a:schemeClr val="tx1"/>
              </a:solidFill>
              <a:latin typeface="Meiryo" charset="-128"/>
              <a:ea typeface="Meiryo" charset="-128"/>
              <a:cs typeface="Meiryo" charset="-128"/>
            </a:endParaRPr>
          </a:p>
          <a:p>
            <a:r>
              <a:rPr lang="ja-JP" altLang="en-US" sz="1000" dirty="0">
                <a:solidFill>
                  <a:schemeClr val="tx1"/>
                </a:solidFill>
                <a:latin typeface="Meiryo" charset="-128"/>
                <a:ea typeface="Meiryo" charset="-128"/>
                <a:cs typeface="Meiryo" charset="-128"/>
              </a:rPr>
              <a:t>　　</a:t>
            </a:r>
            <a:r>
              <a:rPr lang="en-US" altLang="ja-JP" sz="1000" dirty="0">
                <a:solidFill>
                  <a:schemeClr val="tx1"/>
                </a:solidFill>
                <a:latin typeface="Meiryo" charset="-128"/>
                <a:ea typeface="Meiryo" charset="-128"/>
                <a:cs typeface="Meiryo" charset="-128"/>
              </a:rPr>
              <a:t>※</a:t>
            </a:r>
            <a:r>
              <a:rPr lang="ja-JP" altLang="en-US" sz="1000" dirty="0">
                <a:solidFill>
                  <a:schemeClr val="tx1"/>
                </a:solidFill>
                <a:latin typeface="Meiryo" charset="-128"/>
                <a:ea typeface="Meiryo" charset="-128"/>
                <a:cs typeface="Meiryo" charset="-128"/>
              </a:rPr>
              <a:t>指定する場合は別途費用が発生致します。</a:t>
            </a:r>
            <a:endParaRPr lang="en-US" altLang="ja-JP" sz="1000" dirty="0">
              <a:solidFill>
                <a:schemeClr val="tx1"/>
              </a:solidFill>
              <a:latin typeface="Meiryo" charset="-128"/>
              <a:ea typeface="Meiryo" charset="-128"/>
              <a:cs typeface="Meiryo" charset="-128"/>
            </a:endParaRPr>
          </a:p>
          <a:p>
            <a:endParaRPr lang="en-US" altLang="ja-JP" sz="300" dirty="0">
              <a:solidFill>
                <a:schemeClr val="tx1"/>
              </a:solidFill>
              <a:latin typeface="Meiryo" charset="-128"/>
              <a:ea typeface="Meiryo" charset="-128"/>
              <a:cs typeface="Meiryo" charset="-128"/>
            </a:endParaRPr>
          </a:p>
        </p:txBody>
      </p:sp>
      <p:sp>
        <p:nvSpPr>
          <p:cNvPr id="38" name="テキスト ボックス 37">
            <a:extLst>
              <a:ext uri="{FF2B5EF4-FFF2-40B4-BE49-F238E27FC236}">
                <a16:creationId xmlns:a16="http://schemas.microsoft.com/office/drawing/2014/main" id="{1C6841C3-2D91-2647-AF38-9EE968AADE49}"/>
              </a:ext>
            </a:extLst>
          </p:cNvPr>
          <p:cNvSpPr txBox="1"/>
          <p:nvPr/>
        </p:nvSpPr>
        <p:spPr>
          <a:xfrm>
            <a:off x="4876800" y="4930779"/>
            <a:ext cx="4953000" cy="446276"/>
          </a:xfrm>
          <a:prstGeom prst="rect">
            <a:avLst/>
          </a:prstGeom>
          <a:noFill/>
        </p:spPr>
        <p:txBody>
          <a:bodyPr wrap="square" rtlCol="0">
            <a:spAutoFit/>
          </a:bodyPr>
          <a:lstStyle/>
          <a:p>
            <a:pPr>
              <a:lnSpc>
                <a:spcPct val="120000"/>
              </a:lnSpc>
            </a:pPr>
            <a:r>
              <a:rPr lang="ja-JP" altLang="en-US" sz="2000" b="1" dirty="0">
                <a:solidFill>
                  <a:srgbClr val="65B5C3"/>
                </a:solidFill>
                <a:latin typeface="Meiryo" panose="020B0604030504040204" pitchFamily="34" charset="-128"/>
                <a:ea typeface="Meiryo" panose="020B0604030504040204" pitchFamily="34" charset="-128"/>
              </a:rPr>
              <a:t>◀︎ </a:t>
            </a:r>
            <a:r>
              <a:rPr lang="ja-JP" altLang="en-US" sz="2000" b="1" dirty="0">
                <a:latin typeface="Meiryo" panose="020B0604030504040204" pitchFamily="34" charset="-128"/>
                <a:ea typeface="Meiryo" panose="020B0604030504040204" pitchFamily="34" charset="-128"/>
              </a:rPr>
              <a:t>ナレーション収録後 </a:t>
            </a:r>
            <a:r>
              <a:rPr lang="ja-JP" altLang="en-US" sz="2000" b="1" u="sng" dirty="0">
                <a:solidFill>
                  <a:srgbClr val="FF0000"/>
                </a:solidFill>
                <a:latin typeface="Meiryo" panose="020B0604030504040204" pitchFamily="34" charset="-128"/>
                <a:ea typeface="Meiryo" panose="020B0604030504040204" pitchFamily="34" charset="-128"/>
              </a:rPr>
              <a:t>最終確認動画</a:t>
            </a:r>
          </a:p>
        </p:txBody>
      </p:sp>
      <p:sp>
        <p:nvSpPr>
          <p:cNvPr id="29" name="台形 28">
            <a:extLst>
              <a:ext uri="{FF2B5EF4-FFF2-40B4-BE49-F238E27FC236}">
                <a16:creationId xmlns:a16="http://schemas.microsoft.com/office/drawing/2014/main" id="{5FD45075-51F9-AB4A-8790-169054AC228B}"/>
              </a:ext>
            </a:extLst>
          </p:cNvPr>
          <p:cNvSpPr/>
          <p:nvPr/>
        </p:nvSpPr>
        <p:spPr>
          <a:xfrm rot="10800000">
            <a:off x="2368167" y="201147"/>
            <a:ext cx="994276" cy="229448"/>
          </a:xfrm>
          <a:prstGeom prst="trapezoid">
            <a:avLst/>
          </a:prstGeom>
          <a:solidFill>
            <a:schemeClr val="bg1"/>
          </a:solidFill>
          <a:ln w="57150" cap="rnd">
            <a:solidFill>
              <a:schemeClr val="bg1"/>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Google Shape;567;p20">
            <a:extLst>
              <a:ext uri="{FF2B5EF4-FFF2-40B4-BE49-F238E27FC236}">
                <a16:creationId xmlns:a16="http://schemas.microsoft.com/office/drawing/2014/main" id="{30E998EA-558E-5344-BE44-EE771541BB9F}"/>
              </a:ext>
            </a:extLst>
          </p:cNvPr>
          <p:cNvSpPr txBox="1"/>
          <p:nvPr/>
        </p:nvSpPr>
        <p:spPr>
          <a:xfrm>
            <a:off x="2350211" y="149659"/>
            <a:ext cx="1023330" cy="346208"/>
          </a:xfrm>
          <a:prstGeom prst="rect">
            <a:avLst/>
          </a:prstGeom>
          <a:noFill/>
          <a:ln>
            <a:noFill/>
          </a:ln>
        </p:spPr>
        <p:txBody>
          <a:bodyPr spcFirstLastPara="1" wrap="square" lIns="91425" tIns="45700" rIns="91425" bIns="45700" anchor="t" anchorCtr="0">
            <a:spAutoFit/>
          </a:bodyPr>
          <a:lstStyle/>
          <a:p>
            <a:pPr lvl="0" algn="ctr"/>
            <a:r>
              <a:rPr lang="ja-JP" altLang="en-US" sz="600">
                <a:solidFill>
                  <a:schemeClr val="dk1"/>
                </a:solidFill>
                <a:latin typeface="Meiryo"/>
                <a:ea typeface="Meiryo"/>
                <a:cs typeface="Meiryo"/>
                <a:sym typeface="Meiryo"/>
              </a:rPr>
              <a:t>出稿の</a:t>
            </a:r>
            <a:endParaRPr lang="en-US" altLang="ja-JP" sz="600"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050" b="1">
                <a:solidFill>
                  <a:schemeClr val="dk1"/>
                </a:solidFill>
                <a:latin typeface="Meiryo"/>
                <a:ea typeface="Meiryo"/>
                <a:cs typeface="Meiryo"/>
                <a:sym typeface="Meiryo"/>
              </a:rPr>
              <a:t>約</a:t>
            </a:r>
            <a:r>
              <a:rPr lang="en-US" altLang="ja-JP" sz="1050" b="1" dirty="0">
                <a:solidFill>
                  <a:schemeClr val="dk1"/>
                </a:solidFill>
                <a:latin typeface="Meiryo"/>
                <a:ea typeface="Meiryo"/>
                <a:cs typeface="Meiryo"/>
                <a:sym typeface="Meiryo"/>
              </a:rPr>
              <a:t>2.5</a:t>
            </a:r>
            <a:r>
              <a:rPr lang="ja-JP" altLang="en-US" sz="1050" b="1">
                <a:solidFill>
                  <a:schemeClr val="dk1"/>
                </a:solidFill>
                <a:latin typeface="Meiryo"/>
                <a:ea typeface="Meiryo"/>
                <a:cs typeface="Meiryo"/>
                <a:sym typeface="Meiryo"/>
              </a:rPr>
              <a:t>週間前</a:t>
            </a:r>
            <a:endParaRPr sz="1050" b="1" dirty="0">
              <a:solidFill>
                <a:schemeClr val="dk1"/>
              </a:solidFill>
              <a:latin typeface="Meiryo"/>
              <a:ea typeface="Meiryo"/>
              <a:cs typeface="Meiryo"/>
              <a:sym typeface="Meiryo"/>
            </a:endParaRPr>
          </a:p>
        </p:txBody>
      </p:sp>
      <p:sp>
        <p:nvSpPr>
          <p:cNvPr id="34" name="Google Shape;567;p20">
            <a:extLst>
              <a:ext uri="{FF2B5EF4-FFF2-40B4-BE49-F238E27FC236}">
                <a16:creationId xmlns:a16="http://schemas.microsoft.com/office/drawing/2014/main" id="{F2B9683E-89EF-AD44-8ACA-2E547656BCA8}"/>
              </a:ext>
            </a:extLst>
          </p:cNvPr>
          <p:cNvSpPr txBox="1"/>
          <p:nvPr/>
        </p:nvSpPr>
        <p:spPr>
          <a:xfrm>
            <a:off x="7928394" y="270583"/>
            <a:ext cx="430857" cy="735697"/>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制作準備物</a:t>
            </a:r>
            <a:endParaRPr lang="en-US" altLang="ja-JP" sz="800" b="1" dirty="0">
              <a:solidFill>
                <a:schemeClr val="bg1"/>
              </a:solidFill>
              <a:latin typeface="Meiryo"/>
              <a:ea typeface="Meiryo"/>
              <a:cs typeface="Meiryo"/>
              <a:sym typeface="Meiryo"/>
            </a:endParaRPr>
          </a:p>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　　</a:t>
            </a:r>
            <a:r>
              <a:rPr lang="ja-JP" altLang="en-US" sz="800" b="1" dirty="0">
                <a:solidFill>
                  <a:schemeClr val="bg1"/>
                </a:solidFill>
                <a:latin typeface="Meiryo"/>
                <a:ea typeface="Meiryo"/>
                <a:cs typeface="Meiryo"/>
                <a:sym typeface="Meiryo"/>
              </a:rPr>
              <a:t>　</a:t>
            </a:r>
            <a:r>
              <a:rPr lang="ja-JP" altLang="en-US" sz="800" b="1">
                <a:solidFill>
                  <a:schemeClr val="bg1"/>
                </a:solidFill>
                <a:latin typeface="Meiryo"/>
                <a:ea typeface="Meiryo"/>
                <a:cs typeface="Meiryo"/>
                <a:sym typeface="Meiryo"/>
              </a:rPr>
              <a:t>拝受</a:t>
            </a:r>
            <a:endParaRPr lang="en-US" altLang="ja-JP" sz="800" b="1" dirty="0">
              <a:solidFill>
                <a:schemeClr val="bg1"/>
              </a:solidFill>
              <a:latin typeface="Meiryo"/>
              <a:ea typeface="Meiryo"/>
              <a:cs typeface="Meiryo"/>
              <a:sym typeface="Meiryo"/>
            </a:endParaRPr>
          </a:p>
        </p:txBody>
      </p:sp>
      <p:sp>
        <p:nvSpPr>
          <p:cNvPr id="32" name="テキスト ボックス 31">
            <a:extLst>
              <a:ext uri="{FF2B5EF4-FFF2-40B4-BE49-F238E27FC236}">
                <a16:creationId xmlns:a16="http://schemas.microsoft.com/office/drawing/2014/main" id="{E327B470-8F47-47F9-B772-070B575A2A16}"/>
              </a:ext>
            </a:extLst>
          </p:cNvPr>
          <p:cNvSpPr txBox="1"/>
          <p:nvPr/>
        </p:nvSpPr>
        <p:spPr>
          <a:xfrm>
            <a:off x="5241183" y="1775981"/>
            <a:ext cx="2598788" cy="304699"/>
          </a:xfrm>
          <a:prstGeom prst="rect">
            <a:avLst/>
          </a:prstGeom>
          <a:noFill/>
        </p:spPr>
        <p:txBody>
          <a:bodyPr wrap="none" rtlCol="0">
            <a:spAutoFit/>
          </a:bodyPr>
          <a:lstStyle/>
          <a:p>
            <a:pPr>
              <a:lnSpc>
                <a:spcPct val="120000"/>
              </a:lnSpc>
            </a:pPr>
            <a:r>
              <a:rPr lang="en-US" altLang="ja-JP" sz="1200" dirty="0">
                <a:latin typeface="Meiryo" panose="020B0604030504040204" pitchFamily="34" charset="-128"/>
                <a:ea typeface="Meiryo" panose="020B0604030504040204" pitchFamily="34" charset="-128"/>
              </a:rPr>
              <a:t>※</a:t>
            </a:r>
            <a:r>
              <a:rPr lang="ja-JP" altLang="en-US" sz="1200" dirty="0">
                <a:latin typeface="Meiryo" panose="020B0604030504040204" pitchFamily="34" charset="-128"/>
                <a:ea typeface="Meiryo" panose="020B0604030504040204" pitchFamily="34" charset="-128"/>
              </a:rPr>
              <a:t>仮ナレーション</a:t>
            </a:r>
            <a:r>
              <a:rPr lang="en-US" altLang="ja-JP" sz="1200" dirty="0">
                <a:latin typeface="Meiryo" panose="020B0604030504040204" pitchFamily="34" charset="-128"/>
                <a:ea typeface="Meiryo" panose="020B0604030504040204" pitchFamily="34" charset="-128"/>
              </a:rPr>
              <a:t>/</a:t>
            </a:r>
            <a:r>
              <a:rPr lang="ja-JP" altLang="en-US" sz="1200" dirty="0">
                <a:latin typeface="Meiryo" panose="020B0604030504040204" pitchFamily="34" charset="-128"/>
                <a:ea typeface="Meiryo" panose="020B0604030504040204" pitchFamily="34" charset="-128"/>
              </a:rPr>
              <a:t>仮</a:t>
            </a:r>
            <a:r>
              <a:rPr lang="en-US" altLang="ja-JP" sz="1200" dirty="0">
                <a:latin typeface="Meiryo" panose="020B0604030504040204" pitchFamily="34" charset="-128"/>
                <a:ea typeface="Meiryo" panose="020B0604030504040204" pitchFamily="34" charset="-128"/>
              </a:rPr>
              <a:t>BGM</a:t>
            </a:r>
            <a:r>
              <a:rPr lang="ja-JP" altLang="en-US" sz="1200" dirty="0">
                <a:latin typeface="Meiryo" panose="020B0604030504040204" pitchFamily="34" charset="-128"/>
                <a:ea typeface="Meiryo" panose="020B0604030504040204" pitchFamily="34" charset="-128"/>
              </a:rPr>
              <a:t>でご提出</a:t>
            </a:r>
            <a:endParaRPr lang="ja-JP" altLang="en-US" sz="2000" dirty="0">
              <a:latin typeface="Meiryo" panose="020B0604030504040204" pitchFamily="34" charset="-128"/>
              <a:ea typeface="Meiryo" panose="020B0604030504040204" pitchFamily="34" charset="-128"/>
            </a:endParaRPr>
          </a:p>
        </p:txBody>
      </p:sp>
      <p:sp>
        <p:nvSpPr>
          <p:cNvPr id="2" name="片側の 2 つの角を丸めた四角形 1">
            <a:extLst>
              <a:ext uri="{FF2B5EF4-FFF2-40B4-BE49-F238E27FC236}">
                <a16:creationId xmlns:a16="http://schemas.microsoft.com/office/drawing/2014/main" id="{183EA88D-3558-17C4-5549-4435A2D1D3C2}"/>
              </a:ext>
            </a:extLst>
          </p:cNvPr>
          <p:cNvSpPr/>
          <p:nvPr/>
        </p:nvSpPr>
        <p:spPr>
          <a:xfrm rot="5400000">
            <a:off x="797243" y="-357867"/>
            <a:ext cx="369333" cy="1963820"/>
          </a:xfrm>
          <a:prstGeom prst="round2SameRect">
            <a:avLst>
              <a:gd name="adj1" fmla="val 50000"/>
              <a:gd name="adj2" fmla="val 0"/>
            </a:avLst>
          </a:prstGeom>
          <a:solidFill>
            <a:srgbClr val="65B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1D542D5F-252F-9623-A762-44881BC3881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5941" y="242002"/>
            <a:ext cx="640464" cy="530646"/>
          </a:xfrm>
          <a:prstGeom prst="rect">
            <a:avLst/>
          </a:prstGeom>
        </p:spPr>
      </p:pic>
      <p:sp>
        <p:nvSpPr>
          <p:cNvPr id="4" name="テキスト ボックス 3">
            <a:extLst>
              <a:ext uri="{FF2B5EF4-FFF2-40B4-BE49-F238E27FC236}">
                <a16:creationId xmlns:a16="http://schemas.microsoft.com/office/drawing/2014/main" id="{1DB66C05-57CE-1BDC-BD71-B09EF5B19FDB}"/>
              </a:ext>
            </a:extLst>
          </p:cNvPr>
          <p:cNvSpPr txBox="1"/>
          <p:nvPr/>
        </p:nvSpPr>
        <p:spPr>
          <a:xfrm>
            <a:off x="699787" y="517603"/>
            <a:ext cx="1172116" cy="261610"/>
          </a:xfrm>
          <a:prstGeom prst="rect">
            <a:avLst/>
          </a:prstGeom>
          <a:noFill/>
        </p:spPr>
        <p:txBody>
          <a:bodyPr wrap="none" rtlCol="0">
            <a:spAutoFit/>
          </a:bodyPr>
          <a:lstStyle/>
          <a:p>
            <a:r>
              <a:rPr kumimoji="1" lang="ja-JP" altLang="en-US" sz="1050" b="1">
                <a:solidFill>
                  <a:schemeClr val="bg1"/>
                </a:solidFill>
                <a:latin typeface="Meiryo" panose="020B0604030504040204" pitchFamily="34" charset="-128"/>
                <a:ea typeface="Meiryo" panose="020B0604030504040204" pitchFamily="34" charset="-128"/>
              </a:rPr>
              <a:t>オリジナル動画</a:t>
            </a:r>
          </a:p>
        </p:txBody>
      </p:sp>
    </p:spTree>
    <p:extLst>
      <p:ext uri="{BB962C8B-B14F-4D97-AF65-F5344CB8AC3E}">
        <p14:creationId xmlns:p14="http://schemas.microsoft.com/office/powerpoint/2010/main" val="3837103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図 51">
            <a:extLst>
              <a:ext uri="{FF2B5EF4-FFF2-40B4-BE49-F238E27FC236}">
                <a16:creationId xmlns:a16="http://schemas.microsoft.com/office/drawing/2014/main" id="{527423DD-CFBA-9C4C-9D3E-31270E613F7B}"/>
              </a:ext>
            </a:extLst>
          </p:cNvPr>
          <p:cNvPicPr>
            <a:picLocks noChangeAspect="1"/>
          </p:cNvPicPr>
          <p:nvPr/>
        </p:nvPicPr>
        <p:blipFill>
          <a:blip r:embed="rId3"/>
          <a:stretch>
            <a:fillRect/>
          </a:stretch>
        </p:blipFill>
        <p:spPr>
          <a:xfrm>
            <a:off x="727665" y="3039728"/>
            <a:ext cx="2538107" cy="1153685"/>
          </a:xfrm>
          <a:prstGeom prst="rect">
            <a:avLst/>
          </a:prstGeom>
        </p:spPr>
      </p:pic>
      <p:pic>
        <p:nvPicPr>
          <p:cNvPr id="6" name="図 5">
            <a:extLst>
              <a:ext uri="{FF2B5EF4-FFF2-40B4-BE49-F238E27FC236}">
                <a16:creationId xmlns:a16="http://schemas.microsoft.com/office/drawing/2014/main" id="{2B14454C-CD93-0040-BD0B-4A026B575743}"/>
              </a:ext>
            </a:extLst>
          </p:cNvPr>
          <p:cNvPicPr>
            <a:picLocks noChangeAspect="1"/>
          </p:cNvPicPr>
          <p:nvPr/>
        </p:nvPicPr>
        <p:blipFill>
          <a:blip r:embed="rId4">
            <a:alphaModFix amt="30000"/>
          </a:blip>
          <a:srcRect/>
          <a:stretch/>
        </p:blipFill>
        <p:spPr>
          <a:xfrm>
            <a:off x="3797411" y="5442119"/>
            <a:ext cx="2259682" cy="1036658"/>
          </a:xfrm>
          <a:prstGeom prst="rect">
            <a:avLst/>
          </a:prstGeom>
        </p:spPr>
      </p:pic>
      <p:sp>
        <p:nvSpPr>
          <p:cNvPr id="71" name="角丸四角形 139">
            <a:extLst>
              <a:ext uri="{FF2B5EF4-FFF2-40B4-BE49-F238E27FC236}">
                <a16:creationId xmlns:a16="http://schemas.microsoft.com/office/drawing/2014/main" id="{420D325F-1103-E347-B661-C71D83E421CA}"/>
              </a:ext>
            </a:extLst>
          </p:cNvPr>
          <p:cNvSpPr/>
          <p:nvPr/>
        </p:nvSpPr>
        <p:spPr>
          <a:xfrm>
            <a:off x="6669404" y="3285548"/>
            <a:ext cx="2397360" cy="489375"/>
          </a:xfrm>
          <a:prstGeom prst="roundRect">
            <a:avLst>
              <a:gd name="adj" fmla="val 40640"/>
            </a:avLst>
          </a:prstGeom>
          <a:solidFill>
            <a:schemeClr val="tx1">
              <a:lumMod val="50000"/>
              <a:lumOff val="50000"/>
            </a:schemeClr>
          </a:solidFill>
          <a:ln w="412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panose="020B0604030504040204" pitchFamily="34" charset="-128"/>
              <a:ea typeface="Meiryo" panose="020B0604030504040204" pitchFamily="34" charset="-128"/>
            </a:endParaRPr>
          </a:p>
        </p:txBody>
      </p:sp>
      <p:sp>
        <p:nvSpPr>
          <p:cNvPr id="39" name="テキスト ボックス 38">
            <a:extLst>
              <a:ext uri="{FF2B5EF4-FFF2-40B4-BE49-F238E27FC236}">
                <a16:creationId xmlns:a16="http://schemas.microsoft.com/office/drawing/2014/main" id="{96E2EEDC-EFF2-B14E-B525-B96689923AB6}"/>
              </a:ext>
            </a:extLst>
          </p:cNvPr>
          <p:cNvSpPr txBox="1"/>
          <p:nvPr/>
        </p:nvSpPr>
        <p:spPr>
          <a:xfrm>
            <a:off x="9045739" y="6383848"/>
            <a:ext cx="495650" cy="369332"/>
          </a:xfrm>
          <a:prstGeom prst="rect">
            <a:avLst/>
          </a:prstGeom>
          <a:noFill/>
        </p:spPr>
        <p:txBody>
          <a:bodyPr wrap="none" rtlCol="0">
            <a:spAutoFit/>
          </a:bodyPr>
          <a:lstStyle/>
          <a:p>
            <a:pPr algn="ctr"/>
            <a:r>
              <a:rPr kumimoji="1" lang="en-US" altLang="ja-JP" b="1" dirty="0">
                <a:solidFill>
                  <a:srgbClr val="CEE4EB"/>
                </a:solidFill>
                <a:latin typeface="Meiryo" panose="020B0604030504040204" pitchFamily="34" charset="-128"/>
                <a:ea typeface="Meiryo" panose="020B0604030504040204" pitchFamily="34" charset="-128"/>
              </a:rPr>
              <a:t>16</a:t>
            </a:r>
            <a:endParaRPr kumimoji="1" lang="ja-JP" altLang="en-US" b="1">
              <a:solidFill>
                <a:srgbClr val="CEE4EB"/>
              </a:solidFill>
              <a:latin typeface="Meiryo" panose="020B0604030504040204" pitchFamily="34" charset="-128"/>
              <a:ea typeface="Meiryo" panose="020B0604030504040204" pitchFamily="34" charset="-128"/>
            </a:endParaRPr>
          </a:p>
        </p:txBody>
      </p:sp>
      <p:sp>
        <p:nvSpPr>
          <p:cNvPr id="41" name="テキスト ボックス 40">
            <a:extLst>
              <a:ext uri="{FF2B5EF4-FFF2-40B4-BE49-F238E27FC236}">
                <a16:creationId xmlns:a16="http://schemas.microsoft.com/office/drawing/2014/main" id="{31C8E095-82DC-3347-BD77-4C542229D189}"/>
              </a:ext>
            </a:extLst>
          </p:cNvPr>
          <p:cNvSpPr txBox="1"/>
          <p:nvPr/>
        </p:nvSpPr>
        <p:spPr>
          <a:xfrm>
            <a:off x="3891940" y="177365"/>
            <a:ext cx="2742506" cy="369332"/>
          </a:xfrm>
          <a:prstGeom prst="rect">
            <a:avLst/>
          </a:prstGeom>
          <a:noFill/>
          <a:effectLst/>
        </p:spPr>
        <p:txBody>
          <a:bodyPr wrap="square" rtlCol="0">
            <a:spAutoFit/>
          </a:bodyPr>
          <a:lstStyle/>
          <a:p>
            <a:pPr algn="ctr"/>
            <a:r>
              <a:rPr lang="ja-JP" altLang="en-US" b="1" dirty="0">
                <a:solidFill>
                  <a:schemeClr val="bg1"/>
                </a:solidFill>
                <a:latin typeface="Meiryo" charset="-128"/>
                <a:ea typeface="Meiryo" charset="-128"/>
                <a:cs typeface="Meiryo" charset="-128"/>
              </a:rPr>
              <a:t>入稿について</a:t>
            </a:r>
          </a:p>
        </p:txBody>
      </p:sp>
      <p:grpSp>
        <p:nvGrpSpPr>
          <p:cNvPr id="30" name="グループ化 29">
            <a:extLst>
              <a:ext uri="{FF2B5EF4-FFF2-40B4-BE49-F238E27FC236}">
                <a16:creationId xmlns:a16="http://schemas.microsoft.com/office/drawing/2014/main" id="{9DE19D33-2BF9-5B42-BFC2-E6768F7B3428}"/>
              </a:ext>
            </a:extLst>
          </p:cNvPr>
          <p:cNvGrpSpPr/>
          <p:nvPr/>
        </p:nvGrpSpPr>
        <p:grpSpPr>
          <a:xfrm>
            <a:off x="7851860" y="240032"/>
            <a:ext cx="1929476" cy="815608"/>
            <a:chOff x="8377270" y="437756"/>
            <a:chExt cx="5608387" cy="2370719"/>
          </a:xfrm>
        </p:grpSpPr>
        <p:sp>
          <p:nvSpPr>
            <p:cNvPr id="42" name="角丸四角形 41">
              <a:extLst>
                <a:ext uri="{FF2B5EF4-FFF2-40B4-BE49-F238E27FC236}">
                  <a16:creationId xmlns:a16="http://schemas.microsoft.com/office/drawing/2014/main" id="{37A4F855-08E6-AA4F-A01D-D20CFE2176A4}"/>
                </a:ext>
              </a:extLst>
            </p:cNvPr>
            <p:cNvSpPr/>
            <p:nvPr/>
          </p:nvSpPr>
          <p:spPr>
            <a:xfrm>
              <a:off x="12833657" y="437756"/>
              <a:ext cx="1152000" cy="2370719"/>
            </a:xfrm>
            <a:prstGeom prst="roundRect">
              <a:avLst>
                <a:gd name="adj" fmla="val 7648"/>
              </a:avLst>
            </a:prstGeom>
            <a:solidFill>
              <a:srgbClr val="A5D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右矢印 42">
              <a:extLst>
                <a:ext uri="{FF2B5EF4-FFF2-40B4-BE49-F238E27FC236}">
                  <a16:creationId xmlns:a16="http://schemas.microsoft.com/office/drawing/2014/main" id="{08F4F526-7733-5A46-98BF-03FBA0D52102}"/>
                </a:ext>
              </a:extLst>
            </p:cNvPr>
            <p:cNvSpPr/>
            <p:nvPr/>
          </p:nvSpPr>
          <p:spPr>
            <a:xfrm>
              <a:off x="12655221" y="1181390"/>
              <a:ext cx="310892" cy="896386"/>
            </a:xfrm>
            <a:prstGeom prst="rightArrow">
              <a:avLst>
                <a:gd name="adj1" fmla="val 57949"/>
                <a:gd name="adj2" fmla="val 69905"/>
              </a:avLst>
            </a:prstGeom>
            <a:solidFill>
              <a:schemeClr val="bg1">
                <a:lumMod val="85000"/>
              </a:schemeClr>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44" name="角丸四角形 43">
              <a:extLst>
                <a:ext uri="{FF2B5EF4-FFF2-40B4-BE49-F238E27FC236}">
                  <a16:creationId xmlns:a16="http://schemas.microsoft.com/office/drawing/2014/main" id="{3D552C06-262F-8F4D-8179-20C3CCBCBCB9}"/>
                </a:ext>
              </a:extLst>
            </p:cNvPr>
            <p:cNvSpPr/>
            <p:nvPr/>
          </p:nvSpPr>
          <p:spPr>
            <a:xfrm>
              <a:off x="11552529" y="437756"/>
              <a:ext cx="1152000" cy="2370719"/>
            </a:xfrm>
            <a:prstGeom prst="roundRect">
              <a:avLst>
                <a:gd name="adj" fmla="val 9663"/>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右矢印 44">
              <a:extLst>
                <a:ext uri="{FF2B5EF4-FFF2-40B4-BE49-F238E27FC236}">
                  <a16:creationId xmlns:a16="http://schemas.microsoft.com/office/drawing/2014/main" id="{C571DEDE-2072-6845-8C3E-A5D1E82BA288}"/>
                </a:ext>
              </a:extLst>
            </p:cNvPr>
            <p:cNvSpPr/>
            <p:nvPr/>
          </p:nvSpPr>
          <p:spPr>
            <a:xfrm>
              <a:off x="11391196" y="1181390"/>
              <a:ext cx="310892" cy="896386"/>
            </a:xfrm>
            <a:prstGeom prst="rightArrow">
              <a:avLst>
                <a:gd name="adj1" fmla="val 57949"/>
                <a:gd name="adj2" fmla="val 69905"/>
              </a:avLst>
            </a:prstGeom>
            <a:solidFill>
              <a:schemeClr val="bg1">
                <a:lumMod val="85000"/>
              </a:schemeClr>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46" name="角丸四角形 45">
              <a:extLst>
                <a:ext uri="{FF2B5EF4-FFF2-40B4-BE49-F238E27FC236}">
                  <a16:creationId xmlns:a16="http://schemas.microsoft.com/office/drawing/2014/main" id="{4C1748E3-6D5C-F444-AB57-A949BAD7B1EC}"/>
                </a:ext>
              </a:extLst>
            </p:cNvPr>
            <p:cNvSpPr/>
            <p:nvPr/>
          </p:nvSpPr>
          <p:spPr>
            <a:xfrm>
              <a:off x="10271401" y="437756"/>
              <a:ext cx="1152000" cy="2370719"/>
            </a:xfrm>
            <a:prstGeom prst="roundRect">
              <a:avLst>
                <a:gd name="adj" fmla="val 8656"/>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右矢印 46">
              <a:extLst>
                <a:ext uri="{FF2B5EF4-FFF2-40B4-BE49-F238E27FC236}">
                  <a16:creationId xmlns:a16="http://schemas.microsoft.com/office/drawing/2014/main" id="{E83C7BC7-623E-DF46-8AA0-4BB2E57476CB}"/>
                </a:ext>
              </a:extLst>
            </p:cNvPr>
            <p:cNvSpPr/>
            <p:nvPr/>
          </p:nvSpPr>
          <p:spPr>
            <a:xfrm>
              <a:off x="10120026" y="1181390"/>
              <a:ext cx="310892" cy="896386"/>
            </a:xfrm>
            <a:prstGeom prst="rightArrow">
              <a:avLst>
                <a:gd name="adj1" fmla="val 57949"/>
                <a:gd name="adj2" fmla="val 69905"/>
              </a:avLst>
            </a:prstGeom>
            <a:solidFill>
              <a:srgbClr val="DADADA"/>
            </a:soli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48" name="角丸四角形 47">
              <a:extLst>
                <a:ext uri="{FF2B5EF4-FFF2-40B4-BE49-F238E27FC236}">
                  <a16:creationId xmlns:a16="http://schemas.microsoft.com/office/drawing/2014/main" id="{06E64F22-1E1A-1B40-AE4D-EC900C326A52}"/>
                </a:ext>
              </a:extLst>
            </p:cNvPr>
            <p:cNvSpPr/>
            <p:nvPr/>
          </p:nvSpPr>
          <p:spPr>
            <a:xfrm>
              <a:off x="8377270" y="437756"/>
              <a:ext cx="1765004" cy="2370719"/>
            </a:xfrm>
            <a:prstGeom prst="roundRect">
              <a:avLst>
                <a:gd name="adj" fmla="val 4626"/>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Google Shape;569;p20">
            <a:extLst>
              <a:ext uri="{FF2B5EF4-FFF2-40B4-BE49-F238E27FC236}">
                <a16:creationId xmlns:a16="http://schemas.microsoft.com/office/drawing/2014/main" id="{11BDE42D-5BCE-A845-950E-CF99C9CDFAB7}"/>
              </a:ext>
            </a:extLst>
          </p:cNvPr>
          <p:cNvSpPr txBox="1"/>
          <p:nvPr/>
        </p:nvSpPr>
        <p:spPr>
          <a:xfrm>
            <a:off x="9421289" y="240032"/>
            <a:ext cx="338524" cy="815608"/>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1000" b="1" dirty="0">
                <a:solidFill>
                  <a:schemeClr val="bg1"/>
                </a:solidFill>
                <a:effectLst>
                  <a:outerShdw blurRad="50800" dist="38100" dir="2700000" algn="tl" rotWithShape="0">
                    <a:prstClr val="black">
                      <a:alpha val="40000"/>
                    </a:prstClr>
                  </a:outerShdw>
                </a:effectLst>
                <a:latin typeface="Meiryo"/>
                <a:ea typeface="Meiryo"/>
                <a:cs typeface="Meiryo"/>
                <a:sym typeface="Meiryo"/>
              </a:rPr>
              <a:t>完成・入稿</a:t>
            </a:r>
            <a:endParaRPr sz="800" b="1" dirty="0">
              <a:solidFill>
                <a:schemeClr val="bg1"/>
              </a:solidFill>
              <a:effectLst>
                <a:outerShdw blurRad="50800" dist="38100" dir="2700000" algn="tl" rotWithShape="0">
                  <a:prstClr val="black">
                    <a:alpha val="40000"/>
                  </a:prstClr>
                </a:outerShdw>
              </a:effectLst>
              <a:latin typeface="Meiryo"/>
              <a:ea typeface="Meiryo"/>
              <a:cs typeface="Meiryo"/>
              <a:sym typeface="Meiryo"/>
            </a:endParaRPr>
          </a:p>
        </p:txBody>
      </p:sp>
      <p:sp>
        <p:nvSpPr>
          <p:cNvPr id="50" name="Google Shape;567;p20">
            <a:extLst>
              <a:ext uri="{FF2B5EF4-FFF2-40B4-BE49-F238E27FC236}">
                <a16:creationId xmlns:a16="http://schemas.microsoft.com/office/drawing/2014/main" id="{BB910206-1C76-A54B-9BDB-63DD22D182D9}"/>
              </a:ext>
            </a:extLst>
          </p:cNvPr>
          <p:cNvSpPr txBox="1"/>
          <p:nvPr/>
        </p:nvSpPr>
        <p:spPr>
          <a:xfrm>
            <a:off x="8557488" y="238995"/>
            <a:ext cx="307746" cy="841907"/>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絵コンテ制作</a:t>
            </a:r>
            <a:endParaRPr lang="en-US" altLang="ja-JP" sz="800" b="1" dirty="0">
              <a:solidFill>
                <a:schemeClr val="bg1"/>
              </a:solidFill>
              <a:latin typeface="Meiryo"/>
              <a:ea typeface="Meiryo"/>
              <a:cs typeface="Meiryo"/>
              <a:sym typeface="Meiryo"/>
            </a:endParaRPr>
          </a:p>
        </p:txBody>
      </p:sp>
      <p:sp>
        <p:nvSpPr>
          <p:cNvPr id="51" name="Google Shape;567;p20">
            <a:extLst>
              <a:ext uri="{FF2B5EF4-FFF2-40B4-BE49-F238E27FC236}">
                <a16:creationId xmlns:a16="http://schemas.microsoft.com/office/drawing/2014/main" id="{08F371BE-F01C-0D4A-9BDF-27A7B5CC55C4}"/>
              </a:ext>
            </a:extLst>
          </p:cNvPr>
          <p:cNvSpPr txBox="1"/>
          <p:nvPr/>
        </p:nvSpPr>
        <p:spPr>
          <a:xfrm>
            <a:off x="8985886" y="240032"/>
            <a:ext cx="307746" cy="815608"/>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動画制作</a:t>
            </a:r>
            <a:endParaRPr lang="en-US" altLang="ja-JP" sz="800" b="1" dirty="0">
              <a:solidFill>
                <a:schemeClr val="bg1"/>
              </a:solidFill>
              <a:latin typeface="Meiryo"/>
              <a:ea typeface="Meiryo"/>
              <a:cs typeface="Meiryo"/>
              <a:sym typeface="Meiryo"/>
            </a:endParaRPr>
          </a:p>
        </p:txBody>
      </p:sp>
      <p:sp>
        <p:nvSpPr>
          <p:cNvPr id="34" name="テキスト ボックス 33">
            <a:extLst>
              <a:ext uri="{FF2B5EF4-FFF2-40B4-BE49-F238E27FC236}">
                <a16:creationId xmlns:a16="http://schemas.microsoft.com/office/drawing/2014/main" id="{B86393B9-187B-3642-90F8-0B18BE7E6AAB}"/>
              </a:ext>
            </a:extLst>
          </p:cNvPr>
          <p:cNvSpPr txBox="1"/>
          <p:nvPr/>
        </p:nvSpPr>
        <p:spPr>
          <a:xfrm>
            <a:off x="2773713" y="1059835"/>
            <a:ext cx="4339651" cy="886397"/>
          </a:xfrm>
          <a:prstGeom prst="rect">
            <a:avLst/>
          </a:prstGeom>
          <a:noFill/>
        </p:spPr>
        <p:txBody>
          <a:bodyPr wrap="none" rtlCol="0">
            <a:spAutoFit/>
          </a:bodyPr>
          <a:lstStyle/>
          <a:p>
            <a:pPr algn="ctr">
              <a:lnSpc>
                <a:spcPct val="120000"/>
              </a:lnSpc>
            </a:pPr>
            <a:r>
              <a:rPr lang="ja-JP" altLang="en-US" sz="2000" b="1" dirty="0">
                <a:latin typeface="Meiryo" panose="020B0604030504040204" pitchFamily="34" charset="-128"/>
                <a:ea typeface="Meiryo" panose="020B0604030504040204" pitchFamily="34" charset="-128"/>
              </a:rPr>
              <a:t>ご入稿時には</a:t>
            </a:r>
            <a:endParaRPr lang="en-US" altLang="ja-JP" sz="2000" b="1" dirty="0">
              <a:latin typeface="Meiryo" panose="020B0604030504040204" pitchFamily="34" charset="-128"/>
              <a:ea typeface="Meiryo" panose="020B0604030504040204" pitchFamily="34" charset="-128"/>
            </a:endParaRPr>
          </a:p>
          <a:p>
            <a:pPr algn="ctr">
              <a:lnSpc>
                <a:spcPct val="120000"/>
              </a:lnSpc>
            </a:pPr>
            <a:r>
              <a:rPr lang="ja-JP" altLang="en-US" sz="2000" b="1" dirty="0">
                <a:latin typeface="Meiryo" panose="020B0604030504040204" pitchFamily="34" charset="-128"/>
                <a:ea typeface="Meiryo" panose="020B0604030504040204" pitchFamily="34" charset="-128"/>
              </a:rPr>
              <a:t>下記</a:t>
            </a:r>
            <a:r>
              <a:rPr lang="ja-JP" altLang="en-US" sz="2400" b="1" dirty="0">
                <a:latin typeface="Meiryo" panose="020B0604030504040204" pitchFamily="34" charset="-128"/>
                <a:ea typeface="Meiryo" panose="020B0604030504040204" pitchFamily="34" charset="-128"/>
              </a:rPr>
              <a:t>３</a:t>
            </a:r>
            <a:r>
              <a:rPr lang="ja-JP" altLang="en-US" sz="2000" b="1" dirty="0">
                <a:latin typeface="Meiryo" panose="020B0604030504040204" pitchFamily="34" charset="-128"/>
                <a:ea typeface="Meiryo" panose="020B0604030504040204" pitchFamily="34" charset="-128"/>
              </a:rPr>
              <a:t>点の最終確認をお願いします</a:t>
            </a:r>
            <a:endParaRPr lang="en-US" altLang="ja-JP" sz="2000" b="1" dirty="0">
              <a:latin typeface="Meiryo" panose="020B0604030504040204" pitchFamily="34" charset="-128"/>
              <a:ea typeface="Meiryo" panose="020B0604030504040204" pitchFamily="34" charset="-128"/>
            </a:endParaRPr>
          </a:p>
        </p:txBody>
      </p:sp>
      <p:sp>
        <p:nvSpPr>
          <p:cNvPr id="35" name="正方形/長方形 34">
            <a:extLst>
              <a:ext uri="{FF2B5EF4-FFF2-40B4-BE49-F238E27FC236}">
                <a16:creationId xmlns:a16="http://schemas.microsoft.com/office/drawing/2014/main" id="{4005D7F8-6788-714F-8C20-AD62E8B13733}"/>
              </a:ext>
            </a:extLst>
          </p:cNvPr>
          <p:cNvSpPr/>
          <p:nvPr/>
        </p:nvSpPr>
        <p:spPr>
          <a:xfrm>
            <a:off x="658562" y="2131733"/>
            <a:ext cx="2656150" cy="581824"/>
          </a:xfrm>
          <a:prstGeom prst="rect">
            <a:avLst/>
          </a:prstGeom>
          <a:solidFill>
            <a:srgbClr val="65B5C3"/>
          </a:solidFill>
          <a:ln>
            <a:noFill/>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CDA7ED56-7253-CF44-8EF2-34D825E62A71}"/>
              </a:ext>
            </a:extLst>
          </p:cNvPr>
          <p:cNvSpPr/>
          <p:nvPr/>
        </p:nvSpPr>
        <p:spPr>
          <a:xfrm>
            <a:off x="1198194" y="2252397"/>
            <a:ext cx="1675635" cy="364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b="1">
                <a:solidFill>
                  <a:schemeClr val="bg1"/>
                </a:solidFill>
                <a:latin typeface="Meiryo" charset="-128"/>
                <a:ea typeface="Meiryo" charset="-128"/>
                <a:cs typeface="Meiryo" charset="-128"/>
              </a:rPr>
              <a:t>入稿動画</a:t>
            </a:r>
            <a:endParaRPr lang="ja-JP" altLang="en-US" sz="2000" b="1" dirty="0">
              <a:solidFill>
                <a:schemeClr val="bg1"/>
              </a:solidFill>
              <a:latin typeface="Meiryo" charset="-128"/>
              <a:ea typeface="Meiryo" charset="-128"/>
              <a:cs typeface="Meiryo" charset="-128"/>
            </a:endParaRPr>
          </a:p>
        </p:txBody>
      </p:sp>
      <p:pic>
        <p:nvPicPr>
          <p:cNvPr id="54" name="グラフィックス 53" descr="バッジ: チェックマーク 1 単色塗りつぶし">
            <a:extLst>
              <a:ext uri="{FF2B5EF4-FFF2-40B4-BE49-F238E27FC236}">
                <a16:creationId xmlns:a16="http://schemas.microsoft.com/office/drawing/2014/main" id="{CF0B54EA-9049-6845-A8CF-3EC5913B58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5866" y="2177311"/>
            <a:ext cx="491594" cy="491594"/>
          </a:xfrm>
          <a:prstGeom prst="rect">
            <a:avLst/>
          </a:prstGeom>
        </p:spPr>
      </p:pic>
      <p:sp>
        <p:nvSpPr>
          <p:cNvPr id="57" name="正方形/長方形 56">
            <a:extLst>
              <a:ext uri="{FF2B5EF4-FFF2-40B4-BE49-F238E27FC236}">
                <a16:creationId xmlns:a16="http://schemas.microsoft.com/office/drawing/2014/main" id="{1A995B56-9880-DF44-8871-900CFB1EBE71}"/>
              </a:ext>
            </a:extLst>
          </p:cNvPr>
          <p:cNvSpPr/>
          <p:nvPr/>
        </p:nvSpPr>
        <p:spPr>
          <a:xfrm>
            <a:off x="3591174" y="2131733"/>
            <a:ext cx="2656150" cy="581824"/>
          </a:xfrm>
          <a:prstGeom prst="rect">
            <a:avLst/>
          </a:prstGeom>
          <a:solidFill>
            <a:srgbClr val="65B5C3"/>
          </a:solidFill>
          <a:ln>
            <a:noFill/>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グラフィックス 57" descr="バッジ: チェックマーク 1 単色塗りつぶし">
            <a:extLst>
              <a:ext uri="{FF2B5EF4-FFF2-40B4-BE49-F238E27FC236}">
                <a16:creationId xmlns:a16="http://schemas.microsoft.com/office/drawing/2014/main" id="{D3EA2CCD-E341-794C-BE95-784F95D84B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1946" y="2177311"/>
            <a:ext cx="491594" cy="491594"/>
          </a:xfrm>
          <a:prstGeom prst="rect">
            <a:avLst/>
          </a:prstGeom>
        </p:spPr>
      </p:pic>
      <p:sp>
        <p:nvSpPr>
          <p:cNvPr id="59" name="正方形/長方形 58">
            <a:extLst>
              <a:ext uri="{FF2B5EF4-FFF2-40B4-BE49-F238E27FC236}">
                <a16:creationId xmlns:a16="http://schemas.microsoft.com/office/drawing/2014/main" id="{9D68E2C7-F291-A447-AA9C-0E958CEB39FD}"/>
              </a:ext>
            </a:extLst>
          </p:cNvPr>
          <p:cNvSpPr/>
          <p:nvPr/>
        </p:nvSpPr>
        <p:spPr>
          <a:xfrm>
            <a:off x="6523785" y="2131733"/>
            <a:ext cx="2656150" cy="581824"/>
          </a:xfrm>
          <a:prstGeom prst="rect">
            <a:avLst/>
          </a:prstGeom>
          <a:solidFill>
            <a:srgbClr val="65B5C3"/>
          </a:solidFill>
          <a:ln>
            <a:noFill/>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グラフィックス 59" descr="バッジ: チェックマーク 1 単色塗りつぶし">
            <a:extLst>
              <a:ext uri="{FF2B5EF4-FFF2-40B4-BE49-F238E27FC236}">
                <a16:creationId xmlns:a16="http://schemas.microsoft.com/office/drawing/2014/main" id="{6DF3DB56-33E5-264A-B0AB-4130C5B2CB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1089" y="2177311"/>
            <a:ext cx="491594" cy="491594"/>
          </a:xfrm>
          <a:prstGeom prst="rect">
            <a:avLst/>
          </a:prstGeom>
        </p:spPr>
      </p:pic>
      <p:sp>
        <p:nvSpPr>
          <p:cNvPr id="62" name="正方形/長方形 61">
            <a:extLst>
              <a:ext uri="{FF2B5EF4-FFF2-40B4-BE49-F238E27FC236}">
                <a16:creationId xmlns:a16="http://schemas.microsoft.com/office/drawing/2014/main" id="{356E067F-C1C7-1C4C-914A-0F53CDF0302A}"/>
              </a:ext>
            </a:extLst>
          </p:cNvPr>
          <p:cNvSpPr/>
          <p:nvPr/>
        </p:nvSpPr>
        <p:spPr>
          <a:xfrm>
            <a:off x="4163540" y="2252397"/>
            <a:ext cx="1675635" cy="364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b="1">
                <a:solidFill>
                  <a:schemeClr val="bg1"/>
                </a:solidFill>
                <a:latin typeface="Meiryo" charset="-128"/>
                <a:ea typeface="Meiryo" charset="-128"/>
                <a:cs typeface="Meiryo" charset="-128"/>
              </a:rPr>
              <a:t>入稿バナー</a:t>
            </a:r>
            <a:endParaRPr lang="ja-JP" altLang="en-US" sz="2000" b="1" dirty="0">
              <a:solidFill>
                <a:schemeClr val="bg1"/>
              </a:solidFill>
              <a:latin typeface="Meiryo" charset="-128"/>
              <a:ea typeface="Meiryo" charset="-128"/>
              <a:cs typeface="Meiryo" charset="-128"/>
            </a:endParaRPr>
          </a:p>
        </p:txBody>
      </p:sp>
      <p:sp>
        <p:nvSpPr>
          <p:cNvPr id="64" name="正方形/長方形 63">
            <a:extLst>
              <a:ext uri="{FF2B5EF4-FFF2-40B4-BE49-F238E27FC236}">
                <a16:creationId xmlns:a16="http://schemas.microsoft.com/office/drawing/2014/main" id="{024F66C6-A45D-EA40-A68B-474997E45A0F}"/>
              </a:ext>
            </a:extLst>
          </p:cNvPr>
          <p:cNvSpPr/>
          <p:nvPr/>
        </p:nvSpPr>
        <p:spPr>
          <a:xfrm>
            <a:off x="7115745" y="2252397"/>
            <a:ext cx="1675635" cy="364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b="1">
                <a:solidFill>
                  <a:schemeClr val="bg1"/>
                </a:solidFill>
                <a:latin typeface="Meiryo" charset="-128"/>
                <a:ea typeface="Meiryo" charset="-128"/>
                <a:cs typeface="Meiryo" charset="-128"/>
              </a:rPr>
              <a:t>入稿</a:t>
            </a:r>
            <a:r>
              <a:rPr lang="en-US" altLang="ja-JP" sz="2000" b="1" dirty="0">
                <a:solidFill>
                  <a:schemeClr val="bg1"/>
                </a:solidFill>
                <a:latin typeface="Meiryo" charset="-128"/>
                <a:ea typeface="Meiryo" charset="-128"/>
                <a:cs typeface="Meiryo" charset="-128"/>
              </a:rPr>
              <a:t>URL</a:t>
            </a:r>
            <a:endParaRPr lang="ja-JP" altLang="en-US" sz="2000" b="1" dirty="0">
              <a:solidFill>
                <a:schemeClr val="bg1"/>
              </a:solidFill>
              <a:latin typeface="Meiryo" charset="-128"/>
              <a:ea typeface="Meiryo" charset="-128"/>
              <a:cs typeface="Meiryo" charset="-128"/>
            </a:endParaRPr>
          </a:p>
        </p:txBody>
      </p:sp>
      <p:pic>
        <p:nvPicPr>
          <p:cNvPr id="69" name="図 68">
            <a:extLst>
              <a:ext uri="{FF2B5EF4-FFF2-40B4-BE49-F238E27FC236}">
                <a16:creationId xmlns:a16="http://schemas.microsoft.com/office/drawing/2014/main" id="{6419B850-9218-9A47-A92A-07C57BDE0D4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10812" y="3153801"/>
            <a:ext cx="1741470" cy="973397"/>
          </a:xfrm>
          <a:prstGeom prst="rect">
            <a:avLst/>
          </a:prstGeom>
        </p:spPr>
      </p:pic>
      <p:pic>
        <p:nvPicPr>
          <p:cNvPr id="4" name="図 3">
            <a:extLst>
              <a:ext uri="{FF2B5EF4-FFF2-40B4-BE49-F238E27FC236}">
                <a16:creationId xmlns:a16="http://schemas.microsoft.com/office/drawing/2014/main" id="{D10DF0D4-FEEB-454A-8637-0A9BBE23666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49658" y="3095866"/>
            <a:ext cx="2006684" cy="1128760"/>
          </a:xfrm>
          <a:prstGeom prst="rect">
            <a:avLst/>
          </a:prstGeom>
        </p:spPr>
      </p:pic>
      <p:sp>
        <p:nvSpPr>
          <p:cNvPr id="70" name="正方形/長方形 69">
            <a:extLst>
              <a:ext uri="{FF2B5EF4-FFF2-40B4-BE49-F238E27FC236}">
                <a16:creationId xmlns:a16="http://schemas.microsoft.com/office/drawing/2014/main" id="{AE87D077-62D6-6547-A130-CD2A1B756F65}"/>
              </a:ext>
            </a:extLst>
          </p:cNvPr>
          <p:cNvSpPr/>
          <p:nvPr/>
        </p:nvSpPr>
        <p:spPr>
          <a:xfrm rot="971084">
            <a:off x="3953195" y="3433030"/>
            <a:ext cx="2081795" cy="55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3200" b="1" dirty="0">
                <a:solidFill>
                  <a:schemeClr val="tx1">
                    <a:lumMod val="75000"/>
                    <a:lumOff val="25000"/>
                    <a:alpha val="52785"/>
                  </a:schemeClr>
                </a:solidFill>
                <a:latin typeface="Meiryo" charset="-128"/>
                <a:ea typeface="Meiryo" charset="-128"/>
                <a:cs typeface="Meiryo" charset="-128"/>
              </a:rPr>
              <a:t>SAMPLE</a:t>
            </a:r>
          </a:p>
        </p:txBody>
      </p:sp>
      <p:sp>
        <p:nvSpPr>
          <p:cNvPr id="5" name="テキスト ボックス 4">
            <a:extLst>
              <a:ext uri="{FF2B5EF4-FFF2-40B4-BE49-F238E27FC236}">
                <a16:creationId xmlns:a16="http://schemas.microsoft.com/office/drawing/2014/main" id="{B522CBAE-FDA7-E74D-958E-CC82C4051EB3}"/>
              </a:ext>
            </a:extLst>
          </p:cNvPr>
          <p:cNvSpPr txBox="1"/>
          <p:nvPr/>
        </p:nvSpPr>
        <p:spPr>
          <a:xfrm>
            <a:off x="6778508" y="3352964"/>
            <a:ext cx="2197718" cy="369332"/>
          </a:xfrm>
          <a:prstGeom prst="rect">
            <a:avLst/>
          </a:prstGeom>
          <a:noFill/>
        </p:spPr>
        <p:txBody>
          <a:bodyPr wrap="none" rtlCol="0">
            <a:spAutoFit/>
          </a:bodyPr>
          <a:lstStyle/>
          <a:p>
            <a:r>
              <a:rPr kumimoji="1" lang="en-US" altLang="ja-JP" b="1" dirty="0">
                <a:solidFill>
                  <a:schemeClr val="bg1"/>
                </a:solidFill>
                <a:latin typeface="Meiryo" panose="020B0604030504040204" pitchFamily="34" charset="-128"/>
                <a:ea typeface="Meiryo" panose="020B0604030504040204" pitchFamily="34" charset="-128"/>
              </a:rPr>
              <a:t>https://www.....</a:t>
            </a:r>
            <a:endParaRPr kumimoji="1" lang="ja-JP" altLang="en-US" b="1">
              <a:solidFill>
                <a:schemeClr val="bg1"/>
              </a:solidFill>
              <a:latin typeface="Meiryo" panose="020B0604030504040204" pitchFamily="34" charset="-128"/>
              <a:ea typeface="Meiryo" panose="020B0604030504040204" pitchFamily="34" charset="-128"/>
            </a:endParaRPr>
          </a:p>
        </p:txBody>
      </p:sp>
      <p:sp>
        <p:nvSpPr>
          <p:cNvPr id="72" name="正方形/長方形 71">
            <a:extLst>
              <a:ext uri="{FF2B5EF4-FFF2-40B4-BE49-F238E27FC236}">
                <a16:creationId xmlns:a16="http://schemas.microsoft.com/office/drawing/2014/main" id="{5F97CCB7-8C6C-534A-8BB9-4A02FAFC0389}"/>
              </a:ext>
            </a:extLst>
          </p:cNvPr>
          <p:cNvSpPr/>
          <p:nvPr/>
        </p:nvSpPr>
        <p:spPr>
          <a:xfrm>
            <a:off x="6507779" y="3789713"/>
            <a:ext cx="2754249"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50000"/>
              </a:lnSpc>
            </a:pPr>
            <a:r>
              <a:rPr lang="en-US" altLang="ja-JP" sz="1000" b="1" dirty="0">
                <a:solidFill>
                  <a:srgbClr val="FF0000"/>
                </a:solidFill>
                <a:latin typeface="Meiryo" charset="-128"/>
                <a:ea typeface="Meiryo" charset="-128"/>
                <a:cs typeface="Meiryo" charset="-128"/>
              </a:rPr>
              <a:t>※</a:t>
            </a:r>
            <a:r>
              <a:rPr lang="ja-JP" altLang="en-US" sz="1000" b="1" dirty="0">
                <a:solidFill>
                  <a:srgbClr val="FF0000"/>
                </a:solidFill>
                <a:latin typeface="Meiryo" charset="-128"/>
                <a:ea typeface="Meiryo" charset="-128"/>
                <a:cs typeface="Meiryo" charset="-128"/>
              </a:rPr>
              <a:t>パラメータ付</a:t>
            </a:r>
            <a:r>
              <a:rPr lang="en-US" altLang="ja-JP" sz="1000" b="1" dirty="0">
                <a:solidFill>
                  <a:srgbClr val="FF0000"/>
                </a:solidFill>
                <a:latin typeface="Meiryo" charset="-128"/>
                <a:ea typeface="Meiryo" charset="-128"/>
                <a:cs typeface="Meiryo" charset="-128"/>
              </a:rPr>
              <a:t>URL</a:t>
            </a:r>
            <a:r>
              <a:rPr lang="ja-JP" altLang="en-US" sz="1000" b="1" dirty="0">
                <a:solidFill>
                  <a:srgbClr val="FF0000"/>
                </a:solidFill>
                <a:latin typeface="Meiryo" charset="-128"/>
                <a:ea typeface="Meiryo" charset="-128"/>
                <a:cs typeface="Meiryo" charset="-128"/>
              </a:rPr>
              <a:t>のご入稿も可能です。</a:t>
            </a:r>
            <a:endParaRPr lang="en-US" altLang="ja-JP" sz="300" b="1" dirty="0">
              <a:solidFill>
                <a:srgbClr val="FF0000"/>
              </a:solidFill>
              <a:latin typeface="Meiryo" charset="-128"/>
              <a:ea typeface="Meiryo" charset="-128"/>
              <a:cs typeface="Meiryo" charset="-128"/>
            </a:endParaRPr>
          </a:p>
        </p:txBody>
      </p:sp>
      <p:sp>
        <p:nvSpPr>
          <p:cNvPr id="74" name="テキスト ボックス 73">
            <a:extLst>
              <a:ext uri="{FF2B5EF4-FFF2-40B4-BE49-F238E27FC236}">
                <a16:creationId xmlns:a16="http://schemas.microsoft.com/office/drawing/2014/main" id="{39671CF2-41AB-374E-BF56-95788F673E66}"/>
              </a:ext>
            </a:extLst>
          </p:cNvPr>
          <p:cNvSpPr txBox="1"/>
          <p:nvPr/>
        </p:nvSpPr>
        <p:spPr>
          <a:xfrm>
            <a:off x="3691481" y="5136537"/>
            <a:ext cx="2492990" cy="843308"/>
          </a:xfrm>
          <a:prstGeom prst="rect">
            <a:avLst/>
          </a:prstGeom>
          <a:noFill/>
        </p:spPr>
        <p:txBody>
          <a:bodyPr wrap="none" rtlCol="0">
            <a:spAutoFit/>
          </a:bodyPr>
          <a:lstStyle/>
          <a:p>
            <a:pPr algn="ctr">
              <a:lnSpc>
                <a:spcPct val="120000"/>
              </a:lnSpc>
            </a:pPr>
            <a:r>
              <a:rPr lang="ja-JP" altLang="en-US" sz="1000" b="1" dirty="0">
                <a:latin typeface="Meiryo" panose="020B0604030504040204" pitchFamily="34" charset="-128"/>
                <a:ea typeface="Meiryo" panose="020B0604030504040204" pitchFamily="34" charset="-128"/>
              </a:rPr>
              <a:t>チラシビジョン事務局から各メディアへ</a:t>
            </a:r>
            <a:endParaRPr lang="en-US" altLang="ja-JP" sz="1000" b="1" dirty="0">
              <a:latin typeface="Meiryo" panose="020B0604030504040204" pitchFamily="34" charset="-128"/>
              <a:ea typeface="Meiryo" panose="020B0604030504040204" pitchFamily="34" charset="-128"/>
            </a:endParaRPr>
          </a:p>
          <a:p>
            <a:pPr algn="ctr">
              <a:lnSpc>
                <a:spcPct val="120000"/>
              </a:lnSpc>
            </a:pPr>
            <a:r>
              <a:rPr lang="ja-JP" altLang="en-US" sz="3200" b="1" spc="300" dirty="0">
                <a:latin typeface="Meiryo" panose="020B0604030504040204" pitchFamily="34" charset="-128"/>
                <a:ea typeface="Meiryo" panose="020B0604030504040204" pitchFamily="34" charset="-128"/>
              </a:rPr>
              <a:t>入稿</a:t>
            </a:r>
            <a:endParaRPr lang="en-US" altLang="ja-JP" sz="3200" b="1" spc="300" dirty="0">
              <a:latin typeface="Meiryo" panose="020B0604030504040204" pitchFamily="34" charset="-128"/>
              <a:ea typeface="Meiryo" panose="020B0604030504040204" pitchFamily="34" charset="-128"/>
            </a:endParaRPr>
          </a:p>
        </p:txBody>
      </p:sp>
      <p:sp>
        <p:nvSpPr>
          <p:cNvPr id="38" name="台形 37">
            <a:extLst>
              <a:ext uri="{FF2B5EF4-FFF2-40B4-BE49-F238E27FC236}">
                <a16:creationId xmlns:a16="http://schemas.microsoft.com/office/drawing/2014/main" id="{52EE0176-6AB7-A041-AD0D-975F3C2EEE8F}"/>
              </a:ext>
            </a:extLst>
          </p:cNvPr>
          <p:cNvSpPr/>
          <p:nvPr/>
        </p:nvSpPr>
        <p:spPr>
          <a:xfrm rot="10800000">
            <a:off x="2368167" y="201147"/>
            <a:ext cx="994276" cy="229448"/>
          </a:xfrm>
          <a:prstGeom prst="trapezoid">
            <a:avLst/>
          </a:prstGeom>
          <a:solidFill>
            <a:schemeClr val="bg1"/>
          </a:solidFill>
          <a:ln w="57150" cap="rnd">
            <a:solidFill>
              <a:schemeClr val="bg1"/>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Google Shape;567;p20">
            <a:extLst>
              <a:ext uri="{FF2B5EF4-FFF2-40B4-BE49-F238E27FC236}">
                <a16:creationId xmlns:a16="http://schemas.microsoft.com/office/drawing/2014/main" id="{A2C1CA7B-35BE-9440-928F-352B91FD8E70}"/>
              </a:ext>
            </a:extLst>
          </p:cNvPr>
          <p:cNvSpPr txBox="1"/>
          <p:nvPr/>
        </p:nvSpPr>
        <p:spPr>
          <a:xfrm>
            <a:off x="2350211" y="149659"/>
            <a:ext cx="1023330" cy="346208"/>
          </a:xfrm>
          <a:prstGeom prst="rect">
            <a:avLst/>
          </a:prstGeom>
          <a:noFill/>
          <a:ln>
            <a:noFill/>
          </a:ln>
        </p:spPr>
        <p:txBody>
          <a:bodyPr spcFirstLastPara="1" wrap="square" lIns="91425" tIns="45700" rIns="91425" bIns="45700" anchor="t" anchorCtr="0">
            <a:spAutoFit/>
          </a:bodyPr>
          <a:lstStyle/>
          <a:p>
            <a:pPr lvl="0" algn="ctr"/>
            <a:r>
              <a:rPr lang="ja-JP" altLang="en-US" sz="600">
                <a:solidFill>
                  <a:schemeClr val="dk1"/>
                </a:solidFill>
                <a:latin typeface="Meiryo"/>
                <a:ea typeface="Meiryo"/>
                <a:cs typeface="Meiryo"/>
                <a:sym typeface="Meiryo"/>
              </a:rPr>
              <a:t>出稿の</a:t>
            </a:r>
            <a:endParaRPr lang="en-US" altLang="ja-JP" sz="600"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050" b="1">
                <a:solidFill>
                  <a:schemeClr val="dk1"/>
                </a:solidFill>
                <a:latin typeface="Meiryo"/>
                <a:ea typeface="Meiryo"/>
                <a:cs typeface="Meiryo"/>
                <a:sym typeface="Meiryo"/>
              </a:rPr>
              <a:t>約</a:t>
            </a:r>
            <a:r>
              <a:rPr lang="en-US" altLang="ja-JP" sz="1050" b="1" dirty="0">
                <a:solidFill>
                  <a:schemeClr val="dk1"/>
                </a:solidFill>
                <a:latin typeface="Meiryo"/>
                <a:ea typeface="Meiryo"/>
                <a:cs typeface="Meiryo"/>
                <a:sym typeface="Meiryo"/>
              </a:rPr>
              <a:t>7</a:t>
            </a:r>
            <a:r>
              <a:rPr lang="ja-JP" altLang="en-US" sz="1050" b="1">
                <a:solidFill>
                  <a:schemeClr val="dk1"/>
                </a:solidFill>
                <a:latin typeface="Meiryo"/>
                <a:ea typeface="Meiryo"/>
                <a:cs typeface="Meiryo"/>
                <a:sym typeface="Meiryo"/>
              </a:rPr>
              <a:t>営業日前</a:t>
            </a:r>
            <a:endParaRPr lang="ja-JP" altLang="en-US" sz="1050" b="1" dirty="0">
              <a:solidFill>
                <a:schemeClr val="dk1"/>
              </a:solidFill>
              <a:latin typeface="Meiryo"/>
              <a:ea typeface="Meiryo"/>
              <a:cs typeface="Meiryo"/>
              <a:sym typeface="Meiryo"/>
            </a:endParaRPr>
          </a:p>
        </p:txBody>
      </p:sp>
      <p:sp>
        <p:nvSpPr>
          <p:cNvPr id="55" name="Google Shape;567;p20">
            <a:extLst>
              <a:ext uri="{FF2B5EF4-FFF2-40B4-BE49-F238E27FC236}">
                <a16:creationId xmlns:a16="http://schemas.microsoft.com/office/drawing/2014/main" id="{3C71AD2E-71CB-B844-89CC-4620A5CB32E7}"/>
              </a:ext>
            </a:extLst>
          </p:cNvPr>
          <p:cNvSpPr txBox="1"/>
          <p:nvPr/>
        </p:nvSpPr>
        <p:spPr>
          <a:xfrm>
            <a:off x="7928394" y="270583"/>
            <a:ext cx="430857" cy="735697"/>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制作準備物</a:t>
            </a:r>
            <a:endParaRPr lang="en-US" altLang="ja-JP" sz="800" b="1" dirty="0">
              <a:solidFill>
                <a:schemeClr val="bg1"/>
              </a:solidFill>
              <a:latin typeface="Meiryo"/>
              <a:ea typeface="Meiryo"/>
              <a:cs typeface="Meiryo"/>
              <a:sym typeface="Meiryo"/>
            </a:endParaRPr>
          </a:p>
          <a:p>
            <a:pPr marL="0" marR="0" lvl="0" indent="0" algn="ctr" rtl="0">
              <a:spcBef>
                <a:spcPts val="0"/>
              </a:spcBef>
              <a:spcAft>
                <a:spcPts val="0"/>
              </a:spcAft>
              <a:buNone/>
            </a:pPr>
            <a:r>
              <a:rPr lang="ja-JP" altLang="en-US" sz="800" b="1">
                <a:solidFill>
                  <a:schemeClr val="bg1"/>
                </a:solidFill>
                <a:latin typeface="Meiryo"/>
                <a:ea typeface="Meiryo"/>
                <a:cs typeface="Meiryo"/>
                <a:sym typeface="Meiryo"/>
              </a:rPr>
              <a:t>　　</a:t>
            </a:r>
            <a:r>
              <a:rPr lang="ja-JP" altLang="en-US" sz="800" b="1" dirty="0">
                <a:solidFill>
                  <a:schemeClr val="bg1"/>
                </a:solidFill>
                <a:latin typeface="Meiryo"/>
                <a:ea typeface="Meiryo"/>
                <a:cs typeface="Meiryo"/>
                <a:sym typeface="Meiryo"/>
              </a:rPr>
              <a:t>　</a:t>
            </a:r>
            <a:r>
              <a:rPr lang="ja-JP" altLang="en-US" sz="800" b="1">
                <a:solidFill>
                  <a:schemeClr val="bg1"/>
                </a:solidFill>
                <a:latin typeface="Meiryo"/>
                <a:ea typeface="Meiryo"/>
                <a:cs typeface="Meiryo"/>
                <a:sym typeface="Meiryo"/>
              </a:rPr>
              <a:t>拝受</a:t>
            </a:r>
            <a:endParaRPr lang="en-US" altLang="ja-JP" sz="800" b="1" dirty="0">
              <a:solidFill>
                <a:schemeClr val="bg1"/>
              </a:solidFill>
              <a:latin typeface="Meiryo"/>
              <a:ea typeface="Meiryo"/>
              <a:cs typeface="Meiryo"/>
              <a:sym typeface="Meiryo"/>
            </a:endParaRPr>
          </a:p>
        </p:txBody>
      </p:sp>
      <p:sp>
        <p:nvSpPr>
          <p:cNvPr id="56" name="右矢印 55">
            <a:extLst>
              <a:ext uri="{FF2B5EF4-FFF2-40B4-BE49-F238E27FC236}">
                <a16:creationId xmlns:a16="http://schemas.microsoft.com/office/drawing/2014/main" id="{6C7F6A21-F39D-E14D-B31A-10EE175A74C7}"/>
              </a:ext>
            </a:extLst>
          </p:cNvPr>
          <p:cNvSpPr/>
          <p:nvPr/>
        </p:nvSpPr>
        <p:spPr>
          <a:xfrm rot="5400000">
            <a:off x="4647769" y="4296581"/>
            <a:ext cx="529895" cy="896386"/>
          </a:xfrm>
          <a:prstGeom prst="rightArrow">
            <a:avLst>
              <a:gd name="adj1" fmla="val 57949"/>
              <a:gd name="adj2" fmla="val 60073"/>
            </a:avLst>
          </a:prstGeom>
          <a:solidFill>
            <a:srgbClr val="D7EAF0"/>
          </a:solidFill>
          <a:ln>
            <a:noFill/>
          </a:ln>
          <a:effectLst>
            <a:outerShdw dist="38100" dir="24000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grpSp>
        <p:nvGrpSpPr>
          <p:cNvPr id="61" name="グループ化 60">
            <a:extLst>
              <a:ext uri="{FF2B5EF4-FFF2-40B4-BE49-F238E27FC236}">
                <a16:creationId xmlns:a16="http://schemas.microsoft.com/office/drawing/2014/main" id="{CF28931D-8950-054F-AF80-6FF8F4A74934}"/>
              </a:ext>
            </a:extLst>
          </p:cNvPr>
          <p:cNvGrpSpPr/>
          <p:nvPr/>
        </p:nvGrpSpPr>
        <p:grpSpPr>
          <a:xfrm rot="4507097">
            <a:off x="6045269" y="4901558"/>
            <a:ext cx="421195" cy="369030"/>
            <a:chOff x="2470234" y="1198933"/>
            <a:chExt cx="421195" cy="369030"/>
          </a:xfrm>
        </p:grpSpPr>
        <p:sp>
          <p:nvSpPr>
            <p:cNvPr id="63" name="三角形 62">
              <a:extLst>
                <a:ext uri="{FF2B5EF4-FFF2-40B4-BE49-F238E27FC236}">
                  <a16:creationId xmlns:a16="http://schemas.microsoft.com/office/drawing/2014/main" id="{45305B70-15CC-EA44-B421-63CA767E6F4D}"/>
                </a:ext>
              </a:extLst>
            </p:cNvPr>
            <p:cNvSpPr/>
            <p:nvPr/>
          </p:nvSpPr>
          <p:spPr>
            <a:xfrm rot="7731596">
              <a:off x="2553147" y="1324326"/>
              <a:ext cx="160724" cy="326549"/>
            </a:xfrm>
            <a:prstGeom prst="triangle">
              <a:avLst/>
            </a:prstGeom>
            <a:solidFill>
              <a:srgbClr val="F8F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5" name="三角形 64">
              <a:extLst>
                <a:ext uri="{FF2B5EF4-FFF2-40B4-BE49-F238E27FC236}">
                  <a16:creationId xmlns:a16="http://schemas.microsoft.com/office/drawing/2014/main" id="{BD96D541-4A22-5D45-B2D5-E27DA57BCB91}"/>
                </a:ext>
              </a:extLst>
            </p:cNvPr>
            <p:cNvSpPr/>
            <p:nvPr/>
          </p:nvSpPr>
          <p:spPr>
            <a:xfrm rot="9765374">
              <a:off x="2730705" y="1198933"/>
              <a:ext cx="160724" cy="326548"/>
            </a:xfrm>
            <a:prstGeom prst="triangle">
              <a:avLst/>
            </a:prstGeom>
            <a:solidFill>
              <a:srgbClr val="F8F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片側の 2 つの角を丸めた四角形 1">
            <a:extLst>
              <a:ext uri="{FF2B5EF4-FFF2-40B4-BE49-F238E27FC236}">
                <a16:creationId xmlns:a16="http://schemas.microsoft.com/office/drawing/2014/main" id="{25018F95-B7D0-B3AB-6A7E-AE4DC9FB40D4}"/>
              </a:ext>
            </a:extLst>
          </p:cNvPr>
          <p:cNvSpPr/>
          <p:nvPr/>
        </p:nvSpPr>
        <p:spPr>
          <a:xfrm rot="5400000">
            <a:off x="797243" y="-357867"/>
            <a:ext cx="369333" cy="1963820"/>
          </a:xfrm>
          <a:prstGeom prst="round2SameRect">
            <a:avLst>
              <a:gd name="adj1" fmla="val 50000"/>
              <a:gd name="adj2" fmla="val 0"/>
            </a:avLst>
          </a:prstGeom>
          <a:solidFill>
            <a:srgbClr val="65B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E0EBAE93-7E67-CDBA-F8DC-340AD7F779BF}"/>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05941" y="242002"/>
            <a:ext cx="640464" cy="530646"/>
          </a:xfrm>
          <a:prstGeom prst="rect">
            <a:avLst/>
          </a:prstGeom>
        </p:spPr>
      </p:pic>
      <p:sp>
        <p:nvSpPr>
          <p:cNvPr id="7" name="テキスト ボックス 6">
            <a:extLst>
              <a:ext uri="{FF2B5EF4-FFF2-40B4-BE49-F238E27FC236}">
                <a16:creationId xmlns:a16="http://schemas.microsoft.com/office/drawing/2014/main" id="{016B4BEA-D51E-B877-A979-99C202A59EA3}"/>
              </a:ext>
            </a:extLst>
          </p:cNvPr>
          <p:cNvSpPr txBox="1"/>
          <p:nvPr/>
        </p:nvSpPr>
        <p:spPr>
          <a:xfrm>
            <a:off x="699787" y="517603"/>
            <a:ext cx="1172116" cy="261610"/>
          </a:xfrm>
          <a:prstGeom prst="rect">
            <a:avLst/>
          </a:prstGeom>
          <a:noFill/>
        </p:spPr>
        <p:txBody>
          <a:bodyPr wrap="none" rtlCol="0">
            <a:spAutoFit/>
          </a:bodyPr>
          <a:lstStyle/>
          <a:p>
            <a:r>
              <a:rPr kumimoji="1" lang="ja-JP" altLang="en-US" sz="1050" b="1">
                <a:solidFill>
                  <a:schemeClr val="bg1"/>
                </a:solidFill>
                <a:latin typeface="Meiryo" panose="020B0604030504040204" pitchFamily="34" charset="-128"/>
                <a:ea typeface="Meiryo" panose="020B0604030504040204" pitchFamily="34" charset="-128"/>
              </a:rPr>
              <a:t>オリジナル動画</a:t>
            </a:r>
          </a:p>
        </p:txBody>
      </p:sp>
    </p:spTree>
    <p:extLst>
      <p:ext uri="{BB962C8B-B14F-4D97-AF65-F5344CB8AC3E}">
        <p14:creationId xmlns:p14="http://schemas.microsoft.com/office/powerpoint/2010/main" val="2681061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a:extLst>
              <a:ext uri="{FF2B5EF4-FFF2-40B4-BE49-F238E27FC236}">
                <a16:creationId xmlns:a16="http://schemas.microsoft.com/office/drawing/2014/main" id="{0206137B-E146-4ABC-ECFF-C4D118A908EF}"/>
              </a:ext>
            </a:extLst>
          </p:cNvPr>
          <p:cNvSpPr/>
          <p:nvPr/>
        </p:nvSpPr>
        <p:spPr>
          <a:xfrm>
            <a:off x="8003115" y="2443056"/>
            <a:ext cx="1152000" cy="3755998"/>
          </a:xfrm>
          <a:prstGeom prst="roundRect">
            <a:avLst>
              <a:gd name="adj" fmla="val 46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a:extLst>
              <a:ext uri="{FF2B5EF4-FFF2-40B4-BE49-F238E27FC236}">
                <a16:creationId xmlns:a16="http://schemas.microsoft.com/office/drawing/2014/main" id="{9B98E2EF-D564-B552-A5DC-AE7D3E0AF960}"/>
              </a:ext>
            </a:extLst>
          </p:cNvPr>
          <p:cNvSpPr/>
          <p:nvPr/>
        </p:nvSpPr>
        <p:spPr>
          <a:xfrm>
            <a:off x="6706395" y="2443056"/>
            <a:ext cx="1152000" cy="3755998"/>
          </a:xfrm>
          <a:prstGeom prst="roundRect">
            <a:avLst>
              <a:gd name="adj" fmla="val 4626"/>
            </a:avLst>
          </a:prstGeom>
          <a:gradFill>
            <a:gsLst>
              <a:gs pos="0">
                <a:srgbClr val="FFD9DF"/>
              </a:gs>
              <a:gs pos="27000">
                <a:srgbClr val="FFE9E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a:extLst>
              <a:ext uri="{FF2B5EF4-FFF2-40B4-BE49-F238E27FC236}">
                <a16:creationId xmlns:a16="http://schemas.microsoft.com/office/drawing/2014/main" id="{2FBE2379-84C2-7505-B6F9-302C860055E5}"/>
              </a:ext>
            </a:extLst>
          </p:cNvPr>
          <p:cNvSpPr/>
          <p:nvPr/>
        </p:nvSpPr>
        <p:spPr>
          <a:xfrm>
            <a:off x="767170" y="2443056"/>
            <a:ext cx="5790011" cy="3755998"/>
          </a:xfrm>
          <a:prstGeom prst="roundRect">
            <a:avLst>
              <a:gd name="adj" fmla="val 4626"/>
            </a:avLst>
          </a:prstGeom>
          <a:gradFill>
            <a:gsLst>
              <a:gs pos="0">
                <a:srgbClr val="FFD9DF"/>
              </a:gs>
              <a:gs pos="27000">
                <a:srgbClr val="FFE9E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Google Shape;562;p20">
            <a:extLst>
              <a:ext uri="{FF2B5EF4-FFF2-40B4-BE49-F238E27FC236}">
                <a16:creationId xmlns:a16="http://schemas.microsoft.com/office/drawing/2014/main" id="{56192708-5DBF-1ECC-E73F-382B38275432}"/>
              </a:ext>
            </a:extLst>
          </p:cNvPr>
          <p:cNvSpPr txBox="1"/>
          <p:nvPr/>
        </p:nvSpPr>
        <p:spPr>
          <a:xfrm>
            <a:off x="921933" y="3273995"/>
            <a:ext cx="175615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400" b="1" dirty="0">
                <a:solidFill>
                  <a:schemeClr val="dk1"/>
                </a:solidFill>
                <a:latin typeface="Meiryo"/>
                <a:ea typeface="Meiryo"/>
                <a:cs typeface="Meiryo"/>
                <a:sym typeface="Meiryo"/>
              </a:rPr>
              <a:t>定型フォーマット</a:t>
            </a:r>
            <a:endParaRPr lang="en-US" altLang="ja-JP" sz="1400" b="1"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400" b="1" dirty="0">
                <a:solidFill>
                  <a:schemeClr val="dk1"/>
                </a:solidFill>
                <a:latin typeface="Meiryo"/>
                <a:ea typeface="Meiryo"/>
                <a:cs typeface="Meiryo"/>
                <a:sym typeface="Meiryo"/>
              </a:rPr>
              <a:t>の選択</a:t>
            </a:r>
            <a:endParaRPr sz="1400" b="1" dirty="0">
              <a:solidFill>
                <a:schemeClr val="dk1"/>
              </a:solidFill>
              <a:latin typeface="Meiryo"/>
              <a:ea typeface="Meiryo"/>
              <a:cs typeface="Meiryo"/>
              <a:sym typeface="Meiryo"/>
            </a:endParaRPr>
          </a:p>
        </p:txBody>
      </p:sp>
      <p:sp>
        <p:nvSpPr>
          <p:cNvPr id="47" name="Google Shape;577;p20">
            <a:extLst>
              <a:ext uri="{FF2B5EF4-FFF2-40B4-BE49-F238E27FC236}">
                <a16:creationId xmlns:a16="http://schemas.microsoft.com/office/drawing/2014/main" id="{6DA8380B-D40F-32AC-99D8-3DD30FCFC0AC}"/>
              </a:ext>
            </a:extLst>
          </p:cNvPr>
          <p:cNvSpPr txBox="1"/>
          <p:nvPr/>
        </p:nvSpPr>
        <p:spPr>
          <a:xfrm>
            <a:off x="973511" y="5094770"/>
            <a:ext cx="1652994" cy="5908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ja-JP" altLang="en-US" sz="900">
                <a:solidFill>
                  <a:schemeClr val="dk1"/>
                </a:solidFill>
                <a:latin typeface="Meiryo"/>
                <a:ea typeface="Meiryo"/>
                <a:cs typeface="Meiryo"/>
                <a:sym typeface="Meiryo"/>
              </a:rPr>
              <a:t>複数種類ある定型フォーマット動画から使用する動画を１つだけ選択</a:t>
            </a:r>
            <a:endParaRPr lang="en-US" altLang="ja-JP" sz="900" dirty="0">
              <a:solidFill>
                <a:schemeClr val="dk1"/>
              </a:solidFill>
              <a:latin typeface="Meiryo"/>
              <a:ea typeface="Meiryo"/>
              <a:cs typeface="Meiryo"/>
              <a:sym typeface="Meiryo"/>
            </a:endParaRPr>
          </a:p>
        </p:txBody>
      </p:sp>
      <p:sp>
        <p:nvSpPr>
          <p:cNvPr id="48" name="Google Shape;586;p20">
            <a:extLst>
              <a:ext uri="{FF2B5EF4-FFF2-40B4-BE49-F238E27FC236}">
                <a16:creationId xmlns:a16="http://schemas.microsoft.com/office/drawing/2014/main" id="{39AD5100-7994-9A3F-FFC3-3574C816F0DA}"/>
              </a:ext>
            </a:extLst>
          </p:cNvPr>
          <p:cNvSpPr/>
          <p:nvPr/>
        </p:nvSpPr>
        <p:spPr>
          <a:xfrm>
            <a:off x="759110" y="1815955"/>
            <a:ext cx="7174904" cy="524305"/>
          </a:xfrm>
          <a:prstGeom prst="homePlate">
            <a:avLst>
              <a:gd name="adj" fmla="val 27091"/>
            </a:avLst>
          </a:prstGeom>
          <a:solidFill>
            <a:srgbClr val="F958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Meiryo"/>
              <a:ea typeface="Meiryo"/>
              <a:cs typeface="Meiryo"/>
              <a:sym typeface="Meiryo"/>
            </a:endParaRPr>
          </a:p>
        </p:txBody>
      </p:sp>
      <p:sp>
        <p:nvSpPr>
          <p:cNvPr id="50" name="Google Shape;592;p20">
            <a:extLst>
              <a:ext uri="{FF2B5EF4-FFF2-40B4-BE49-F238E27FC236}">
                <a16:creationId xmlns:a16="http://schemas.microsoft.com/office/drawing/2014/main" id="{89CA2463-D065-A6DE-2174-9678785DC925}"/>
              </a:ext>
            </a:extLst>
          </p:cNvPr>
          <p:cNvSpPr/>
          <p:nvPr/>
        </p:nvSpPr>
        <p:spPr>
          <a:xfrm>
            <a:off x="3548925" y="1897023"/>
            <a:ext cx="1448239" cy="3804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b="1">
                <a:solidFill>
                  <a:schemeClr val="bg1"/>
                </a:solidFill>
                <a:latin typeface="Meiryo" panose="020B0604030504040204" pitchFamily="34" charset="-128"/>
                <a:ea typeface="Meiryo" panose="020B0604030504040204" pitchFamily="34" charset="-128"/>
              </a:rPr>
              <a:t>制作進行</a:t>
            </a:r>
            <a:endParaRPr sz="1600" b="1" dirty="0">
              <a:solidFill>
                <a:schemeClr val="bg1"/>
              </a:solidFill>
              <a:latin typeface="Meiryo" panose="020B0604030504040204" pitchFamily="34" charset="-128"/>
              <a:ea typeface="Meiryo" panose="020B0604030504040204" pitchFamily="34" charset="-128"/>
            </a:endParaRPr>
          </a:p>
        </p:txBody>
      </p:sp>
      <p:sp>
        <p:nvSpPr>
          <p:cNvPr id="52" name="Google Shape;569;p20">
            <a:extLst>
              <a:ext uri="{FF2B5EF4-FFF2-40B4-BE49-F238E27FC236}">
                <a16:creationId xmlns:a16="http://schemas.microsoft.com/office/drawing/2014/main" id="{6E95349E-CEE1-6714-9C3F-77D91ADCE08C}"/>
              </a:ext>
            </a:extLst>
          </p:cNvPr>
          <p:cNvSpPr txBox="1"/>
          <p:nvPr/>
        </p:nvSpPr>
        <p:spPr>
          <a:xfrm>
            <a:off x="7045822" y="2706619"/>
            <a:ext cx="492412" cy="2427622"/>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sz="2000" b="1">
                <a:solidFill>
                  <a:schemeClr val="dk1"/>
                </a:solidFill>
                <a:latin typeface="Meiryo"/>
                <a:ea typeface="Meiryo"/>
                <a:cs typeface="Meiryo"/>
                <a:sym typeface="Meiryo"/>
              </a:rPr>
              <a:t>完成・入稿</a:t>
            </a:r>
            <a:endParaRPr sz="1600" b="1" dirty="0">
              <a:solidFill>
                <a:schemeClr val="dk1"/>
              </a:solidFill>
              <a:latin typeface="Meiryo"/>
              <a:ea typeface="Meiryo"/>
              <a:cs typeface="Meiryo"/>
              <a:sym typeface="Meiryo"/>
            </a:endParaRPr>
          </a:p>
        </p:txBody>
      </p:sp>
      <p:sp>
        <p:nvSpPr>
          <p:cNvPr id="55" name="Google Shape;587;p20">
            <a:extLst>
              <a:ext uri="{FF2B5EF4-FFF2-40B4-BE49-F238E27FC236}">
                <a16:creationId xmlns:a16="http://schemas.microsoft.com/office/drawing/2014/main" id="{F6D405B1-C256-1DE7-5EE8-9A37073B404D}"/>
              </a:ext>
            </a:extLst>
          </p:cNvPr>
          <p:cNvSpPr/>
          <p:nvPr/>
        </p:nvSpPr>
        <p:spPr>
          <a:xfrm>
            <a:off x="7936320" y="1812775"/>
            <a:ext cx="1222981" cy="524305"/>
          </a:xfrm>
          <a:prstGeom prst="chevron">
            <a:avLst>
              <a:gd name="adj" fmla="val 22000"/>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Meiryo"/>
              <a:ea typeface="Meiryo"/>
              <a:cs typeface="Meiryo"/>
              <a:sym typeface="Meiryo"/>
            </a:endParaRPr>
          </a:p>
        </p:txBody>
      </p:sp>
      <p:sp>
        <p:nvSpPr>
          <p:cNvPr id="57" name="Google Shape;569;p20">
            <a:extLst>
              <a:ext uri="{FF2B5EF4-FFF2-40B4-BE49-F238E27FC236}">
                <a16:creationId xmlns:a16="http://schemas.microsoft.com/office/drawing/2014/main" id="{86245B26-F204-4EEC-B296-97FB9C62A5CA}"/>
              </a:ext>
            </a:extLst>
          </p:cNvPr>
          <p:cNvSpPr txBox="1"/>
          <p:nvPr/>
        </p:nvSpPr>
        <p:spPr>
          <a:xfrm>
            <a:off x="8352009" y="3138697"/>
            <a:ext cx="461635" cy="2427622"/>
          </a:xfrm>
          <a:prstGeom prst="rect">
            <a:avLst/>
          </a:prstGeom>
          <a:noFill/>
          <a:ln>
            <a:noFill/>
          </a:ln>
        </p:spPr>
        <p:txBody>
          <a:bodyPr spcFirstLastPara="1" vert="eaVert" wrap="square" lIns="91425" tIns="45700" rIns="91425" bIns="45700" anchor="t" anchorCtr="0">
            <a:spAutoFit/>
          </a:bodyPr>
          <a:lstStyle/>
          <a:p>
            <a:pPr marL="0" marR="0" lvl="0" indent="0" algn="ctr" rtl="0">
              <a:spcBef>
                <a:spcPts val="0"/>
              </a:spcBef>
              <a:spcAft>
                <a:spcPts val="0"/>
              </a:spcAft>
              <a:buNone/>
            </a:pPr>
            <a:r>
              <a:rPr lang="ja-JP" altLang="en-US" b="1">
                <a:solidFill>
                  <a:schemeClr val="dk1"/>
                </a:solidFill>
                <a:latin typeface="Meiryo"/>
                <a:ea typeface="Meiryo"/>
                <a:cs typeface="Meiryo"/>
                <a:sym typeface="Meiryo"/>
              </a:rPr>
              <a:t>広告出稿スタート</a:t>
            </a:r>
            <a:endParaRPr b="1" dirty="0">
              <a:solidFill>
                <a:schemeClr val="dk1"/>
              </a:solidFill>
              <a:latin typeface="Meiryo"/>
              <a:ea typeface="Meiryo"/>
              <a:cs typeface="Meiryo"/>
              <a:sym typeface="Meiryo"/>
            </a:endParaRPr>
          </a:p>
        </p:txBody>
      </p:sp>
      <p:sp>
        <p:nvSpPr>
          <p:cNvPr id="58" name="Google Shape;593;p20">
            <a:extLst>
              <a:ext uri="{FF2B5EF4-FFF2-40B4-BE49-F238E27FC236}">
                <a16:creationId xmlns:a16="http://schemas.microsoft.com/office/drawing/2014/main" id="{442511CF-2CCB-5297-A963-9585E8DCF16F}"/>
              </a:ext>
            </a:extLst>
          </p:cNvPr>
          <p:cNvSpPr/>
          <p:nvPr/>
        </p:nvSpPr>
        <p:spPr>
          <a:xfrm>
            <a:off x="7938626" y="1894798"/>
            <a:ext cx="1222981" cy="3804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b="1">
                <a:solidFill>
                  <a:schemeClr val="lt1"/>
                </a:solidFill>
                <a:latin typeface="Meiryo"/>
                <a:ea typeface="Meiryo"/>
                <a:sym typeface="Meiryo"/>
              </a:rPr>
              <a:t>広告出稿</a:t>
            </a:r>
            <a:endParaRPr sz="2000" dirty="0"/>
          </a:p>
        </p:txBody>
      </p:sp>
      <p:sp>
        <p:nvSpPr>
          <p:cNvPr id="62" name="Google Shape;577;p20">
            <a:extLst>
              <a:ext uri="{FF2B5EF4-FFF2-40B4-BE49-F238E27FC236}">
                <a16:creationId xmlns:a16="http://schemas.microsoft.com/office/drawing/2014/main" id="{9465E454-1713-AA0F-043D-55898CE7CA7D}"/>
              </a:ext>
            </a:extLst>
          </p:cNvPr>
          <p:cNvSpPr txBox="1"/>
          <p:nvPr/>
        </p:nvSpPr>
        <p:spPr>
          <a:xfrm>
            <a:off x="6869652" y="4939260"/>
            <a:ext cx="825486" cy="2247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ltLang="ja-JP" sz="700" dirty="0">
                <a:solidFill>
                  <a:schemeClr val="dk1"/>
                </a:solidFill>
                <a:latin typeface="Meiryo"/>
                <a:ea typeface="Meiryo"/>
                <a:cs typeface="Meiryo"/>
                <a:sym typeface="Meiryo"/>
              </a:rPr>
              <a:t>※</a:t>
            </a:r>
            <a:r>
              <a:rPr lang="ja-JP" altLang="en-US" sz="700">
                <a:solidFill>
                  <a:schemeClr val="dk1"/>
                </a:solidFill>
                <a:latin typeface="Meiryo"/>
                <a:ea typeface="Meiryo"/>
                <a:cs typeface="Meiryo"/>
                <a:sym typeface="Meiryo"/>
              </a:rPr>
              <a:t>入稿後考査</a:t>
            </a:r>
            <a:r>
              <a:rPr lang="en-US" altLang="ja-JP" sz="700" dirty="0">
                <a:solidFill>
                  <a:schemeClr val="dk1"/>
                </a:solidFill>
                <a:latin typeface="Meiryo"/>
                <a:ea typeface="Meiryo"/>
                <a:cs typeface="Meiryo"/>
                <a:sym typeface="Meiryo"/>
              </a:rPr>
              <a:t>※</a:t>
            </a:r>
          </a:p>
        </p:txBody>
      </p:sp>
      <p:sp>
        <p:nvSpPr>
          <p:cNvPr id="69" name="台形 68">
            <a:extLst>
              <a:ext uri="{FF2B5EF4-FFF2-40B4-BE49-F238E27FC236}">
                <a16:creationId xmlns:a16="http://schemas.microsoft.com/office/drawing/2014/main" id="{58C67749-ED6D-65EC-D8B4-B4D115E489F4}"/>
              </a:ext>
            </a:extLst>
          </p:cNvPr>
          <p:cNvSpPr/>
          <p:nvPr/>
        </p:nvSpPr>
        <p:spPr>
          <a:xfrm rot="10800000">
            <a:off x="3253900" y="2448760"/>
            <a:ext cx="994276" cy="257859"/>
          </a:xfrm>
          <a:prstGeom prst="trapezoid">
            <a:avLst/>
          </a:prstGeom>
          <a:solidFill>
            <a:schemeClr val="bg1"/>
          </a:solidFill>
          <a:ln w="57150" cap="rnd">
            <a:solidFill>
              <a:schemeClr val="bg1"/>
            </a:solidFill>
            <a:roun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Google Shape;567;p20">
            <a:extLst>
              <a:ext uri="{FF2B5EF4-FFF2-40B4-BE49-F238E27FC236}">
                <a16:creationId xmlns:a16="http://schemas.microsoft.com/office/drawing/2014/main" id="{E37A92BA-A9FE-8CCC-679A-6D864B3EA88D}"/>
              </a:ext>
            </a:extLst>
          </p:cNvPr>
          <p:cNvSpPr txBox="1"/>
          <p:nvPr/>
        </p:nvSpPr>
        <p:spPr>
          <a:xfrm>
            <a:off x="3221656" y="2390897"/>
            <a:ext cx="1023330" cy="3462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600">
                <a:solidFill>
                  <a:schemeClr val="dk1"/>
                </a:solidFill>
                <a:latin typeface="Meiryo"/>
                <a:ea typeface="Meiryo"/>
                <a:cs typeface="Meiryo"/>
                <a:sym typeface="Meiryo"/>
              </a:rPr>
              <a:t>出稿の</a:t>
            </a:r>
            <a:endParaRPr lang="en-US" altLang="ja-JP" sz="600"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050" b="1">
                <a:solidFill>
                  <a:schemeClr val="dk1"/>
                </a:solidFill>
                <a:latin typeface="Meiryo"/>
                <a:ea typeface="Meiryo"/>
                <a:cs typeface="Meiryo"/>
                <a:sym typeface="Meiryo"/>
              </a:rPr>
              <a:t>約</a:t>
            </a:r>
            <a:r>
              <a:rPr lang="en-US" altLang="ja-JP" sz="1050" b="1" dirty="0">
                <a:solidFill>
                  <a:schemeClr val="dk1"/>
                </a:solidFill>
                <a:latin typeface="Meiryo"/>
                <a:ea typeface="Meiryo"/>
                <a:cs typeface="Meiryo"/>
                <a:sym typeface="Meiryo"/>
              </a:rPr>
              <a:t>2</a:t>
            </a:r>
            <a:r>
              <a:rPr lang="ja-JP" altLang="en-US" sz="1050" b="1">
                <a:solidFill>
                  <a:schemeClr val="dk1"/>
                </a:solidFill>
                <a:latin typeface="Meiryo"/>
                <a:ea typeface="Meiryo"/>
                <a:cs typeface="Meiryo"/>
                <a:sym typeface="Meiryo"/>
              </a:rPr>
              <a:t>週間前</a:t>
            </a:r>
            <a:endParaRPr sz="1050" b="1" dirty="0">
              <a:solidFill>
                <a:schemeClr val="dk1"/>
              </a:solidFill>
              <a:latin typeface="Meiryo"/>
              <a:ea typeface="Meiryo"/>
              <a:cs typeface="Meiryo"/>
              <a:sym typeface="Meiryo"/>
            </a:endParaRPr>
          </a:p>
        </p:txBody>
      </p:sp>
      <p:sp>
        <p:nvSpPr>
          <p:cNvPr id="72" name="右矢印 71">
            <a:extLst>
              <a:ext uri="{FF2B5EF4-FFF2-40B4-BE49-F238E27FC236}">
                <a16:creationId xmlns:a16="http://schemas.microsoft.com/office/drawing/2014/main" id="{E386AE7C-4165-A023-DE90-CF02AF145DD5}"/>
              </a:ext>
            </a:extLst>
          </p:cNvPr>
          <p:cNvSpPr/>
          <p:nvPr/>
        </p:nvSpPr>
        <p:spPr>
          <a:xfrm>
            <a:off x="6529138" y="3793068"/>
            <a:ext cx="310892" cy="1007378"/>
          </a:xfrm>
          <a:prstGeom prst="rightArrow">
            <a:avLst>
              <a:gd name="adj1" fmla="val 57949"/>
              <a:gd name="adj2" fmla="val 69905"/>
            </a:avLst>
          </a:prstGeom>
          <a:gradFill>
            <a:gsLst>
              <a:gs pos="0">
                <a:srgbClr val="FFD9DF"/>
              </a:gs>
              <a:gs pos="27000">
                <a:srgbClr val="FFE9EC"/>
              </a:gs>
            </a:gsLst>
            <a:lin ang="0" scaled="1"/>
          </a:gra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sp>
        <p:nvSpPr>
          <p:cNvPr id="80" name="台形 79">
            <a:extLst>
              <a:ext uri="{FF2B5EF4-FFF2-40B4-BE49-F238E27FC236}">
                <a16:creationId xmlns:a16="http://schemas.microsoft.com/office/drawing/2014/main" id="{82CEE504-0F53-4D5D-5C27-F0C295B3C17B}"/>
              </a:ext>
            </a:extLst>
          </p:cNvPr>
          <p:cNvSpPr/>
          <p:nvPr/>
        </p:nvSpPr>
        <p:spPr>
          <a:xfrm rot="10800000">
            <a:off x="6774291" y="2448760"/>
            <a:ext cx="994276" cy="257859"/>
          </a:xfrm>
          <a:prstGeom prst="trapezoid">
            <a:avLst/>
          </a:prstGeom>
          <a:solidFill>
            <a:schemeClr val="bg1"/>
          </a:solidFill>
          <a:ln w="57150" cap="rnd">
            <a:solidFill>
              <a:schemeClr val="bg1"/>
            </a:solidFill>
            <a:roun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Google Shape;567;p20">
            <a:extLst>
              <a:ext uri="{FF2B5EF4-FFF2-40B4-BE49-F238E27FC236}">
                <a16:creationId xmlns:a16="http://schemas.microsoft.com/office/drawing/2014/main" id="{62F77190-7EC9-44FD-0765-4731648B6111}"/>
              </a:ext>
            </a:extLst>
          </p:cNvPr>
          <p:cNvSpPr txBox="1"/>
          <p:nvPr/>
        </p:nvSpPr>
        <p:spPr>
          <a:xfrm>
            <a:off x="6764349" y="2390897"/>
            <a:ext cx="1023330" cy="389076"/>
          </a:xfrm>
          <a:prstGeom prst="rect">
            <a:avLst/>
          </a:prstGeom>
          <a:noFill/>
          <a:ln>
            <a:noFill/>
          </a:ln>
        </p:spPr>
        <p:txBody>
          <a:bodyPr spcFirstLastPara="1" wrap="square" lIns="91425" tIns="45700" rIns="91425" bIns="45700" anchor="t" anchorCtr="0">
            <a:spAutoFit/>
          </a:bodyPr>
          <a:lstStyle/>
          <a:p>
            <a:pPr lvl="0" algn="ctr"/>
            <a:r>
              <a:rPr lang="ja-JP" altLang="en-US" sz="600">
                <a:solidFill>
                  <a:schemeClr val="dk1"/>
                </a:solidFill>
                <a:latin typeface="Meiryo"/>
                <a:ea typeface="Meiryo"/>
                <a:cs typeface="Meiryo"/>
                <a:sym typeface="Meiryo"/>
              </a:rPr>
              <a:t>出稿の</a:t>
            </a:r>
            <a:endParaRPr lang="en-US" altLang="ja-JP" sz="600"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050" b="1">
                <a:solidFill>
                  <a:schemeClr val="dk1"/>
                </a:solidFill>
                <a:latin typeface="Meiryo"/>
                <a:ea typeface="Meiryo"/>
                <a:cs typeface="Meiryo"/>
                <a:sym typeface="Meiryo"/>
              </a:rPr>
              <a:t>約</a:t>
            </a:r>
            <a:r>
              <a:rPr lang="en-US" altLang="ja-JP" sz="1050" b="1" dirty="0">
                <a:solidFill>
                  <a:schemeClr val="dk1"/>
                </a:solidFill>
                <a:latin typeface="Meiryo"/>
                <a:ea typeface="Meiryo"/>
                <a:cs typeface="Meiryo"/>
                <a:sym typeface="Meiryo"/>
              </a:rPr>
              <a:t>7</a:t>
            </a:r>
            <a:r>
              <a:rPr lang="ja-JP" altLang="en-US" sz="1050" b="1">
                <a:solidFill>
                  <a:schemeClr val="dk1"/>
                </a:solidFill>
                <a:latin typeface="Meiryo"/>
                <a:ea typeface="Meiryo"/>
                <a:cs typeface="Meiryo"/>
                <a:sym typeface="Meiryo"/>
              </a:rPr>
              <a:t>営業日前</a:t>
            </a:r>
            <a:endParaRPr sz="1050" b="1" dirty="0">
              <a:solidFill>
                <a:schemeClr val="dk1"/>
              </a:solidFill>
              <a:latin typeface="Meiryo"/>
              <a:ea typeface="Meiryo"/>
              <a:cs typeface="Meiryo"/>
              <a:sym typeface="Meiryo"/>
            </a:endParaRPr>
          </a:p>
        </p:txBody>
      </p:sp>
      <p:sp>
        <p:nvSpPr>
          <p:cNvPr id="98" name="右矢印 97">
            <a:extLst>
              <a:ext uri="{FF2B5EF4-FFF2-40B4-BE49-F238E27FC236}">
                <a16:creationId xmlns:a16="http://schemas.microsoft.com/office/drawing/2014/main" id="{8D49CF31-497C-EB95-C3AA-82280C179934}"/>
              </a:ext>
            </a:extLst>
          </p:cNvPr>
          <p:cNvSpPr/>
          <p:nvPr/>
        </p:nvSpPr>
        <p:spPr>
          <a:xfrm>
            <a:off x="7800167" y="3793068"/>
            <a:ext cx="310892" cy="1007378"/>
          </a:xfrm>
          <a:prstGeom prst="rightArrow">
            <a:avLst>
              <a:gd name="adj1" fmla="val 57949"/>
              <a:gd name="adj2" fmla="val 69905"/>
            </a:avLst>
          </a:prstGeom>
          <a:gradFill>
            <a:gsLst>
              <a:gs pos="0">
                <a:srgbClr val="FFD9DF"/>
              </a:gs>
              <a:gs pos="27000">
                <a:srgbClr val="FFE9EC"/>
              </a:gs>
            </a:gsLst>
            <a:lin ang="0" scaled="1"/>
          </a:gradFill>
          <a:ln>
            <a:noFill/>
          </a:ln>
          <a:effectLst>
            <a:outerShdw blurRad="50800" dist="127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92">
              <a:latin typeface="Meiryo" charset="-128"/>
              <a:ea typeface="Meiryo" charset="-128"/>
              <a:cs typeface="Meiryo" charset="-128"/>
            </a:endParaRPr>
          </a:p>
        </p:txBody>
      </p:sp>
      <p:cxnSp>
        <p:nvCxnSpPr>
          <p:cNvPr id="105" name="直線コネクタ 104">
            <a:extLst>
              <a:ext uri="{FF2B5EF4-FFF2-40B4-BE49-F238E27FC236}">
                <a16:creationId xmlns:a16="http://schemas.microsoft.com/office/drawing/2014/main" id="{B1E52CBA-79BF-9693-5FB4-0A5CEDAD89E7}"/>
              </a:ext>
            </a:extLst>
          </p:cNvPr>
          <p:cNvCxnSpPr>
            <a:cxnSpLocks/>
          </p:cNvCxnSpPr>
          <p:nvPr/>
        </p:nvCxnSpPr>
        <p:spPr>
          <a:xfrm>
            <a:off x="973511" y="3865748"/>
            <a:ext cx="165299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角丸四角形 105">
            <a:extLst>
              <a:ext uri="{FF2B5EF4-FFF2-40B4-BE49-F238E27FC236}">
                <a16:creationId xmlns:a16="http://schemas.microsoft.com/office/drawing/2014/main" id="{C48D8DEB-DCB9-586E-C78B-7F151BA65DE8}"/>
              </a:ext>
            </a:extLst>
          </p:cNvPr>
          <p:cNvSpPr/>
          <p:nvPr/>
        </p:nvSpPr>
        <p:spPr>
          <a:xfrm>
            <a:off x="1301717" y="2888615"/>
            <a:ext cx="996582" cy="263417"/>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a:extLst>
              <a:ext uri="{FF2B5EF4-FFF2-40B4-BE49-F238E27FC236}">
                <a16:creationId xmlns:a16="http://schemas.microsoft.com/office/drawing/2014/main" id="{F8D11EC1-D573-62DF-1DEB-0E4E58B3BF44}"/>
              </a:ext>
            </a:extLst>
          </p:cNvPr>
          <p:cNvSpPr txBox="1"/>
          <p:nvPr/>
        </p:nvSpPr>
        <p:spPr>
          <a:xfrm>
            <a:off x="1368221" y="2881783"/>
            <a:ext cx="870751" cy="307777"/>
          </a:xfrm>
          <a:prstGeom prst="rect">
            <a:avLst/>
          </a:prstGeom>
          <a:noFill/>
        </p:spPr>
        <p:txBody>
          <a:bodyPr wrap="none" rtlCol="0">
            <a:spAutoFit/>
          </a:bodyPr>
          <a:lstStyle/>
          <a:p>
            <a:r>
              <a:rPr kumimoji="1" lang="ja-JP" altLang="en-US" sz="1100" b="1">
                <a:solidFill>
                  <a:schemeClr val="bg1"/>
                </a:solidFill>
                <a:latin typeface="Meiryo" panose="020B0604030504040204" pitchFamily="34" charset="-128"/>
                <a:ea typeface="Meiryo" panose="020B0604030504040204" pitchFamily="34" charset="-128"/>
              </a:rPr>
              <a:t>ステップ</a:t>
            </a:r>
            <a:r>
              <a:rPr kumimoji="1" lang="en-US" altLang="ja-JP" sz="1400" b="1" dirty="0">
                <a:solidFill>
                  <a:schemeClr val="bg1"/>
                </a:solidFill>
                <a:latin typeface="Meiryo" panose="020B0604030504040204" pitchFamily="34" charset="-128"/>
                <a:ea typeface="Meiryo" panose="020B0604030504040204" pitchFamily="34" charset="-128"/>
              </a:rPr>
              <a:t>1</a:t>
            </a:r>
            <a:endParaRPr kumimoji="1" lang="ja-JP" altLang="en-US" sz="1100" b="1">
              <a:solidFill>
                <a:schemeClr val="bg1"/>
              </a:solidFill>
              <a:latin typeface="Meiryo" panose="020B0604030504040204" pitchFamily="34" charset="-128"/>
              <a:ea typeface="Meiryo" panose="020B0604030504040204" pitchFamily="34" charset="-128"/>
            </a:endParaRPr>
          </a:p>
        </p:txBody>
      </p:sp>
      <p:sp>
        <p:nvSpPr>
          <p:cNvPr id="117" name="Google Shape;562;p20">
            <a:extLst>
              <a:ext uri="{FF2B5EF4-FFF2-40B4-BE49-F238E27FC236}">
                <a16:creationId xmlns:a16="http://schemas.microsoft.com/office/drawing/2014/main" id="{1FD22B26-72A1-AEDE-ACA9-4500E6C4AEDB}"/>
              </a:ext>
            </a:extLst>
          </p:cNvPr>
          <p:cNvSpPr txBox="1"/>
          <p:nvPr/>
        </p:nvSpPr>
        <p:spPr>
          <a:xfrm>
            <a:off x="2942111" y="3273995"/>
            <a:ext cx="175615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400" b="1" dirty="0">
                <a:solidFill>
                  <a:schemeClr val="dk1"/>
                </a:solidFill>
                <a:latin typeface="Meiryo"/>
                <a:ea typeface="Meiryo"/>
                <a:cs typeface="Meiryo"/>
                <a:sym typeface="Meiryo"/>
              </a:rPr>
              <a:t>動画に使う</a:t>
            </a:r>
            <a:endParaRPr lang="en-US" altLang="ja-JP" sz="1400" b="1" dirty="0">
              <a:solidFill>
                <a:schemeClr val="dk1"/>
              </a:solidFill>
              <a:latin typeface="Meiryo"/>
              <a:ea typeface="Meiryo"/>
              <a:cs typeface="Meiryo"/>
              <a:sym typeface="Meiryo"/>
            </a:endParaRPr>
          </a:p>
          <a:p>
            <a:pPr marL="0" marR="0" lvl="0" indent="0" algn="ctr" rtl="0">
              <a:spcBef>
                <a:spcPts val="0"/>
              </a:spcBef>
              <a:spcAft>
                <a:spcPts val="0"/>
              </a:spcAft>
              <a:buNone/>
            </a:pPr>
            <a:r>
              <a:rPr lang="ja-JP" altLang="en-US" sz="1400" b="1" dirty="0">
                <a:solidFill>
                  <a:schemeClr val="dk1"/>
                </a:solidFill>
                <a:latin typeface="Meiryo"/>
                <a:ea typeface="Meiryo"/>
                <a:cs typeface="Meiryo"/>
                <a:sym typeface="Meiryo"/>
              </a:rPr>
              <a:t>文字と画像を指示</a:t>
            </a:r>
            <a:endParaRPr sz="1400" b="1" dirty="0">
              <a:solidFill>
                <a:schemeClr val="dk1"/>
              </a:solidFill>
              <a:latin typeface="Meiryo"/>
              <a:ea typeface="Meiryo"/>
              <a:cs typeface="Meiryo"/>
              <a:sym typeface="Meiryo"/>
            </a:endParaRPr>
          </a:p>
        </p:txBody>
      </p:sp>
      <p:sp>
        <p:nvSpPr>
          <p:cNvPr id="118" name="Google Shape;577;p20">
            <a:extLst>
              <a:ext uri="{FF2B5EF4-FFF2-40B4-BE49-F238E27FC236}">
                <a16:creationId xmlns:a16="http://schemas.microsoft.com/office/drawing/2014/main" id="{6182E3EA-68B7-7F15-9824-68A4F6CF361F}"/>
              </a:ext>
            </a:extLst>
          </p:cNvPr>
          <p:cNvSpPr txBox="1"/>
          <p:nvPr/>
        </p:nvSpPr>
        <p:spPr>
          <a:xfrm>
            <a:off x="3612915" y="5094770"/>
            <a:ext cx="1105388" cy="75709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ja-JP" altLang="en-US" sz="900">
                <a:solidFill>
                  <a:schemeClr val="dk1"/>
                </a:solidFill>
                <a:latin typeface="Meiryo"/>
                <a:ea typeface="Meiryo"/>
                <a:cs typeface="Meiryo"/>
                <a:sym typeface="Meiryo"/>
              </a:rPr>
              <a:t>ヒアリングシートに沿って、動画に使う文字や画像を</a:t>
            </a:r>
            <a:endParaRPr lang="en-US" altLang="ja-JP" sz="900" dirty="0">
              <a:solidFill>
                <a:schemeClr val="dk1"/>
              </a:solidFill>
              <a:latin typeface="Meiryo"/>
              <a:ea typeface="Meiryo"/>
              <a:cs typeface="Meiryo"/>
              <a:sym typeface="Meiryo"/>
            </a:endParaRPr>
          </a:p>
          <a:p>
            <a:pPr marL="0" marR="0" lvl="0" indent="0" algn="l" rtl="0">
              <a:lnSpc>
                <a:spcPct val="120000"/>
              </a:lnSpc>
              <a:spcBef>
                <a:spcPts val="0"/>
              </a:spcBef>
              <a:spcAft>
                <a:spcPts val="0"/>
              </a:spcAft>
              <a:buNone/>
            </a:pPr>
            <a:r>
              <a:rPr lang="ja-JP" altLang="en-US" sz="900">
                <a:solidFill>
                  <a:schemeClr val="dk1"/>
                </a:solidFill>
                <a:latin typeface="Meiryo"/>
                <a:ea typeface="Meiryo"/>
                <a:cs typeface="Meiryo"/>
                <a:sym typeface="Meiryo"/>
              </a:rPr>
              <a:t>指示</a:t>
            </a:r>
            <a:endParaRPr lang="en-US" altLang="ja-JP" sz="900" dirty="0">
              <a:solidFill>
                <a:schemeClr val="dk1"/>
              </a:solidFill>
              <a:latin typeface="Meiryo"/>
              <a:ea typeface="Meiryo"/>
              <a:cs typeface="Meiryo"/>
              <a:sym typeface="Meiryo"/>
            </a:endParaRPr>
          </a:p>
        </p:txBody>
      </p:sp>
      <p:cxnSp>
        <p:nvCxnSpPr>
          <p:cNvPr id="119" name="直線コネクタ 118">
            <a:extLst>
              <a:ext uri="{FF2B5EF4-FFF2-40B4-BE49-F238E27FC236}">
                <a16:creationId xmlns:a16="http://schemas.microsoft.com/office/drawing/2014/main" id="{C31B53FA-96CE-0C33-5FAC-446CF4253983}"/>
              </a:ext>
            </a:extLst>
          </p:cNvPr>
          <p:cNvCxnSpPr>
            <a:cxnSpLocks/>
          </p:cNvCxnSpPr>
          <p:nvPr/>
        </p:nvCxnSpPr>
        <p:spPr>
          <a:xfrm>
            <a:off x="2970887" y="3865748"/>
            <a:ext cx="17063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角丸四角形 119">
            <a:extLst>
              <a:ext uri="{FF2B5EF4-FFF2-40B4-BE49-F238E27FC236}">
                <a16:creationId xmlns:a16="http://schemas.microsoft.com/office/drawing/2014/main" id="{E8324E3D-EF2C-78CD-0579-7B92B7C9A91D}"/>
              </a:ext>
            </a:extLst>
          </p:cNvPr>
          <p:cNvSpPr/>
          <p:nvPr/>
        </p:nvSpPr>
        <p:spPr>
          <a:xfrm>
            <a:off x="3274759" y="2880226"/>
            <a:ext cx="996582" cy="263417"/>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20">
            <a:extLst>
              <a:ext uri="{FF2B5EF4-FFF2-40B4-BE49-F238E27FC236}">
                <a16:creationId xmlns:a16="http://schemas.microsoft.com/office/drawing/2014/main" id="{7D4BBE17-98B0-64D9-1B4C-E9656761CFEC}"/>
              </a:ext>
            </a:extLst>
          </p:cNvPr>
          <p:cNvSpPr txBox="1"/>
          <p:nvPr/>
        </p:nvSpPr>
        <p:spPr>
          <a:xfrm>
            <a:off x="3350499" y="2873394"/>
            <a:ext cx="870751" cy="307777"/>
          </a:xfrm>
          <a:prstGeom prst="rect">
            <a:avLst/>
          </a:prstGeom>
          <a:noFill/>
        </p:spPr>
        <p:txBody>
          <a:bodyPr wrap="none" rtlCol="0">
            <a:spAutoFit/>
          </a:bodyPr>
          <a:lstStyle/>
          <a:p>
            <a:r>
              <a:rPr kumimoji="1" lang="ja-JP" altLang="en-US" sz="1100" b="1" dirty="0">
                <a:solidFill>
                  <a:schemeClr val="bg1"/>
                </a:solidFill>
                <a:latin typeface="Meiryo" panose="020B0604030504040204" pitchFamily="34" charset="-128"/>
                <a:ea typeface="Meiryo" panose="020B0604030504040204" pitchFamily="34" charset="-128"/>
              </a:rPr>
              <a:t>ステップ</a:t>
            </a:r>
            <a:r>
              <a:rPr lang="en-US" altLang="ja-JP" sz="1400" b="1" dirty="0">
                <a:solidFill>
                  <a:schemeClr val="bg1"/>
                </a:solidFill>
                <a:latin typeface="Meiryo" panose="020B0604030504040204" pitchFamily="34" charset="-128"/>
                <a:ea typeface="Meiryo" panose="020B0604030504040204" pitchFamily="34" charset="-128"/>
              </a:rPr>
              <a:t>2</a:t>
            </a:r>
            <a:endParaRPr kumimoji="1" lang="ja-JP" altLang="en-US" sz="1100" b="1" dirty="0">
              <a:solidFill>
                <a:schemeClr val="bg1"/>
              </a:solidFill>
              <a:latin typeface="Meiryo" panose="020B0604030504040204" pitchFamily="34" charset="-128"/>
              <a:ea typeface="Meiryo" panose="020B0604030504040204" pitchFamily="34" charset="-128"/>
            </a:endParaRPr>
          </a:p>
        </p:txBody>
      </p:sp>
      <p:sp>
        <p:nvSpPr>
          <p:cNvPr id="141" name="三角形 140">
            <a:extLst>
              <a:ext uri="{FF2B5EF4-FFF2-40B4-BE49-F238E27FC236}">
                <a16:creationId xmlns:a16="http://schemas.microsoft.com/office/drawing/2014/main" id="{752F27D0-2C62-C979-09DC-005D88399CC7}"/>
              </a:ext>
            </a:extLst>
          </p:cNvPr>
          <p:cNvSpPr/>
          <p:nvPr/>
        </p:nvSpPr>
        <p:spPr>
          <a:xfrm rot="5400000">
            <a:off x="2671470" y="4468331"/>
            <a:ext cx="312612" cy="181869"/>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角丸四角形 141">
            <a:extLst>
              <a:ext uri="{FF2B5EF4-FFF2-40B4-BE49-F238E27FC236}">
                <a16:creationId xmlns:a16="http://schemas.microsoft.com/office/drawing/2014/main" id="{AC14862E-ABE5-DCA1-C089-8843EA6753B1}"/>
              </a:ext>
            </a:extLst>
          </p:cNvPr>
          <p:cNvSpPr/>
          <p:nvPr/>
        </p:nvSpPr>
        <p:spPr>
          <a:xfrm>
            <a:off x="5197114" y="2888615"/>
            <a:ext cx="996582" cy="263417"/>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テキスト ボックス 142">
            <a:extLst>
              <a:ext uri="{FF2B5EF4-FFF2-40B4-BE49-F238E27FC236}">
                <a16:creationId xmlns:a16="http://schemas.microsoft.com/office/drawing/2014/main" id="{A1CA1955-1A76-3699-5C3B-895BE3932180}"/>
              </a:ext>
            </a:extLst>
          </p:cNvPr>
          <p:cNvSpPr txBox="1"/>
          <p:nvPr/>
        </p:nvSpPr>
        <p:spPr>
          <a:xfrm>
            <a:off x="5272854" y="2881783"/>
            <a:ext cx="870751" cy="307777"/>
          </a:xfrm>
          <a:prstGeom prst="rect">
            <a:avLst/>
          </a:prstGeom>
          <a:noFill/>
        </p:spPr>
        <p:txBody>
          <a:bodyPr wrap="none" rtlCol="0">
            <a:spAutoFit/>
          </a:bodyPr>
          <a:lstStyle/>
          <a:p>
            <a:r>
              <a:rPr kumimoji="1" lang="ja-JP" altLang="en-US" sz="1100" b="1">
                <a:solidFill>
                  <a:schemeClr val="bg1"/>
                </a:solidFill>
                <a:latin typeface="Meiryo" panose="020B0604030504040204" pitchFamily="34" charset="-128"/>
                <a:ea typeface="Meiryo" panose="020B0604030504040204" pitchFamily="34" charset="-128"/>
              </a:rPr>
              <a:t>ステップ</a:t>
            </a:r>
            <a:r>
              <a:rPr lang="en-US" altLang="ja-JP" sz="1400" b="1" dirty="0">
                <a:solidFill>
                  <a:schemeClr val="bg1"/>
                </a:solidFill>
                <a:latin typeface="Meiryo" panose="020B0604030504040204" pitchFamily="34" charset="-128"/>
                <a:ea typeface="Meiryo" panose="020B0604030504040204" pitchFamily="34" charset="-128"/>
              </a:rPr>
              <a:t>3</a:t>
            </a:r>
            <a:endParaRPr kumimoji="1" lang="ja-JP" altLang="en-US" sz="1100" b="1">
              <a:solidFill>
                <a:schemeClr val="bg1"/>
              </a:solidFill>
              <a:latin typeface="Meiryo" panose="020B0604030504040204" pitchFamily="34" charset="-128"/>
              <a:ea typeface="Meiryo" panose="020B0604030504040204" pitchFamily="34" charset="-128"/>
            </a:endParaRPr>
          </a:p>
        </p:txBody>
      </p:sp>
      <p:sp>
        <p:nvSpPr>
          <p:cNvPr id="145" name="Google Shape;562;p20">
            <a:extLst>
              <a:ext uri="{FF2B5EF4-FFF2-40B4-BE49-F238E27FC236}">
                <a16:creationId xmlns:a16="http://schemas.microsoft.com/office/drawing/2014/main" id="{C650F0EE-D73A-2435-4120-E516A0A9E136}"/>
              </a:ext>
            </a:extLst>
          </p:cNvPr>
          <p:cNvSpPr txBox="1"/>
          <p:nvPr/>
        </p:nvSpPr>
        <p:spPr>
          <a:xfrm>
            <a:off x="4901920" y="3273995"/>
            <a:ext cx="1627218"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400" b="1" dirty="0">
                <a:solidFill>
                  <a:schemeClr val="dk1"/>
                </a:solidFill>
                <a:latin typeface="Meiryo"/>
                <a:ea typeface="Meiryo"/>
                <a:cs typeface="Meiryo"/>
                <a:sym typeface="Meiryo"/>
              </a:rPr>
              <a:t>動画完成・確認</a:t>
            </a:r>
            <a:endParaRPr sz="1400" b="1" dirty="0">
              <a:solidFill>
                <a:schemeClr val="dk1"/>
              </a:solidFill>
              <a:latin typeface="Meiryo"/>
              <a:ea typeface="Meiryo"/>
              <a:cs typeface="Meiryo"/>
              <a:sym typeface="Meiryo"/>
            </a:endParaRPr>
          </a:p>
        </p:txBody>
      </p:sp>
      <p:sp>
        <p:nvSpPr>
          <p:cNvPr id="146" name="三角形 145">
            <a:extLst>
              <a:ext uri="{FF2B5EF4-FFF2-40B4-BE49-F238E27FC236}">
                <a16:creationId xmlns:a16="http://schemas.microsoft.com/office/drawing/2014/main" id="{7577CAEA-4656-C841-922B-7F325278A24D}"/>
              </a:ext>
            </a:extLst>
          </p:cNvPr>
          <p:cNvSpPr/>
          <p:nvPr/>
        </p:nvSpPr>
        <p:spPr>
          <a:xfrm rot="5400000">
            <a:off x="4717877" y="4468331"/>
            <a:ext cx="312612" cy="181869"/>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Google Shape;577;p20">
            <a:extLst>
              <a:ext uri="{FF2B5EF4-FFF2-40B4-BE49-F238E27FC236}">
                <a16:creationId xmlns:a16="http://schemas.microsoft.com/office/drawing/2014/main" id="{F0C819AD-8CE0-04D9-BBB4-395BDA327109}"/>
              </a:ext>
            </a:extLst>
          </p:cNvPr>
          <p:cNvSpPr txBox="1"/>
          <p:nvPr/>
        </p:nvSpPr>
        <p:spPr>
          <a:xfrm>
            <a:off x="5157900" y="3544151"/>
            <a:ext cx="1105388" cy="24002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altLang="ja-JP" sz="800" dirty="0">
                <a:solidFill>
                  <a:schemeClr val="dk1"/>
                </a:solidFill>
                <a:latin typeface="Meiryo"/>
                <a:ea typeface="Meiryo"/>
                <a:cs typeface="Meiryo"/>
                <a:sym typeface="Meiryo"/>
              </a:rPr>
              <a:t>※</a:t>
            </a:r>
            <a:r>
              <a:rPr lang="ja-JP" altLang="en-US" sz="800" dirty="0">
                <a:solidFill>
                  <a:schemeClr val="dk1"/>
                </a:solidFill>
                <a:latin typeface="Meiryo"/>
                <a:ea typeface="Meiryo"/>
                <a:cs typeface="Meiryo"/>
                <a:sym typeface="Meiryo"/>
              </a:rPr>
              <a:t>媒体考査も実施</a:t>
            </a:r>
            <a:r>
              <a:rPr lang="en-US" altLang="ja-JP" sz="800" dirty="0">
                <a:solidFill>
                  <a:schemeClr val="dk1"/>
                </a:solidFill>
                <a:latin typeface="Meiryo"/>
                <a:ea typeface="Meiryo"/>
                <a:cs typeface="Meiryo"/>
                <a:sym typeface="Meiryo"/>
              </a:rPr>
              <a:t>※</a:t>
            </a:r>
          </a:p>
        </p:txBody>
      </p:sp>
      <p:cxnSp>
        <p:nvCxnSpPr>
          <p:cNvPr id="152" name="直線コネクタ 151">
            <a:extLst>
              <a:ext uri="{FF2B5EF4-FFF2-40B4-BE49-F238E27FC236}">
                <a16:creationId xmlns:a16="http://schemas.microsoft.com/office/drawing/2014/main" id="{B7AEFCEB-3EA2-A0F2-9811-8FBA77945D24}"/>
              </a:ext>
            </a:extLst>
          </p:cNvPr>
          <p:cNvCxnSpPr>
            <a:cxnSpLocks/>
          </p:cNvCxnSpPr>
          <p:nvPr/>
        </p:nvCxnSpPr>
        <p:spPr>
          <a:xfrm>
            <a:off x="5039832" y="3865748"/>
            <a:ext cx="130674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5" name="Google Shape;577;p20">
            <a:extLst>
              <a:ext uri="{FF2B5EF4-FFF2-40B4-BE49-F238E27FC236}">
                <a16:creationId xmlns:a16="http://schemas.microsoft.com/office/drawing/2014/main" id="{723D1CE6-7A79-41B9-533E-C527B52C73A3}"/>
              </a:ext>
            </a:extLst>
          </p:cNvPr>
          <p:cNvSpPr txBox="1"/>
          <p:nvPr/>
        </p:nvSpPr>
        <p:spPr>
          <a:xfrm>
            <a:off x="5039832" y="5094770"/>
            <a:ext cx="1417118" cy="75709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ja-JP" altLang="en-US" sz="900">
                <a:solidFill>
                  <a:schemeClr val="dk1"/>
                </a:solidFill>
                <a:latin typeface="Meiryo"/>
                <a:ea typeface="Meiryo"/>
                <a:cs typeface="Meiryo"/>
                <a:sym typeface="Meiryo"/>
              </a:rPr>
              <a:t>定型フォーマットに沿った動画が完成！</a:t>
            </a:r>
            <a:endParaRPr lang="en-US" altLang="ja-JP" sz="900" dirty="0">
              <a:solidFill>
                <a:schemeClr val="dk1"/>
              </a:solidFill>
              <a:latin typeface="Meiryo"/>
              <a:ea typeface="Meiryo"/>
              <a:cs typeface="Meiryo"/>
              <a:sym typeface="Meiryo"/>
            </a:endParaRPr>
          </a:p>
          <a:p>
            <a:pPr marL="0" marR="0" lvl="0" indent="0" algn="l" rtl="0">
              <a:lnSpc>
                <a:spcPct val="120000"/>
              </a:lnSpc>
              <a:spcBef>
                <a:spcPts val="0"/>
              </a:spcBef>
              <a:spcAft>
                <a:spcPts val="0"/>
              </a:spcAft>
              <a:buNone/>
            </a:pPr>
            <a:r>
              <a:rPr lang="ja-JP" altLang="en-US" sz="900">
                <a:solidFill>
                  <a:schemeClr val="dk1"/>
                </a:solidFill>
                <a:latin typeface="Meiryo"/>
                <a:ea typeface="Meiryo"/>
                <a:cs typeface="Meiryo"/>
                <a:sym typeface="Meiryo"/>
              </a:rPr>
              <a:t>確認後、考査で問題なければ入稿</a:t>
            </a:r>
            <a:endParaRPr lang="en-US" altLang="ja-JP" sz="900" dirty="0">
              <a:solidFill>
                <a:schemeClr val="dk1"/>
              </a:solidFill>
              <a:latin typeface="Meiryo"/>
              <a:ea typeface="Meiryo"/>
              <a:cs typeface="Meiryo"/>
              <a:sym typeface="Meiryo"/>
            </a:endParaRPr>
          </a:p>
        </p:txBody>
      </p:sp>
      <p:sp>
        <p:nvSpPr>
          <p:cNvPr id="156" name="Google Shape;577;p20">
            <a:extLst>
              <a:ext uri="{FF2B5EF4-FFF2-40B4-BE49-F238E27FC236}">
                <a16:creationId xmlns:a16="http://schemas.microsoft.com/office/drawing/2014/main" id="{4CC960F2-8ACF-5255-8AB1-47B9D764F6E3}"/>
              </a:ext>
            </a:extLst>
          </p:cNvPr>
          <p:cNvSpPr txBox="1"/>
          <p:nvPr/>
        </p:nvSpPr>
        <p:spPr>
          <a:xfrm>
            <a:off x="5041674" y="5778580"/>
            <a:ext cx="1304901" cy="313892"/>
          </a:xfrm>
          <a:prstGeom prst="rect">
            <a:avLst/>
          </a:prstGeom>
          <a:noFill/>
          <a:ln>
            <a:noFill/>
          </a:ln>
        </p:spPr>
        <p:txBody>
          <a:bodyPr spcFirstLastPara="1" wrap="square" lIns="91425" tIns="45700" rIns="91425" bIns="45700" anchor="t" anchorCtr="0">
            <a:spAutoFit/>
          </a:bodyPr>
          <a:lstStyle/>
          <a:p>
            <a:pPr marL="0" marR="0" lvl="0" indent="0" rtl="0">
              <a:lnSpc>
                <a:spcPct val="120000"/>
              </a:lnSpc>
              <a:spcBef>
                <a:spcPts val="0"/>
              </a:spcBef>
              <a:spcAft>
                <a:spcPts val="0"/>
              </a:spcAft>
              <a:buNone/>
            </a:pPr>
            <a:r>
              <a:rPr lang="en-US" altLang="ja-JP" sz="600" dirty="0">
                <a:solidFill>
                  <a:schemeClr val="dk1"/>
                </a:solidFill>
                <a:latin typeface="Meiryo"/>
                <a:ea typeface="Meiryo"/>
                <a:cs typeface="Meiryo"/>
                <a:sym typeface="Meiryo"/>
              </a:rPr>
              <a:t>※</a:t>
            </a:r>
            <a:r>
              <a:rPr lang="ja-JP" altLang="en-US" sz="600">
                <a:solidFill>
                  <a:schemeClr val="dk1"/>
                </a:solidFill>
                <a:latin typeface="Meiryo"/>
                <a:ea typeface="Meiryo"/>
                <a:cs typeface="Meiryo"/>
                <a:sym typeface="Meiryo"/>
              </a:rPr>
              <a:t>誤植や考査対応の修正以外は</a:t>
            </a:r>
            <a:endParaRPr lang="en-US" altLang="ja-JP" sz="600" dirty="0">
              <a:solidFill>
                <a:schemeClr val="dk1"/>
              </a:solidFill>
              <a:latin typeface="Meiryo"/>
              <a:ea typeface="Meiryo"/>
              <a:cs typeface="Meiryo"/>
              <a:sym typeface="Meiryo"/>
            </a:endParaRPr>
          </a:p>
          <a:p>
            <a:pPr marL="0" marR="0" lvl="0" indent="0" rtl="0">
              <a:lnSpc>
                <a:spcPct val="120000"/>
              </a:lnSpc>
              <a:spcBef>
                <a:spcPts val="0"/>
              </a:spcBef>
              <a:spcAft>
                <a:spcPts val="0"/>
              </a:spcAft>
              <a:buNone/>
            </a:pPr>
            <a:r>
              <a:rPr lang="ja-JP" altLang="en-US" sz="600">
                <a:solidFill>
                  <a:schemeClr val="dk1"/>
                </a:solidFill>
                <a:latin typeface="Meiryo"/>
                <a:ea typeface="Meiryo"/>
                <a:cs typeface="Meiryo"/>
                <a:sym typeface="Meiryo"/>
              </a:rPr>
              <a:t>　原則致しません。</a:t>
            </a:r>
            <a:endParaRPr lang="en-US" altLang="ja-JP" sz="600" dirty="0">
              <a:solidFill>
                <a:schemeClr val="dk1"/>
              </a:solidFill>
              <a:latin typeface="Meiryo"/>
              <a:ea typeface="Meiryo"/>
              <a:cs typeface="Meiryo"/>
              <a:sym typeface="Meiryo"/>
            </a:endParaRPr>
          </a:p>
        </p:txBody>
      </p:sp>
      <p:sp>
        <p:nvSpPr>
          <p:cNvPr id="165" name="テキスト ボックス 164">
            <a:extLst>
              <a:ext uri="{FF2B5EF4-FFF2-40B4-BE49-F238E27FC236}">
                <a16:creationId xmlns:a16="http://schemas.microsoft.com/office/drawing/2014/main" id="{01ED1BC1-5F3C-728A-C0AE-B9CA5C59AB8B}"/>
              </a:ext>
            </a:extLst>
          </p:cNvPr>
          <p:cNvSpPr txBox="1"/>
          <p:nvPr/>
        </p:nvSpPr>
        <p:spPr>
          <a:xfrm>
            <a:off x="9045739" y="6383848"/>
            <a:ext cx="495650" cy="369332"/>
          </a:xfrm>
          <a:prstGeom prst="rect">
            <a:avLst/>
          </a:prstGeom>
          <a:noFill/>
        </p:spPr>
        <p:txBody>
          <a:bodyPr wrap="none" rtlCol="0">
            <a:spAutoFit/>
          </a:bodyPr>
          <a:lstStyle/>
          <a:p>
            <a:pPr algn="ctr"/>
            <a:r>
              <a:rPr kumimoji="1" lang="en-US" altLang="ja-JP" b="1" dirty="0">
                <a:solidFill>
                  <a:srgbClr val="F9CCE2"/>
                </a:solidFill>
                <a:latin typeface="Meiryo" panose="020B0604030504040204" pitchFamily="34" charset="-128"/>
                <a:ea typeface="Meiryo" panose="020B0604030504040204" pitchFamily="34" charset="-128"/>
              </a:rPr>
              <a:t>17</a:t>
            </a:r>
            <a:endParaRPr kumimoji="1" lang="ja-JP" altLang="en-US" b="1">
              <a:solidFill>
                <a:srgbClr val="F9CCE2"/>
              </a:solidFill>
              <a:latin typeface="Meiryo" panose="020B0604030504040204" pitchFamily="34" charset="-128"/>
              <a:ea typeface="Meiryo" panose="020B0604030504040204" pitchFamily="34" charset="-128"/>
            </a:endParaRPr>
          </a:p>
        </p:txBody>
      </p:sp>
      <p:sp>
        <p:nvSpPr>
          <p:cNvPr id="2" name="円/楕円 1">
            <a:extLst>
              <a:ext uri="{FF2B5EF4-FFF2-40B4-BE49-F238E27FC236}">
                <a16:creationId xmlns:a16="http://schemas.microsoft.com/office/drawing/2014/main" id="{8E4AA01D-DB21-6810-F346-52799E237FB1}"/>
              </a:ext>
            </a:extLst>
          </p:cNvPr>
          <p:cNvSpPr/>
          <p:nvPr/>
        </p:nvSpPr>
        <p:spPr>
          <a:xfrm>
            <a:off x="8052552" y="540084"/>
            <a:ext cx="1123953" cy="1123953"/>
          </a:xfrm>
          <a:prstGeom prst="ellipse">
            <a:avLst/>
          </a:prstGeom>
          <a:solidFill>
            <a:srgbClr val="FFFF00"/>
          </a:soli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テキスト ボックス 6">
            <a:extLst>
              <a:ext uri="{FF2B5EF4-FFF2-40B4-BE49-F238E27FC236}">
                <a16:creationId xmlns:a16="http://schemas.microsoft.com/office/drawing/2014/main" id="{846E7374-FD13-C232-9B02-EB31CE0B0880}"/>
              </a:ext>
            </a:extLst>
          </p:cNvPr>
          <p:cNvSpPr txBox="1"/>
          <p:nvPr/>
        </p:nvSpPr>
        <p:spPr>
          <a:xfrm>
            <a:off x="8055094" y="796547"/>
            <a:ext cx="1119530" cy="677108"/>
          </a:xfrm>
          <a:prstGeom prst="rect">
            <a:avLst/>
          </a:prstGeom>
          <a:noFill/>
        </p:spPr>
        <p:txBody>
          <a:bodyPr wrap="square" rtlCol="0">
            <a:spAutoFit/>
          </a:bodyPr>
          <a:lstStyle/>
          <a:p>
            <a:pPr algn="ctr"/>
            <a:r>
              <a:rPr kumimoji="1" lang="ja-JP" altLang="en-US" sz="1100" b="1">
                <a:latin typeface="Meiryo" panose="020B0604030504040204" pitchFamily="34" charset="-128"/>
                <a:ea typeface="Meiryo" panose="020B0604030504040204" pitchFamily="34" charset="-128"/>
              </a:rPr>
              <a:t>広告出稿は</a:t>
            </a:r>
            <a:endParaRPr kumimoji="1" lang="en-US" altLang="ja-JP" sz="1100" b="1" dirty="0">
              <a:latin typeface="Meiryo" panose="020B0604030504040204" pitchFamily="34" charset="-128"/>
              <a:ea typeface="Meiryo" panose="020B0604030504040204" pitchFamily="34" charset="-128"/>
            </a:endParaRPr>
          </a:p>
          <a:p>
            <a:pPr algn="ctr"/>
            <a:r>
              <a:rPr lang="en-US" altLang="ja-JP" sz="1600" b="1" dirty="0">
                <a:solidFill>
                  <a:srgbClr val="FF0000"/>
                </a:solidFill>
                <a:latin typeface="Meiryo" panose="020B0604030504040204" pitchFamily="34" charset="-128"/>
                <a:ea typeface="Meiryo" panose="020B0604030504040204" pitchFamily="34" charset="-128"/>
              </a:rPr>
              <a:t>2</a:t>
            </a:r>
            <a:r>
              <a:rPr lang="ja-JP" altLang="en-US" sz="1100" b="1">
                <a:solidFill>
                  <a:srgbClr val="FF0000"/>
                </a:solidFill>
                <a:latin typeface="Meiryo" panose="020B0604030504040204" pitchFamily="34" charset="-128"/>
                <a:ea typeface="Meiryo" panose="020B0604030504040204" pitchFamily="34" charset="-128"/>
              </a:rPr>
              <a:t>週間前</a:t>
            </a:r>
            <a:r>
              <a:rPr lang="ja-JP" altLang="en-US" sz="1100" b="1">
                <a:latin typeface="Meiryo" panose="020B0604030504040204" pitchFamily="34" charset="-128"/>
                <a:ea typeface="Meiryo" panose="020B0604030504040204" pitchFamily="34" charset="-128"/>
              </a:rPr>
              <a:t>まで</a:t>
            </a:r>
            <a:endParaRPr lang="en-US" altLang="ja-JP" sz="1100" b="1" dirty="0">
              <a:latin typeface="Meiryo" panose="020B0604030504040204" pitchFamily="34" charset="-128"/>
              <a:ea typeface="Meiryo" panose="020B0604030504040204" pitchFamily="34" charset="-128"/>
            </a:endParaRPr>
          </a:p>
          <a:p>
            <a:pPr algn="ctr"/>
            <a:r>
              <a:rPr kumimoji="1" lang="ja-JP" altLang="en-US" sz="1100" b="1">
                <a:latin typeface="Meiryo" panose="020B0604030504040204" pitchFamily="34" charset="-128"/>
                <a:ea typeface="Meiryo" panose="020B0604030504040204" pitchFamily="34" charset="-128"/>
              </a:rPr>
              <a:t>受付可能</a:t>
            </a:r>
            <a:r>
              <a:rPr kumimoji="1" lang="en-US" altLang="ja-JP" sz="1100" b="1" dirty="0">
                <a:latin typeface="Meiryo" panose="020B0604030504040204" pitchFamily="34" charset="-128"/>
                <a:ea typeface="Meiryo" panose="020B0604030504040204" pitchFamily="34" charset="-128"/>
              </a:rPr>
              <a:t>!!</a:t>
            </a:r>
            <a:endParaRPr kumimoji="1" lang="ja-JP" altLang="en-US" sz="1100" b="1">
              <a:latin typeface="Meiryo" panose="020B0604030504040204" pitchFamily="34" charset="-128"/>
              <a:ea typeface="Meiryo" panose="020B0604030504040204" pitchFamily="34" charset="-128"/>
            </a:endParaRPr>
          </a:p>
        </p:txBody>
      </p:sp>
      <p:grpSp>
        <p:nvGrpSpPr>
          <p:cNvPr id="38" name="グループ化 37">
            <a:extLst>
              <a:ext uri="{FF2B5EF4-FFF2-40B4-BE49-F238E27FC236}">
                <a16:creationId xmlns:a16="http://schemas.microsoft.com/office/drawing/2014/main" id="{AE1B3FE5-EAF3-A1FC-1F67-9D4194206DAD}"/>
              </a:ext>
            </a:extLst>
          </p:cNvPr>
          <p:cNvGrpSpPr/>
          <p:nvPr/>
        </p:nvGrpSpPr>
        <p:grpSpPr>
          <a:xfrm>
            <a:off x="1157574" y="3968724"/>
            <a:ext cx="1345592" cy="1074648"/>
            <a:chOff x="1225081" y="3955496"/>
            <a:chExt cx="1375174" cy="1098274"/>
          </a:xfrm>
        </p:grpSpPr>
        <p:grpSp>
          <p:nvGrpSpPr>
            <p:cNvPr id="5" name="グループ化 4">
              <a:extLst>
                <a:ext uri="{FF2B5EF4-FFF2-40B4-BE49-F238E27FC236}">
                  <a16:creationId xmlns:a16="http://schemas.microsoft.com/office/drawing/2014/main" id="{5470E3EE-A173-6366-D675-1D1CB5B5D3E9}"/>
                </a:ext>
              </a:extLst>
            </p:cNvPr>
            <p:cNvGrpSpPr/>
            <p:nvPr/>
          </p:nvGrpSpPr>
          <p:grpSpPr>
            <a:xfrm>
              <a:off x="1767640" y="4085827"/>
              <a:ext cx="778192" cy="494065"/>
              <a:chOff x="1382912" y="1694259"/>
              <a:chExt cx="968663" cy="614993"/>
            </a:xfrm>
          </p:grpSpPr>
          <p:sp>
            <p:nvSpPr>
              <p:cNvPr id="6" name="角丸四角形 204">
                <a:extLst>
                  <a:ext uri="{FF2B5EF4-FFF2-40B4-BE49-F238E27FC236}">
                    <a16:creationId xmlns:a16="http://schemas.microsoft.com/office/drawing/2014/main" id="{02DA32AB-DCB5-29DE-1252-B979A6992CCE}"/>
                  </a:ext>
                </a:extLst>
              </p:cNvPr>
              <p:cNvSpPr/>
              <p:nvPr/>
            </p:nvSpPr>
            <p:spPr>
              <a:xfrm>
                <a:off x="1382912" y="1694259"/>
                <a:ext cx="968663" cy="614993"/>
              </a:xfrm>
              <a:prstGeom prst="roundRect">
                <a:avLst>
                  <a:gd name="adj" fmla="val 7695"/>
                </a:avLst>
              </a:prstGeom>
              <a:solidFill>
                <a:srgbClr val="F9F2F5"/>
              </a:solidFill>
              <a:ln w="12700">
                <a:solidFill>
                  <a:srgbClr val="FA63B9"/>
                </a:solidFill>
                <a:prstDash val="solid"/>
              </a:ln>
              <a:effectLst>
                <a:outerShdw dist="25400" dir="2700000" algn="tl" rotWithShape="0">
                  <a:srgbClr val="FA63B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8" name="直線コネクタ 7">
                <a:extLst>
                  <a:ext uri="{FF2B5EF4-FFF2-40B4-BE49-F238E27FC236}">
                    <a16:creationId xmlns:a16="http://schemas.microsoft.com/office/drawing/2014/main" id="{CB14E346-8A1F-0562-01F7-675E5FD69170}"/>
                  </a:ext>
                </a:extLst>
              </p:cNvPr>
              <p:cNvCxnSpPr>
                <a:cxnSpLocks/>
              </p:cNvCxnSpPr>
              <p:nvPr/>
            </p:nvCxnSpPr>
            <p:spPr>
              <a:xfrm>
                <a:off x="1486069" y="1797257"/>
                <a:ext cx="0" cy="396000"/>
              </a:xfrm>
              <a:prstGeom prst="line">
                <a:avLst/>
              </a:prstGeom>
              <a:ln w="28575" cap="rnd">
                <a:solidFill>
                  <a:srgbClr val="FA63B9"/>
                </a:solidFill>
                <a:prstDash val="sysDash"/>
                <a:round/>
              </a:ln>
              <a:effectLst/>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BD29C76-505C-F6C6-CC31-D4071CBD2F94}"/>
                  </a:ext>
                </a:extLst>
              </p:cNvPr>
              <p:cNvCxnSpPr>
                <a:cxnSpLocks/>
              </p:cNvCxnSpPr>
              <p:nvPr/>
            </p:nvCxnSpPr>
            <p:spPr>
              <a:xfrm>
                <a:off x="2250466" y="1797257"/>
                <a:ext cx="0" cy="396000"/>
              </a:xfrm>
              <a:prstGeom prst="line">
                <a:avLst/>
              </a:prstGeom>
              <a:ln w="28575" cap="rnd">
                <a:solidFill>
                  <a:srgbClr val="FA63B9"/>
                </a:solidFill>
                <a:prstDash val="sysDash"/>
                <a:round/>
              </a:ln>
              <a:effectLst/>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4012D27B-2935-8E64-8302-502797AC2CB0}"/>
                </a:ext>
              </a:extLst>
            </p:cNvPr>
            <p:cNvSpPr txBox="1"/>
            <p:nvPr/>
          </p:nvSpPr>
          <p:spPr>
            <a:xfrm>
              <a:off x="1865182" y="4084410"/>
              <a:ext cx="592001" cy="471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dirty="0">
                  <a:ln w="12700">
                    <a:solidFill>
                      <a:srgbClr val="FA63B9"/>
                    </a:solidFill>
                  </a:ln>
                  <a:solidFill>
                    <a:schemeClr val="bg1"/>
                  </a:solidFill>
                  <a:latin typeface="Arial Black" panose="020B0604020202020204" pitchFamily="34" charset="0"/>
                  <a:ea typeface="游ゴシック" panose="020B0400000000000000" pitchFamily="50" charset="-128"/>
                  <a:cs typeface="Arial Black" panose="020B0604020202020204" pitchFamily="34" charset="0"/>
                </a:rPr>
                <a:t>B</a:t>
              </a:r>
              <a:endParaRPr kumimoji="1" lang="en-US" altLang="ja-JP" sz="2400" b="1" u="none" strike="noStrike" kern="1200" cap="none" spc="0" normalizeH="0" baseline="0" noProof="0" dirty="0">
                <a:ln w="12700">
                  <a:solidFill>
                    <a:srgbClr val="FA63B9"/>
                  </a:solidFill>
                </a:ln>
                <a:solidFill>
                  <a:schemeClr val="bg1"/>
                </a:solidFill>
                <a:uLnTx/>
                <a:uFillTx/>
                <a:latin typeface="Arial Black" panose="020B0604020202020204" pitchFamily="34" charset="0"/>
                <a:ea typeface="游ゴシック" panose="020B0400000000000000" pitchFamily="50" charset="-128"/>
                <a:cs typeface="Arial Black" panose="020B0604020202020204" pitchFamily="34" charset="0"/>
              </a:endParaRPr>
            </a:p>
          </p:txBody>
        </p:sp>
        <p:grpSp>
          <p:nvGrpSpPr>
            <p:cNvPr id="11" name="グループ化 10">
              <a:extLst>
                <a:ext uri="{FF2B5EF4-FFF2-40B4-BE49-F238E27FC236}">
                  <a16:creationId xmlns:a16="http://schemas.microsoft.com/office/drawing/2014/main" id="{FB40A409-331B-0E84-DF24-211F8A8B73B6}"/>
                </a:ext>
              </a:extLst>
            </p:cNvPr>
            <p:cNvGrpSpPr/>
            <p:nvPr/>
          </p:nvGrpSpPr>
          <p:grpSpPr>
            <a:xfrm>
              <a:off x="1226397" y="4639431"/>
              <a:ext cx="501627" cy="408906"/>
              <a:chOff x="804207" y="1650811"/>
              <a:chExt cx="1039519" cy="847375"/>
            </a:xfrm>
          </p:grpSpPr>
          <p:sp>
            <p:nvSpPr>
              <p:cNvPr id="12" name="角丸四角形 204">
                <a:extLst>
                  <a:ext uri="{FF2B5EF4-FFF2-40B4-BE49-F238E27FC236}">
                    <a16:creationId xmlns:a16="http://schemas.microsoft.com/office/drawing/2014/main" id="{9D59F587-E7C6-7466-E92B-DD3F454BEECA}"/>
                  </a:ext>
                </a:extLst>
              </p:cNvPr>
              <p:cNvSpPr/>
              <p:nvPr/>
            </p:nvSpPr>
            <p:spPr>
              <a:xfrm>
                <a:off x="804207" y="1723966"/>
                <a:ext cx="1039519" cy="659979"/>
              </a:xfrm>
              <a:prstGeom prst="roundRect">
                <a:avLst>
                  <a:gd name="adj" fmla="val 7695"/>
                </a:avLst>
              </a:prstGeom>
              <a:solidFill>
                <a:srgbClr val="F9F2F5"/>
              </a:solidFill>
              <a:ln w="12700">
                <a:solidFill>
                  <a:srgbClr val="FA63B9"/>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1" u="none" strike="noStrike" kern="1200" cap="none" spc="0" normalizeH="0" baseline="0" noProof="0">
                  <a:ln>
                    <a:noFill/>
                  </a:ln>
                  <a:solidFill>
                    <a:prstClr val="white"/>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cxnSp>
            <p:nvCxnSpPr>
              <p:cNvPr id="13" name="直線コネクタ 12">
                <a:extLst>
                  <a:ext uri="{FF2B5EF4-FFF2-40B4-BE49-F238E27FC236}">
                    <a16:creationId xmlns:a16="http://schemas.microsoft.com/office/drawing/2014/main" id="{DEA871CE-171C-F2DD-9CB0-591F251B4003}"/>
                  </a:ext>
                </a:extLst>
              </p:cNvPr>
              <p:cNvCxnSpPr>
                <a:cxnSpLocks/>
              </p:cNvCxnSpPr>
              <p:nvPr/>
            </p:nvCxnSpPr>
            <p:spPr>
              <a:xfrm>
                <a:off x="907364" y="1826608"/>
                <a:ext cx="0" cy="468000"/>
              </a:xfrm>
              <a:prstGeom prst="line">
                <a:avLst/>
              </a:prstGeom>
              <a:ln w="25400" cap="rnd">
                <a:solidFill>
                  <a:srgbClr val="FA63B9"/>
                </a:solidFill>
                <a:prstDash val="sysDash"/>
                <a:round/>
              </a:ln>
              <a:effectLst/>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44C7F8C1-3EB8-9F78-6144-E06585DF4A46}"/>
                  </a:ext>
                </a:extLst>
              </p:cNvPr>
              <p:cNvCxnSpPr>
                <a:cxnSpLocks/>
              </p:cNvCxnSpPr>
              <p:nvPr/>
            </p:nvCxnSpPr>
            <p:spPr>
              <a:xfrm>
                <a:off x="1724660" y="1826608"/>
                <a:ext cx="0" cy="468000"/>
              </a:xfrm>
              <a:prstGeom prst="line">
                <a:avLst/>
              </a:prstGeom>
              <a:ln w="25400" cap="rnd">
                <a:solidFill>
                  <a:srgbClr val="FA63B9"/>
                </a:solidFill>
                <a:prstDash val="sysDash"/>
                <a:round/>
              </a:ln>
              <a:effectLst/>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A9C826AF-6331-AD81-6F75-17F0C08F1009}"/>
                  </a:ext>
                </a:extLst>
              </p:cNvPr>
              <p:cNvSpPr txBox="1"/>
              <p:nvPr/>
            </p:nvSpPr>
            <p:spPr>
              <a:xfrm>
                <a:off x="962373" y="1650811"/>
                <a:ext cx="693428" cy="8473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u="none" strike="noStrike" kern="1200" cap="none" spc="0" normalizeH="0" baseline="0" noProof="0" dirty="0">
                    <a:ln w="12700">
                      <a:solidFill>
                        <a:srgbClr val="FA63B9"/>
                      </a:solidFill>
                    </a:ln>
                    <a:solidFill>
                      <a:schemeClr val="bg1"/>
                    </a:solidFill>
                    <a:uLnTx/>
                    <a:uFillTx/>
                    <a:latin typeface="Arial Black" panose="020B0604020202020204" pitchFamily="34" charset="0"/>
                    <a:ea typeface="游ゴシック" panose="020B0400000000000000" pitchFamily="50" charset="-128"/>
                    <a:cs typeface="Arial Black" panose="020B0604020202020204" pitchFamily="34" charset="0"/>
                  </a:rPr>
                  <a:t>C</a:t>
                </a:r>
              </a:p>
            </p:txBody>
          </p:sp>
        </p:grpSp>
        <p:grpSp>
          <p:nvGrpSpPr>
            <p:cNvPr id="16" name="グループ化 15">
              <a:extLst>
                <a:ext uri="{FF2B5EF4-FFF2-40B4-BE49-F238E27FC236}">
                  <a16:creationId xmlns:a16="http://schemas.microsoft.com/office/drawing/2014/main" id="{296B4511-5C63-E0C1-02FC-187851CCAE47}"/>
                </a:ext>
              </a:extLst>
            </p:cNvPr>
            <p:cNvGrpSpPr/>
            <p:nvPr/>
          </p:nvGrpSpPr>
          <p:grpSpPr>
            <a:xfrm rot="19054415">
              <a:off x="1590539" y="3955496"/>
              <a:ext cx="207842" cy="152896"/>
              <a:chOff x="3618411" y="1815415"/>
              <a:chExt cx="243451" cy="179091"/>
            </a:xfrm>
          </p:grpSpPr>
          <p:sp>
            <p:nvSpPr>
              <p:cNvPr id="17" name="三角形 16">
                <a:extLst>
                  <a:ext uri="{FF2B5EF4-FFF2-40B4-BE49-F238E27FC236}">
                    <a16:creationId xmlns:a16="http://schemas.microsoft.com/office/drawing/2014/main" id="{22549E1E-249B-D7EB-98B8-6EB14A8D6C8D}"/>
                  </a:ext>
                </a:extLst>
              </p:cNvPr>
              <p:cNvSpPr/>
              <p:nvPr/>
            </p:nvSpPr>
            <p:spPr>
              <a:xfrm rot="10800000">
                <a:off x="3701143" y="1815415"/>
                <a:ext cx="72571" cy="167470"/>
              </a:xfrm>
              <a:prstGeom prst="triangle">
                <a:avLst/>
              </a:prstGeom>
              <a:solidFill>
                <a:srgbClr val="FCF126"/>
              </a:solidFill>
              <a:ln cap="rnd">
                <a:solidFill>
                  <a:srgbClr val="FCF1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 name="三角形 19">
                <a:extLst>
                  <a:ext uri="{FF2B5EF4-FFF2-40B4-BE49-F238E27FC236}">
                    <a16:creationId xmlns:a16="http://schemas.microsoft.com/office/drawing/2014/main" id="{639F1106-EBBB-93F7-D4AC-6D861391F7E6}"/>
                  </a:ext>
                </a:extLst>
              </p:cNvPr>
              <p:cNvSpPr/>
              <p:nvPr/>
            </p:nvSpPr>
            <p:spPr>
              <a:xfrm rot="12077642">
                <a:off x="3807148" y="1868245"/>
                <a:ext cx="54714" cy="126261"/>
              </a:xfrm>
              <a:prstGeom prst="triangle">
                <a:avLst/>
              </a:prstGeom>
              <a:solidFill>
                <a:srgbClr val="FCF126"/>
              </a:solidFill>
              <a:ln cap="rnd">
                <a:solidFill>
                  <a:srgbClr val="FCF1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 name="三角形 20">
                <a:extLst>
                  <a:ext uri="{FF2B5EF4-FFF2-40B4-BE49-F238E27FC236}">
                    <a16:creationId xmlns:a16="http://schemas.microsoft.com/office/drawing/2014/main" id="{13268674-7513-7437-4E59-112C949E70D1}"/>
                  </a:ext>
                </a:extLst>
              </p:cNvPr>
              <p:cNvSpPr/>
              <p:nvPr/>
            </p:nvSpPr>
            <p:spPr>
              <a:xfrm rot="9000000">
                <a:off x="3618411" y="1868245"/>
                <a:ext cx="54714" cy="126261"/>
              </a:xfrm>
              <a:prstGeom prst="triangle">
                <a:avLst/>
              </a:prstGeom>
              <a:solidFill>
                <a:srgbClr val="FCF126"/>
              </a:solidFill>
              <a:ln cap="rnd">
                <a:solidFill>
                  <a:srgbClr val="FCF1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24" name="グループ化 23">
              <a:extLst>
                <a:ext uri="{FF2B5EF4-FFF2-40B4-BE49-F238E27FC236}">
                  <a16:creationId xmlns:a16="http://schemas.microsoft.com/office/drawing/2014/main" id="{764170BD-16E7-CAE3-5CB6-BDA4C9D0F971}"/>
                </a:ext>
              </a:extLst>
            </p:cNvPr>
            <p:cNvGrpSpPr/>
            <p:nvPr/>
          </p:nvGrpSpPr>
          <p:grpSpPr>
            <a:xfrm>
              <a:off x="1225081" y="4224941"/>
              <a:ext cx="501627" cy="408906"/>
              <a:chOff x="804207" y="1633044"/>
              <a:chExt cx="1039519" cy="847375"/>
            </a:xfrm>
          </p:grpSpPr>
          <p:sp>
            <p:nvSpPr>
              <p:cNvPr id="25" name="角丸四角形 204">
                <a:extLst>
                  <a:ext uri="{FF2B5EF4-FFF2-40B4-BE49-F238E27FC236}">
                    <a16:creationId xmlns:a16="http://schemas.microsoft.com/office/drawing/2014/main" id="{BB23AA39-92E7-3341-CDB1-BBCCC7C20326}"/>
                  </a:ext>
                </a:extLst>
              </p:cNvPr>
              <p:cNvSpPr/>
              <p:nvPr/>
            </p:nvSpPr>
            <p:spPr>
              <a:xfrm>
                <a:off x="804207" y="1723966"/>
                <a:ext cx="1039519" cy="659979"/>
              </a:xfrm>
              <a:prstGeom prst="roundRect">
                <a:avLst>
                  <a:gd name="adj" fmla="val 7695"/>
                </a:avLst>
              </a:prstGeom>
              <a:solidFill>
                <a:srgbClr val="F9F2F5"/>
              </a:solidFill>
              <a:ln w="12700">
                <a:solidFill>
                  <a:srgbClr val="FA63B9"/>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1" u="none" strike="noStrike" kern="1200" cap="none" spc="0" normalizeH="0" baseline="0" noProof="0">
                  <a:ln>
                    <a:noFill/>
                  </a:ln>
                  <a:solidFill>
                    <a:prstClr val="white"/>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cxnSp>
            <p:nvCxnSpPr>
              <p:cNvPr id="26" name="直線コネクタ 25">
                <a:extLst>
                  <a:ext uri="{FF2B5EF4-FFF2-40B4-BE49-F238E27FC236}">
                    <a16:creationId xmlns:a16="http://schemas.microsoft.com/office/drawing/2014/main" id="{66D29D1F-9115-93A7-FC94-8D820E35C013}"/>
                  </a:ext>
                </a:extLst>
              </p:cNvPr>
              <p:cNvCxnSpPr>
                <a:cxnSpLocks/>
              </p:cNvCxnSpPr>
              <p:nvPr/>
            </p:nvCxnSpPr>
            <p:spPr>
              <a:xfrm>
                <a:off x="907364" y="1826608"/>
                <a:ext cx="0" cy="468000"/>
              </a:xfrm>
              <a:prstGeom prst="line">
                <a:avLst/>
              </a:prstGeom>
              <a:ln w="25400" cap="rnd">
                <a:solidFill>
                  <a:srgbClr val="FA63B9"/>
                </a:solidFill>
                <a:prstDash val="sysDash"/>
                <a:round/>
              </a:ln>
              <a:effectLst/>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A54F07B9-FBFC-2E89-8B77-A3DEECC9C815}"/>
                  </a:ext>
                </a:extLst>
              </p:cNvPr>
              <p:cNvCxnSpPr>
                <a:cxnSpLocks/>
              </p:cNvCxnSpPr>
              <p:nvPr/>
            </p:nvCxnSpPr>
            <p:spPr>
              <a:xfrm>
                <a:off x="1724660" y="1826608"/>
                <a:ext cx="0" cy="468000"/>
              </a:xfrm>
              <a:prstGeom prst="line">
                <a:avLst/>
              </a:prstGeom>
              <a:ln w="25400" cap="rnd">
                <a:solidFill>
                  <a:srgbClr val="FA63B9"/>
                </a:solidFill>
                <a:prstDash val="sysDash"/>
                <a:round/>
              </a:ln>
              <a:effectLst/>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002694B3-A6FA-2D79-235C-AC14E39ED13B}"/>
                  </a:ext>
                </a:extLst>
              </p:cNvPr>
              <p:cNvSpPr txBox="1"/>
              <p:nvPr/>
            </p:nvSpPr>
            <p:spPr>
              <a:xfrm>
                <a:off x="962373" y="1633044"/>
                <a:ext cx="693428" cy="8473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u="none" strike="noStrike" kern="1200" cap="none" spc="0" normalizeH="0" baseline="0" noProof="0" dirty="0">
                    <a:ln w="12700">
                      <a:solidFill>
                        <a:srgbClr val="FA63B9"/>
                      </a:solidFill>
                    </a:ln>
                    <a:solidFill>
                      <a:schemeClr val="bg1"/>
                    </a:solidFill>
                    <a:uLnTx/>
                    <a:uFillTx/>
                    <a:latin typeface="Arial Black" panose="020B0604020202020204" pitchFamily="34" charset="0"/>
                    <a:ea typeface="游ゴシック" panose="020B0400000000000000" pitchFamily="50" charset="-128"/>
                    <a:cs typeface="Arial Black" panose="020B0604020202020204" pitchFamily="34" charset="0"/>
                  </a:rPr>
                  <a:t>A</a:t>
                </a:r>
              </a:p>
            </p:txBody>
          </p:sp>
        </p:grpSp>
        <p:grpSp>
          <p:nvGrpSpPr>
            <p:cNvPr id="29" name="グループ化 28">
              <a:extLst>
                <a:ext uri="{FF2B5EF4-FFF2-40B4-BE49-F238E27FC236}">
                  <a16:creationId xmlns:a16="http://schemas.microsoft.com/office/drawing/2014/main" id="{4830E04D-2B31-D694-89C3-0F0087E83F00}"/>
                </a:ext>
              </a:extLst>
            </p:cNvPr>
            <p:cNvGrpSpPr/>
            <p:nvPr/>
          </p:nvGrpSpPr>
          <p:grpSpPr>
            <a:xfrm>
              <a:off x="1769758" y="4639431"/>
              <a:ext cx="501627" cy="408906"/>
              <a:chOff x="804207" y="1650811"/>
              <a:chExt cx="1039519" cy="847375"/>
            </a:xfrm>
          </p:grpSpPr>
          <p:sp>
            <p:nvSpPr>
              <p:cNvPr id="30" name="角丸四角形 204">
                <a:extLst>
                  <a:ext uri="{FF2B5EF4-FFF2-40B4-BE49-F238E27FC236}">
                    <a16:creationId xmlns:a16="http://schemas.microsoft.com/office/drawing/2014/main" id="{D6C4475C-12A1-BC39-69C1-5C2E981F1E2D}"/>
                  </a:ext>
                </a:extLst>
              </p:cNvPr>
              <p:cNvSpPr/>
              <p:nvPr/>
            </p:nvSpPr>
            <p:spPr>
              <a:xfrm>
                <a:off x="804207" y="1723966"/>
                <a:ext cx="1039519" cy="659979"/>
              </a:xfrm>
              <a:prstGeom prst="roundRect">
                <a:avLst>
                  <a:gd name="adj" fmla="val 7695"/>
                </a:avLst>
              </a:prstGeom>
              <a:solidFill>
                <a:srgbClr val="F9F2F5"/>
              </a:solidFill>
              <a:ln w="12700">
                <a:solidFill>
                  <a:srgbClr val="FA63B9"/>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1" u="none" strike="noStrike" kern="1200" cap="none" spc="0" normalizeH="0" baseline="0" noProof="0">
                  <a:ln>
                    <a:noFill/>
                  </a:ln>
                  <a:solidFill>
                    <a:prstClr val="white"/>
                  </a:solidFill>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cxnSp>
            <p:nvCxnSpPr>
              <p:cNvPr id="31" name="直線コネクタ 30">
                <a:extLst>
                  <a:ext uri="{FF2B5EF4-FFF2-40B4-BE49-F238E27FC236}">
                    <a16:creationId xmlns:a16="http://schemas.microsoft.com/office/drawing/2014/main" id="{31D40596-5FC6-6C36-41C2-3CE543B08A5A}"/>
                  </a:ext>
                </a:extLst>
              </p:cNvPr>
              <p:cNvCxnSpPr>
                <a:cxnSpLocks/>
              </p:cNvCxnSpPr>
              <p:nvPr/>
            </p:nvCxnSpPr>
            <p:spPr>
              <a:xfrm>
                <a:off x="907364" y="1826608"/>
                <a:ext cx="0" cy="468000"/>
              </a:xfrm>
              <a:prstGeom prst="line">
                <a:avLst/>
              </a:prstGeom>
              <a:ln w="25400" cap="rnd">
                <a:solidFill>
                  <a:srgbClr val="FA63B9"/>
                </a:solidFill>
                <a:prstDash val="sysDash"/>
                <a:round/>
              </a:ln>
              <a:effectLst/>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E4B737E-3E7F-0C42-E0AD-4469D6271251}"/>
                  </a:ext>
                </a:extLst>
              </p:cNvPr>
              <p:cNvCxnSpPr>
                <a:cxnSpLocks/>
              </p:cNvCxnSpPr>
              <p:nvPr/>
            </p:nvCxnSpPr>
            <p:spPr>
              <a:xfrm>
                <a:off x="1724660" y="1826608"/>
                <a:ext cx="0" cy="468000"/>
              </a:xfrm>
              <a:prstGeom prst="line">
                <a:avLst/>
              </a:prstGeom>
              <a:ln w="25400" cap="rnd">
                <a:solidFill>
                  <a:srgbClr val="FA63B9"/>
                </a:solidFill>
                <a:prstDash val="sysDash"/>
                <a:round/>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D3735B5E-EA03-9DA9-1B19-C830BF67566F}"/>
                  </a:ext>
                </a:extLst>
              </p:cNvPr>
              <p:cNvSpPr txBox="1"/>
              <p:nvPr/>
            </p:nvSpPr>
            <p:spPr>
              <a:xfrm>
                <a:off x="980139" y="1650811"/>
                <a:ext cx="693428" cy="8473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u="none" strike="noStrike" kern="1200" cap="none" spc="0" normalizeH="0" baseline="0" noProof="0" dirty="0">
                    <a:ln w="12700">
                      <a:solidFill>
                        <a:srgbClr val="FA63B9"/>
                      </a:solidFill>
                    </a:ln>
                    <a:solidFill>
                      <a:schemeClr val="bg1"/>
                    </a:solidFill>
                    <a:uLnTx/>
                    <a:uFillTx/>
                    <a:latin typeface="Arial Black" panose="020B0604020202020204" pitchFamily="34" charset="0"/>
                    <a:ea typeface="游ゴシック" panose="020B0400000000000000" pitchFamily="50" charset="-128"/>
                    <a:cs typeface="Arial Black" panose="020B0604020202020204" pitchFamily="34" charset="0"/>
                  </a:rPr>
                  <a:t>D</a:t>
                </a:r>
              </a:p>
            </p:txBody>
          </p:sp>
        </p:grpSp>
        <p:sp>
          <p:nvSpPr>
            <p:cNvPr id="35" name="テキスト ボックス 34">
              <a:extLst>
                <a:ext uri="{FF2B5EF4-FFF2-40B4-BE49-F238E27FC236}">
                  <a16:creationId xmlns:a16="http://schemas.microsoft.com/office/drawing/2014/main" id="{788068DC-93BD-9408-18E1-55A52A54F288}"/>
                </a:ext>
              </a:extLst>
            </p:cNvPr>
            <p:cNvSpPr txBox="1"/>
            <p:nvPr/>
          </p:nvSpPr>
          <p:spPr>
            <a:xfrm>
              <a:off x="2097548" y="4770681"/>
              <a:ext cx="442654" cy="283089"/>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u="none" strike="noStrike" kern="1200" cap="none" spc="-150" normalizeH="0" baseline="0" noProof="0" dirty="0">
                  <a:ln w="9525">
                    <a:solidFill>
                      <a:srgbClr val="FA63B9"/>
                    </a:solidFill>
                  </a:ln>
                  <a:solidFill>
                    <a:schemeClr val="bg1"/>
                  </a:solidFill>
                  <a:effectLst>
                    <a:outerShdw dist="63500" dir="3600000" algn="tl" rotWithShape="0">
                      <a:srgbClr val="FA63B9"/>
                    </a:outerShdw>
                  </a:effectLst>
                  <a:uLnTx/>
                  <a:uFillTx/>
                  <a:latin typeface="Arial Black" panose="020B0604020202020204" pitchFamily="34" charset="0"/>
                  <a:ea typeface="Meiryo" charset="-128"/>
                  <a:cs typeface="Arial Black" panose="020B0604020202020204" pitchFamily="34" charset="0"/>
                </a:rPr>
                <a:t>etc.</a:t>
              </a:r>
            </a:p>
          </p:txBody>
        </p:sp>
        <p:pic>
          <p:nvPicPr>
            <p:cNvPr id="22" name="グラフィックス 21" descr="右向き指示マーク 単色塗りつぶし">
              <a:extLst>
                <a:ext uri="{FF2B5EF4-FFF2-40B4-BE49-F238E27FC236}">
                  <a16:creationId xmlns:a16="http://schemas.microsoft.com/office/drawing/2014/main" id="{8C4B31FF-F086-144F-54D1-750E4DBDA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225943">
              <a:off x="1695849" y="4291528"/>
              <a:ext cx="412063" cy="412063"/>
            </a:xfrm>
            <a:prstGeom prst="rect">
              <a:avLst/>
            </a:prstGeom>
            <a:effectLst>
              <a:outerShdw blurRad="50800" dist="38100" dir="2700000" algn="tl" rotWithShape="0">
                <a:srgbClr val="FA63B9">
                  <a:alpha val="40000"/>
                </a:srgbClr>
              </a:outerShdw>
            </a:effectLst>
          </p:spPr>
        </p:pic>
        <p:sp>
          <p:nvSpPr>
            <p:cNvPr id="23" name="テキスト ボックス 22">
              <a:extLst>
                <a:ext uri="{FF2B5EF4-FFF2-40B4-BE49-F238E27FC236}">
                  <a16:creationId xmlns:a16="http://schemas.microsoft.com/office/drawing/2014/main" id="{941C87B1-B032-2FA0-5A22-401BDF5C2EBB}"/>
                </a:ext>
              </a:extLst>
            </p:cNvPr>
            <p:cNvSpPr txBox="1"/>
            <p:nvPr/>
          </p:nvSpPr>
          <p:spPr>
            <a:xfrm rot="21018819">
              <a:off x="1847973" y="4412783"/>
              <a:ext cx="752282" cy="283089"/>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u="none" strike="noStrike" kern="1200" cap="none" spc="-150" normalizeH="0" baseline="0" noProof="0" dirty="0">
                  <a:ln w="13970">
                    <a:solidFill>
                      <a:srgbClr val="FA63B9"/>
                    </a:solidFill>
                  </a:ln>
                  <a:solidFill>
                    <a:srgbClr val="FFFF00"/>
                  </a:solidFill>
                  <a:effectLst>
                    <a:outerShdw dist="63500" dir="3600000" algn="tl" rotWithShape="0">
                      <a:srgbClr val="FA63B9"/>
                    </a:outerShdw>
                  </a:effectLst>
                  <a:uLnTx/>
                  <a:uFillTx/>
                  <a:latin typeface="Arial Black" panose="020B0604020202020204" pitchFamily="34" charset="0"/>
                  <a:ea typeface="Meiryo" charset="-128"/>
                  <a:cs typeface="Arial Black" panose="020B0604020202020204" pitchFamily="34" charset="0"/>
                </a:rPr>
                <a:t>CHOICE</a:t>
              </a:r>
              <a:endParaRPr kumimoji="0" lang="ja-JP" altLang="en-US" sz="1200" u="none" strike="noStrike" kern="1200" cap="none" spc="-150" normalizeH="0" baseline="0" noProof="0" dirty="0">
                <a:ln w="13970">
                  <a:solidFill>
                    <a:srgbClr val="FA63B9"/>
                  </a:solidFill>
                  <a:prstDash val="solid"/>
                </a:ln>
                <a:solidFill>
                  <a:srgbClr val="FFFF00"/>
                </a:solidFill>
                <a:effectLst>
                  <a:outerShdw dist="63500" dir="3600000" algn="tl" rotWithShape="0">
                    <a:srgbClr val="FA63B9"/>
                  </a:outerShdw>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grpSp>
      <p:grpSp>
        <p:nvGrpSpPr>
          <p:cNvPr id="73" name="グループ化 72">
            <a:extLst>
              <a:ext uri="{FF2B5EF4-FFF2-40B4-BE49-F238E27FC236}">
                <a16:creationId xmlns:a16="http://schemas.microsoft.com/office/drawing/2014/main" id="{021172BB-6716-71C9-4989-9444828C73FB}"/>
              </a:ext>
            </a:extLst>
          </p:cNvPr>
          <p:cNvGrpSpPr/>
          <p:nvPr/>
        </p:nvGrpSpPr>
        <p:grpSpPr>
          <a:xfrm>
            <a:off x="3020932" y="4094104"/>
            <a:ext cx="1611948" cy="782520"/>
            <a:chOff x="2955836" y="6898592"/>
            <a:chExt cx="1611948" cy="782520"/>
          </a:xfrm>
        </p:grpSpPr>
        <p:sp>
          <p:nvSpPr>
            <p:cNvPr id="71" name="フリーフォーム 70">
              <a:extLst>
                <a:ext uri="{FF2B5EF4-FFF2-40B4-BE49-F238E27FC236}">
                  <a16:creationId xmlns:a16="http://schemas.microsoft.com/office/drawing/2014/main" id="{6EAB0D10-F4F9-D8D5-582B-6261B2B6C043}"/>
                </a:ext>
              </a:extLst>
            </p:cNvPr>
            <p:cNvSpPr/>
            <p:nvPr/>
          </p:nvSpPr>
          <p:spPr>
            <a:xfrm>
              <a:off x="2999637" y="6960912"/>
              <a:ext cx="283313" cy="322538"/>
            </a:xfrm>
            <a:custGeom>
              <a:avLst/>
              <a:gdLst>
                <a:gd name="connsiteX0" fmla="*/ 0 w 283313"/>
                <a:gd name="connsiteY0" fmla="*/ 33742 h 322538"/>
                <a:gd name="connsiteX1" fmla="*/ 199076 w 283313"/>
                <a:gd name="connsiteY1" fmla="*/ 0 h 322538"/>
                <a:gd name="connsiteX2" fmla="*/ 199076 w 283313"/>
                <a:gd name="connsiteY2" fmla="*/ 0 h 322538"/>
                <a:gd name="connsiteX3" fmla="*/ 212573 w 283313"/>
                <a:gd name="connsiteY3" fmla="*/ 16871 h 322538"/>
                <a:gd name="connsiteX4" fmla="*/ 212573 w 283313"/>
                <a:gd name="connsiteY4" fmla="*/ 16871 h 322538"/>
                <a:gd name="connsiteX5" fmla="*/ 212573 w 283313"/>
                <a:gd name="connsiteY5" fmla="*/ 16871 h 322538"/>
                <a:gd name="connsiteX6" fmla="*/ 212573 w 283313"/>
                <a:gd name="connsiteY6" fmla="*/ 16871 h 322538"/>
                <a:gd name="connsiteX7" fmla="*/ 212573 w 283313"/>
                <a:gd name="connsiteY7" fmla="*/ 16871 h 322538"/>
                <a:gd name="connsiteX8" fmla="*/ 212573 w 283313"/>
                <a:gd name="connsiteY8" fmla="*/ 16871 h 322538"/>
                <a:gd name="connsiteX9" fmla="*/ 212573 w 283313"/>
                <a:gd name="connsiteY9" fmla="*/ 16871 h 322538"/>
                <a:gd name="connsiteX10" fmla="*/ 283313 w 283313"/>
                <a:gd name="connsiteY10" fmla="*/ 274913 h 322538"/>
                <a:gd name="connsiteX11" fmla="*/ 80113 w 283313"/>
                <a:gd name="connsiteY11" fmla="*/ 322538 h 322538"/>
                <a:gd name="connsiteX12" fmla="*/ 42013 w 283313"/>
                <a:gd name="connsiteY12" fmla="*/ 125688 h 322538"/>
                <a:gd name="connsiteX13" fmla="*/ 42013 w 283313"/>
                <a:gd name="connsiteY13" fmla="*/ 125688 h 322538"/>
                <a:gd name="connsiteX14" fmla="*/ 42013 w 283313"/>
                <a:gd name="connsiteY14" fmla="*/ 125688 h 322538"/>
                <a:gd name="connsiteX15" fmla="*/ 61063 w 283313"/>
                <a:gd name="connsiteY15" fmla="*/ 173313 h 322538"/>
                <a:gd name="connsiteX16" fmla="*/ 51538 w 283313"/>
                <a:gd name="connsiteY16" fmla="*/ 138388 h 322538"/>
                <a:gd name="connsiteX17" fmla="*/ 22963 w 283313"/>
                <a:gd name="connsiteY17" fmla="*/ 141563 h 322538"/>
                <a:gd name="connsiteX18" fmla="*/ 0 w 283313"/>
                <a:gd name="connsiteY18" fmla="*/ 33742 h 32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13" h="322538">
                  <a:moveTo>
                    <a:pt x="0" y="33742"/>
                  </a:moveTo>
                  <a:lnTo>
                    <a:pt x="199076" y="0"/>
                  </a:lnTo>
                  <a:lnTo>
                    <a:pt x="199076" y="0"/>
                  </a:lnTo>
                  <a:lnTo>
                    <a:pt x="212573" y="16871"/>
                  </a:lnTo>
                  <a:lnTo>
                    <a:pt x="212573" y="16871"/>
                  </a:lnTo>
                  <a:lnTo>
                    <a:pt x="212573" y="16871"/>
                  </a:lnTo>
                  <a:lnTo>
                    <a:pt x="212573" y="16871"/>
                  </a:lnTo>
                  <a:lnTo>
                    <a:pt x="212573" y="16871"/>
                  </a:lnTo>
                  <a:lnTo>
                    <a:pt x="212573" y="16871"/>
                  </a:lnTo>
                  <a:lnTo>
                    <a:pt x="212573" y="16871"/>
                  </a:lnTo>
                  <a:lnTo>
                    <a:pt x="283313" y="274913"/>
                  </a:lnTo>
                  <a:lnTo>
                    <a:pt x="80113" y="322538"/>
                  </a:lnTo>
                  <a:lnTo>
                    <a:pt x="42013" y="125688"/>
                  </a:lnTo>
                  <a:lnTo>
                    <a:pt x="42013" y="125688"/>
                  </a:lnTo>
                  <a:lnTo>
                    <a:pt x="42013" y="125688"/>
                  </a:lnTo>
                  <a:lnTo>
                    <a:pt x="61063" y="173313"/>
                  </a:lnTo>
                  <a:lnTo>
                    <a:pt x="51538" y="138388"/>
                  </a:lnTo>
                  <a:lnTo>
                    <a:pt x="22963" y="141563"/>
                  </a:lnTo>
                  <a:lnTo>
                    <a:pt x="0" y="337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a:extLst>
                <a:ext uri="{FF2B5EF4-FFF2-40B4-BE49-F238E27FC236}">
                  <a16:creationId xmlns:a16="http://schemas.microsoft.com/office/drawing/2014/main" id="{91FB65B1-0081-D1F2-86CC-2FDD56060D05}"/>
                </a:ext>
              </a:extLst>
            </p:cNvPr>
            <p:cNvSpPr/>
            <p:nvPr/>
          </p:nvSpPr>
          <p:spPr>
            <a:xfrm>
              <a:off x="4201427" y="7358514"/>
              <a:ext cx="332072" cy="274320"/>
            </a:xfrm>
            <a:custGeom>
              <a:avLst/>
              <a:gdLst>
                <a:gd name="connsiteX0" fmla="*/ 0 w 332072"/>
                <a:gd name="connsiteY0" fmla="*/ 206943 h 274320"/>
                <a:gd name="connsiteX1" fmla="*/ 298384 w 332072"/>
                <a:gd name="connsiteY1" fmla="*/ 274320 h 274320"/>
                <a:gd name="connsiteX2" fmla="*/ 332072 w 332072"/>
                <a:gd name="connsiteY2" fmla="*/ 48126 h 274320"/>
                <a:gd name="connsiteX3" fmla="*/ 43314 w 332072"/>
                <a:gd name="connsiteY3" fmla="*/ 0 h 274320"/>
                <a:gd name="connsiteX4" fmla="*/ 0 w 332072"/>
                <a:gd name="connsiteY4" fmla="*/ 206943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072" h="274320">
                  <a:moveTo>
                    <a:pt x="0" y="206943"/>
                  </a:moveTo>
                  <a:lnTo>
                    <a:pt x="298384" y="274320"/>
                  </a:lnTo>
                  <a:lnTo>
                    <a:pt x="332072" y="48126"/>
                  </a:lnTo>
                  <a:lnTo>
                    <a:pt x="43314" y="0"/>
                  </a:lnTo>
                  <a:lnTo>
                    <a:pt x="0" y="2069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15FF08F9-763A-9126-3F11-B7CB1819A62F}"/>
                </a:ext>
              </a:extLst>
            </p:cNvPr>
            <p:cNvGrpSpPr/>
            <p:nvPr/>
          </p:nvGrpSpPr>
          <p:grpSpPr>
            <a:xfrm>
              <a:off x="2955836" y="6898592"/>
              <a:ext cx="1611948" cy="782520"/>
              <a:chOff x="3825638" y="1459721"/>
              <a:chExt cx="2062324" cy="1001155"/>
            </a:xfrm>
          </p:grpSpPr>
          <p:sp>
            <p:nvSpPr>
              <p:cNvPr id="39" name="角丸四角形 204">
                <a:extLst>
                  <a:ext uri="{FF2B5EF4-FFF2-40B4-BE49-F238E27FC236}">
                    <a16:creationId xmlns:a16="http://schemas.microsoft.com/office/drawing/2014/main" id="{95402965-5FB3-A5FC-436C-D4698FC0E952}"/>
                  </a:ext>
                </a:extLst>
              </p:cNvPr>
              <p:cNvSpPr/>
              <p:nvPr/>
            </p:nvSpPr>
            <p:spPr>
              <a:xfrm>
                <a:off x="4296854" y="1649274"/>
                <a:ext cx="612183" cy="663104"/>
              </a:xfrm>
              <a:custGeom>
                <a:avLst/>
                <a:gdLst>
                  <a:gd name="connsiteX0" fmla="*/ 0 w 1039519"/>
                  <a:gd name="connsiteY0" fmla="*/ 50785 h 659979"/>
                  <a:gd name="connsiteX1" fmla="*/ 50785 w 1039519"/>
                  <a:gd name="connsiteY1" fmla="*/ 0 h 659979"/>
                  <a:gd name="connsiteX2" fmla="*/ 988734 w 1039519"/>
                  <a:gd name="connsiteY2" fmla="*/ 0 h 659979"/>
                  <a:gd name="connsiteX3" fmla="*/ 1039519 w 1039519"/>
                  <a:gd name="connsiteY3" fmla="*/ 50785 h 659979"/>
                  <a:gd name="connsiteX4" fmla="*/ 1039519 w 1039519"/>
                  <a:gd name="connsiteY4" fmla="*/ 609194 h 659979"/>
                  <a:gd name="connsiteX5" fmla="*/ 988734 w 1039519"/>
                  <a:gd name="connsiteY5" fmla="*/ 659979 h 659979"/>
                  <a:gd name="connsiteX6" fmla="*/ 50785 w 1039519"/>
                  <a:gd name="connsiteY6" fmla="*/ 659979 h 659979"/>
                  <a:gd name="connsiteX7" fmla="*/ 0 w 1039519"/>
                  <a:gd name="connsiteY7" fmla="*/ 609194 h 659979"/>
                  <a:gd name="connsiteX8" fmla="*/ 0 w 1039519"/>
                  <a:gd name="connsiteY8" fmla="*/ 50785 h 659979"/>
                  <a:gd name="connsiteX0" fmla="*/ 0 w 1039519"/>
                  <a:gd name="connsiteY0" fmla="*/ 50785 h 663104"/>
                  <a:gd name="connsiteX1" fmla="*/ 50785 w 1039519"/>
                  <a:gd name="connsiteY1" fmla="*/ 0 h 663104"/>
                  <a:gd name="connsiteX2" fmla="*/ 988734 w 1039519"/>
                  <a:gd name="connsiteY2" fmla="*/ 0 h 663104"/>
                  <a:gd name="connsiteX3" fmla="*/ 1039519 w 1039519"/>
                  <a:gd name="connsiteY3" fmla="*/ 50785 h 663104"/>
                  <a:gd name="connsiteX4" fmla="*/ 1039519 w 1039519"/>
                  <a:gd name="connsiteY4" fmla="*/ 609194 h 663104"/>
                  <a:gd name="connsiteX5" fmla="*/ 988734 w 1039519"/>
                  <a:gd name="connsiteY5" fmla="*/ 659979 h 663104"/>
                  <a:gd name="connsiteX6" fmla="*/ 432430 w 1039519"/>
                  <a:gd name="connsiteY6" fmla="*/ 663104 h 663104"/>
                  <a:gd name="connsiteX7" fmla="*/ 50785 w 1039519"/>
                  <a:gd name="connsiteY7" fmla="*/ 659979 h 663104"/>
                  <a:gd name="connsiteX8" fmla="*/ 0 w 1039519"/>
                  <a:gd name="connsiteY8" fmla="*/ 609194 h 663104"/>
                  <a:gd name="connsiteX9" fmla="*/ 0 w 1039519"/>
                  <a:gd name="connsiteY9" fmla="*/ 50785 h 663104"/>
                  <a:gd name="connsiteX0" fmla="*/ 0 w 1039519"/>
                  <a:gd name="connsiteY0" fmla="*/ 50785 h 663104"/>
                  <a:gd name="connsiteX1" fmla="*/ 50785 w 1039519"/>
                  <a:gd name="connsiteY1" fmla="*/ 0 h 663104"/>
                  <a:gd name="connsiteX2" fmla="*/ 612183 w 1039519"/>
                  <a:gd name="connsiteY2" fmla="*/ 6611 h 663104"/>
                  <a:gd name="connsiteX3" fmla="*/ 988734 w 1039519"/>
                  <a:gd name="connsiteY3" fmla="*/ 0 h 663104"/>
                  <a:gd name="connsiteX4" fmla="*/ 1039519 w 1039519"/>
                  <a:gd name="connsiteY4" fmla="*/ 50785 h 663104"/>
                  <a:gd name="connsiteX5" fmla="*/ 1039519 w 1039519"/>
                  <a:gd name="connsiteY5" fmla="*/ 609194 h 663104"/>
                  <a:gd name="connsiteX6" fmla="*/ 988734 w 1039519"/>
                  <a:gd name="connsiteY6" fmla="*/ 659979 h 663104"/>
                  <a:gd name="connsiteX7" fmla="*/ 432430 w 1039519"/>
                  <a:gd name="connsiteY7" fmla="*/ 663104 h 663104"/>
                  <a:gd name="connsiteX8" fmla="*/ 50785 w 1039519"/>
                  <a:gd name="connsiteY8" fmla="*/ 659979 h 663104"/>
                  <a:gd name="connsiteX9" fmla="*/ 0 w 1039519"/>
                  <a:gd name="connsiteY9" fmla="*/ 609194 h 663104"/>
                  <a:gd name="connsiteX10" fmla="*/ 0 w 1039519"/>
                  <a:gd name="connsiteY10" fmla="*/ 50785 h 663104"/>
                  <a:gd name="connsiteX0" fmla="*/ 0 w 1039519"/>
                  <a:gd name="connsiteY0" fmla="*/ 50785 h 663104"/>
                  <a:gd name="connsiteX1" fmla="*/ 50785 w 1039519"/>
                  <a:gd name="connsiteY1" fmla="*/ 0 h 663104"/>
                  <a:gd name="connsiteX2" fmla="*/ 612183 w 1039519"/>
                  <a:gd name="connsiteY2" fmla="*/ 6611 h 663104"/>
                  <a:gd name="connsiteX3" fmla="*/ 1039519 w 1039519"/>
                  <a:gd name="connsiteY3" fmla="*/ 50785 h 663104"/>
                  <a:gd name="connsiteX4" fmla="*/ 1039519 w 1039519"/>
                  <a:gd name="connsiteY4" fmla="*/ 609194 h 663104"/>
                  <a:gd name="connsiteX5" fmla="*/ 988734 w 1039519"/>
                  <a:gd name="connsiteY5" fmla="*/ 659979 h 663104"/>
                  <a:gd name="connsiteX6" fmla="*/ 432430 w 1039519"/>
                  <a:gd name="connsiteY6" fmla="*/ 663104 h 663104"/>
                  <a:gd name="connsiteX7" fmla="*/ 50785 w 1039519"/>
                  <a:gd name="connsiteY7" fmla="*/ 659979 h 663104"/>
                  <a:gd name="connsiteX8" fmla="*/ 0 w 1039519"/>
                  <a:gd name="connsiteY8" fmla="*/ 609194 h 663104"/>
                  <a:gd name="connsiteX9" fmla="*/ 0 w 1039519"/>
                  <a:gd name="connsiteY9" fmla="*/ 50785 h 663104"/>
                  <a:gd name="connsiteX0" fmla="*/ 0 w 1039519"/>
                  <a:gd name="connsiteY0" fmla="*/ 50785 h 663104"/>
                  <a:gd name="connsiteX1" fmla="*/ 50785 w 1039519"/>
                  <a:gd name="connsiteY1" fmla="*/ 0 h 663104"/>
                  <a:gd name="connsiteX2" fmla="*/ 612183 w 1039519"/>
                  <a:gd name="connsiteY2" fmla="*/ 6611 h 663104"/>
                  <a:gd name="connsiteX3" fmla="*/ 1039519 w 1039519"/>
                  <a:gd name="connsiteY3" fmla="*/ 609194 h 663104"/>
                  <a:gd name="connsiteX4" fmla="*/ 988734 w 1039519"/>
                  <a:gd name="connsiteY4" fmla="*/ 659979 h 663104"/>
                  <a:gd name="connsiteX5" fmla="*/ 432430 w 1039519"/>
                  <a:gd name="connsiteY5" fmla="*/ 663104 h 663104"/>
                  <a:gd name="connsiteX6" fmla="*/ 50785 w 1039519"/>
                  <a:gd name="connsiteY6" fmla="*/ 659979 h 663104"/>
                  <a:gd name="connsiteX7" fmla="*/ 0 w 1039519"/>
                  <a:gd name="connsiteY7" fmla="*/ 609194 h 663104"/>
                  <a:gd name="connsiteX8" fmla="*/ 0 w 1039519"/>
                  <a:gd name="connsiteY8" fmla="*/ 50785 h 663104"/>
                  <a:gd name="connsiteX0" fmla="*/ 0 w 988734"/>
                  <a:gd name="connsiteY0" fmla="*/ 50785 h 663104"/>
                  <a:gd name="connsiteX1" fmla="*/ 50785 w 988734"/>
                  <a:gd name="connsiteY1" fmla="*/ 0 h 663104"/>
                  <a:gd name="connsiteX2" fmla="*/ 612183 w 988734"/>
                  <a:gd name="connsiteY2" fmla="*/ 6611 h 663104"/>
                  <a:gd name="connsiteX3" fmla="*/ 988734 w 988734"/>
                  <a:gd name="connsiteY3" fmla="*/ 659979 h 663104"/>
                  <a:gd name="connsiteX4" fmla="*/ 432430 w 988734"/>
                  <a:gd name="connsiteY4" fmla="*/ 663104 h 663104"/>
                  <a:gd name="connsiteX5" fmla="*/ 50785 w 988734"/>
                  <a:gd name="connsiteY5" fmla="*/ 659979 h 663104"/>
                  <a:gd name="connsiteX6" fmla="*/ 0 w 988734"/>
                  <a:gd name="connsiteY6" fmla="*/ 609194 h 663104"/>
                  <a:gd name="connsiteX7" fmla="*/ 0 w 988734"/>
                  <a:gd name="connsiteY7" fmla="*/ 50785 h 663104"/>
                  <a:gd name="connsiteX0" fmla="*/ 0 w 612183"/>
                  <a:gd name="connsiteY0" fmla="*/ 50785 h 663104"/>
                  <a:gd name="connsiteX1" fmla="*/ 50785 w 612183"/>
                  <a:gd name="connsiteY1" fmla="*/ 0 h 663104"/>
                  <a:gd name="connsiteX2" fmla="*/ 612183 w 612183"/>
                  <a:gd name="connsiteY2" fmla="*/ 6611 h 663104"/>
                  <a:gd name="connsiteX3" fmla="*/ 432430 w 612183"/>
                  <a:gd name="connsiteY3" fmla="*/ 663104 h 663104"/>
                  <a:gd name="connsiteX4" fmla="*/ 50785 w 612183"/>
                  <a:gd name="connsiteY4" fmla="*/ 659979 h 663104"/>
                  <a:gd name="connsiteX5" fmla="*/ 0 w 612183"/>
                  <a:gd name="connsiteY5" fmla="*/ 609194 h 663104"/>
                  <a:gd name="connsiteX6" fmla="*/ 0 w 612183"/>
                  <a:gd name="connsiteY6" fmla="*/ 50785 h 6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183" h="663104">
                    <a:moveTo>
                      <a:pt x="0" y="50785"/>
                    </a:moveTo>
                    <a:cubicBezTo>
                      <a:pt x="0" y="22737"/>
                      <a:pt x="22737" y="0"/>
                      <a:pt x="50785" y="0"/>
                    </a:cubicBezTo>
                    <a:lnTo>
                      <a:pt x="612183" y="6611"/>
                    </a:lnTo>
                    <a:lnTo>
                      <a:pt x="432430" y="663104"/>
                    </a:lnTo>
                    <a:lnTo>
                      <a:pt x="50785" y="659979"/>
                    </a:lnTo>
                    <a:cubicBezTo>
                      <a:pt x="22737" y="659979"/>
                      <a:pt x="0" y="637242"/>
                      <a:pt x="0" y="609194"/>
                    </a:cubicBezTo>
                    <a:lnTo>
                      <a:pt x="0" y="50785"/>
                    </a:lnTo>
                    <a:close/>
                  </a:path>
                </a:pathLst>
              </a:custGeom>
              <a:solidFill>
                <a:srgbClr val="FAB3DB"/>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角丸四角形 204">
                <a:extLst>
                  <a:ext uri="{FF2B5EF4-FFF2-40B4-BE49-F238E27FC236}">
                    <a16:creationId xmlns:a16="http://schemas.microsoft.com/office/drawing/2014/main" id="{6172B7C2-269F-D02C-A7D7-3A6A9C73041E}"/>
                  </a:ext>
                </a:extLst>
              </p:cNvPr>
              <p:cNvSpPr/>
              <p:nvPr/>
            </p:nvSpPr>
            <p:spPr>
              <a:xfrm>
                <a:off x="4729286" y="1649274"/>
                <a:ext cx="607089" cy="663104"/>
              </a:xfrm>
              <a:custGeom>
                <a:avLst/>
                <a:gdLst>
                  <a:gd name="connsiteX0" fmla="*/ 0 w 1039519"/>
                  <a:gd name="connsiteY0" fmla="*/ 50785 h 659979"/>
                  <a:gd name="connsiteX1" fmla="*/ 50785 w 1039519"/>
                  <a:gd name="connsiteY1" fmla="*/ 0 h 659979"/>
                  <a:gd name="connsiteX2" fmla="*/ 988734 w 1039519"/>
                  <a:gd name="connsiteY2" fmla="*/ 0 h 659979"/>
                  <a:gd name="connsiteX3" fmla="*/ 1039519 w 1039519"/>
                  <a:gd name="connsiteY3" fmla="*/ 50785 h 659979"/>
                  <a:gd name="connsiteX4" fmla="*/ 1039519 w 1039519"/>
                  <a:gd name="connsiteY4" fmla="*/ 609194 h 659979"/>
                  <a:gd name="connsiteX5" fmla="*/ 988734 w 1039519"/>
                  <a:gd name="connsiteY5" fmla="*/ 659979 h 659979"/>
                  <a:gd name="connsiteX6" fmla="*/ 50785 w 1039519"/>
                  <a:gd name="connsiteY6" fmla="*/ 659979 h 659979"/>
                  <a:gd name="connsiteX7" fmla="*/ 0 w 1039519"/>
                  <a:gd name="connsiteY7" fmla="*/ 609194 h 659979"/>
                  <a:gd name="connsiteX8" fmla="*/ 0 w 1039519"/>
                  <a:gd name="connsiteY8" fmla="*/ 50785 h 659979"/>
                  <a:gd name="connsiteX0" fmla="*/ 0 w 1039519"/>
                  <a:gd name="connsiteY0" fmla="*/ 50785 h 663104"/>
                  <a:gd name="connsiteX1" fmla="*/ 50785 w 1039519"/>
                  <a:gd name="connsiteY1" fmla="*/ 0 h 663104"/>
                  <a:gd name="connsiteX2" fmla="*/ 988734 w 1039519"/>
                  <a:gd name="connsiteY2" fmla="*/ 0 h 663104"/>
                  <a:gd name="connsiteX3" fmla="*/ 1039519 w 1039519"/>
                  <a:gd name="connsiteY3" fmla="*/ 50785 h 663104"/>
                  <a:gd name="connsiteX4" fmla="*/ 1039519 w 1039519"/>
                  <a:gd name="connsiteY4" fmla="*/ 609194 h 663104"/>
                  <a:gd name="connsiteX5" fmla="*/ 988734 w 1039519"/>
                  <a:gd name="connsiteY5" fmla="*/ 659979 h 663104"/>
                  <a:gd name="connsiteX6" fmla="*/ 432430 w 1039519"/>
                  <a:gd name="connsiteY6" fmla="*/ 663104 h 663104"/>
                  <a:gd name="connsiteX7" fmla="*/ 50785 w 1039519"/>
                  <a:gd name="connsiteY7" fmla="*/ 659979 h 663104"/>
                  <a:gd name="connsiteX8" fmla="*/ 0 w 1039519"/>
                  <a:gd name="connsiteY8" fmla="*/ 609194 h 663104"/>
                  <a:gd name="connsiteX9" fmla="*/ 0 w 1039519"/>
                  <a:gd name="connsiteY9" fmla="*/ 50785 h 663104"/>
                  <a:gd name="connsiteX0" fmla="*/ 0 w 1039519"/>
                  <a:gd name="connsiteY0" fmla="*/ 50785 h 663104"/>
                  <a:gd name="connsiteX1" fmla="*/ 50785 w 1039519"/>
                  <a:gd name="connsiteY1" fmla="*/ 0 h 663104"/>
                  <a:gd name="connsiteX2" fmla="*/ 612183 w 1039519"/>
                  <a:gd name="connsiteY2" fmla="*/ 6611 h 663104"/>
                  <a:gd name="connsiteX3" fmla="*/ 988734 w 1039519"/>
                  <a:gd name="connsiteY3" fmla="*/ 0 h 663104"/>
                  <a:gd name="connsiteX4" fmla="*/ 1039519 w 1039519"/>
                  <a:gd name="connsiteY4" fmla="*/ 50785 h 663104"/>
                  <a:gd name="connsiteX5" fmla="*/ 1039519 w 1039519"/>
                  <a:gd name="connsiteY5" fmla="*/ 609194 h 663104"/>
                  <a:gd name="connsiteX6" fmla="*/ 988734 w 1039519"/>
                  <a:gd name="connsiteY6" fmla="*/ 659979 h 663104"/>
                  <a:gd name="connsiteX7" fmla="*/ 432430 w 1039519"/>
                  <a:gd name="connsiteY7" fmla="*/ 663104 h 663104"/>
                  <a:gd name="connsiteX8" fmla="*/ 50785 w 1039519"/>
                  <a:gd name="connsiteY8" fmla="*/ 659979 h 663104"/>
                  <a:gd name="connsiteX9" fmla="*/ 0 w 1039519"/>
                  <a:gd name="connsiteY9" fmla="*/ 609194 h 663104"/>
                  <a:gd name="connsiteX10" fmla="*/ 0 w 1039519"/>
                  <a:gd name="connsiteY10" fmla="*/ 50785 h 663104"/>
                  <a:gd name="connsiteX0" fmla="*/ 0 w 1039519"/>
                  <a:gd name="connsiteY0" fmla="*/ 56970 h 669289"/>
                  <a:gd name="connsiteX1" fmla="*/ 612183 w 1039519"/>
                  <a:gd name="connsiteY1" fmla="*/ 12796 h 669289"/>
                  <a:gd name="connsiteX2" fmla="*/ 988734 w 1039519"/>
                  <a:gd name="connsiteY2" fmla="*/ 6185 h 669289"/>
                  <a:gd name="connsiteX3" fmla="*/ 1039519 w 1039519"/>
                  <a:gd name="connsiteY3" fmla="*/ 56970 h 669289"/>
                  <a:gd name="connsiteX4" fmla="*/ 1039519 w 1039519"/>
                  <a:gd name="connsiteY4" fmla="*/ 615379 h 669289"/>
                  <a:gd name="connsiteX5" fmla="*/ 988734 w 1039519"/>
                  <a:gd name="connsiteY5" fmla="*/ 666164 h 669289"/>
                  <a:gd name="connsiteX6" fmla="*/ 432430 w 1039519"/>
                  <a:gd name="connsiteY6" fmla="*/ 669289 h 669289"/>
                  <a:gd name="connsiteX7" fmla="*/ 50785 w 1039519"/>
                  <a:gd name="connsiteY7" fmla="*/ 666164 h 669289"/>
                  <a:gd name="connsiteX8" fmla="*/ 0 w 1039519"/>
                  <a:gd name="connsiteY8" fmla="*/ 615379 h 669289"/>
                  <a:gd name="connsiteX9" fmla="*/ 0 w 1039519"/>
                  <a:gd name="connsiteY9" fmla="*/ 56970 h 669289"/>
                  <a:gd name="connsiteX0" fmla="*/ 0 w 1039519"/>
                  <a:gd name="connsiteY0" fmla="*/ 609194 h 663104"/>
                  <a:gd name="connsiteX1" fmla="*/ 612183 w 1039519"/>
                  <a:gd name="connsiteY1" fmla="*/ 6611 h 663104"/>
                  <a:gd name="connsiteX2" fmla="*/ 988734 w 1039519"/>
                  <a:gd name="connsiteY2" fmla="*/ 0 h 663104"/>
                  <a:gd name="connsiteX3" fmla="*/ 1039519 w 1039519"/>
                  <a:gd name="connsiteY3" fmla="*/ 50785 h 663104"/>
                  <a:gd name="connsiteX4" fmla="*/ 1039519 w 1039519"/>
                  <a:gd name="connsiteY4" fmla="*/ 609194 h 663104"/>
                  <a:gd name="connsiteX5" fmla="*/ 988734 w 1039519"/>
                  <a:gd name="connsiteY5" fmla="*/ 659979 h 663104"/>
                  <a:gd name="connsiteX6" fmla="*/ 432430 w 1039519"/>
                  <a:gd name="connsiteY6" fmla="*/ 663104 h 663104"/>
                  <a:gd name="connsiteX7" fmla="*/ 50785 w 1039519"/>
                  <a:gd name="connsiteY7" fmla="*/ 659979 h 663104"/>
                  <a:gd name="connsiteX8" fmla="*/ 0 w 1039519"/>
                  <a:gd name="connsiteY8" fmla="*/ 609194 h 663104"/>
                  <a:gd name="connsiteX0" fmla="*/ 0 w 988734"/>
                  <a:gd name="connsiteY0" fmla="*/ 659979 h 663104"/>
                  <a:gd name="connsiteX1" fmla="*/ 561398 w 988734"/>
                  <a:gd name="connsiteY1" fmla="*/ 6611 h 663104"/>
                  <a:gd name="connsiteX2" fmla="*/ 937949 w 988734"/>
                  <a:gd name="connsiteY2" fmla="*/ 0 h 663104"/>
                  <a:gd name="connsiteX3" fmla="*/ 988734 w 988734"/>
                  <a:gd name="connsiteY3" fmla="*/ 50785 h 663104"/>
                  <a:gd name="connsiteX4" fmla="*/ 988734 w 988734"/>
                  <a:gd name="connsiteY4" fmla="*/ 609194 h 663104"/>
                  <a:gd name="connsiteX5" fmla="*/ 937949 w 988734"/>
                  <a:gd name="connsiteY5" fmla="*/ 659979 h 663104"/>
                  <a:gd name="connsiteX6" fmla="*/ 381645 w 988734"/>
                  <a:gd name="connsiteY6" fmla="*/ 663104 h 663104"/>
                  <a:gd name="connsiteX7" fmla="*/ 0 w 988734"/>
                  <a:gd name="connsiteY7" fmla="*/ 659979 h 663104"/>
                  <a:gd name="connsiteX0" fmla="*/ 0 w 607089"/>
                  <a:gd name="connsiteY0" fmla="*/ 663104 h 663104"/>
                  <a:gd name="connsiteX1" fmla="*/ 179753 w 607089"/>
                  <a:gd name="connsiteY1" fmla="*/ 6611 h 663104"/>
                  <a:gd name="connsiteX2" fmla="*/ 556304 w 607089"/>
                  <a:gd name="connsiteY2" fmla="*/ 0 h 663104"/>
                  <a:gd name="connsiteX3" fmla="*/ 607089 w 607089"/>
                  <a:gd name="connsiteY3" fmla="*/ 50785 h 663104"/>
                  <a:gd name="connsiteX4" fmla="*/ 607089 w 607089"/>
                  <a:gd name="connsiteY4" fmla="*/ 609194 h 663104"/>
                  <a:gd name="connsiteX5" fmla="*/ 556304 w 607089"/>
                  <a:gd name="connsiteY5" fmla="*/ 659979 h 663104"/>
                  <a:gd name="connsiteX6" fmla="*/ 0 w 607089"/>
                  <a:gd name="connsiteY6" fmla="*/ 663104 h 6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089" h="663104">
                    <a:moveTo>
                      <a:pt x="0" y="663104"/>
                    </a:moveTo>
                    <a:lnTo>
                      <a:pt x="179753" y="6611"/>
                    </a:lnTo>
                    <a:lnTo>
                      <a:pt x="556304" y="0"/>
                    </a:lnTo>
                    <a:cubicBezTo>
                      <a:pt x="584352" y="0"/>
                      <a:pt x="607089" y="22737"/>
                      <a:pt x="607089" y="50785"/>
                    </a:cubicBezTo>
                    <a:lnTo>
                      <a:pt x="607089" y="609194"/>
                    </a:lnTo>
                    <a:cubicBezTo>
                      <a:pt x="607089" y="637242"/>
                      <a:pt x="584352" y="659979"/>
                      <a:pt x="556304" y="659979"/>
                    </a:cubicBezTo>
                    <a:lnTo>
                      <a:pt x="0" y="663104"/>
                    </a:lnTo>
                    <a:close/>
                  </a:path>
                </a:pathLst>
              </a:custGeom>
              <a:solidFill>
                <a:srgbClr val="F9E3EC"/>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41" name="グラフィックス 40" descr="男性 単色塗りつぶし">
                <a:extLst>
                  <a:ext uri="{FF2B5EF4-FFF2-40B4-BE49-F238E27FC236}">
                    <a16:creationId xmlns:a16="http://schemas.microsoft.com/office/drawing/2014/main" id="{6D1909B7-71D9-E2EC-6A1B-632F3CDD3B3F}"/>
                  </a:ext>
                </a:extLst>
              </p:cNvPr>
              <p:cNvPicPr>
                <a:picLocks noChangeAspect="1"/>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b="18421"/>
              <a:stretch/>
            </p:blipFill>
            <p:spPr>
              <a:xfrm>
                <a:off x="4657399" y="1720047"/>
                <a:ext cx="726080" cy="592331"/>
              </a:xfrm>
              <a:prstGeom prst="rect">
                <a:avLst/>
              </a:prstGeom>
            </p:spPr>
          </p:pic>
          <p:cxnSp>
            <p:nvCxnSpPr>
              <p:cNvPr id="42" name="直線コネクタ 41">
                <a:extLst>
                  <a:ext uri="{FF2B5EF4-FFF2-40B4-BE49-F238E27FC236}">
                    <a16:creationId xmlns:a16="http://schemas.microsoft.com/office/drawing/2014/main" id="{24724DF1-2263-3357-2AD2-F53F050F5663}"/>
                  </a:ext>
                </a:extLst>
              </p:cNvPr>
              <p:cNvCxnSpPr>
                <a:cxnSpLocks/>
              </p:cNvCxnSpPr>
              <p:nvPr/>
            </p:nvCxnSpPr>
            <p:spPr>
              <a:xfrm>
                <a:off x="4400012" y="1751915"/>
                <a:ext cx="0" cy="468000"/>
              </a:xfrm>
              <a:prstGeom prst="line">
                <a:avLst/>
              </a:prstGeom>
              <a:ln w="25400" cap="rnd">
                <a:solidFill>
                  <a:srgbClr val="FA63B9"/>
                </a:solidFill>
                <a:prstDash val="sysDash"/>
                <a:round/>
              </a:ln>
              <a:effectLst/>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2E8E894-7DBF-AD8F-56F4-21124B8DFC31}"/>
                  </a:ext>
                </a:extLst>
              </p:cNvPr>
              <p:cNvCxnSpPr>
                <a:cxnSpLocks/>
              </p:cNvCxnSpPr>
              <p:nvPr/>
            </p:nvCxnSpPr>
            <p:spPr>
              <a:xfrm>
                <a:off x="5217308" y="1751915"/>
                <a:ext cx="0" cy="468000"/>
              </a:xfrm>
              <a:prstGeom prst="line">
                <a:avLst/>
              </a:prstGeom>
              <a:ln w="25400" cap="rnd">
                <a:solidFill>
                  <a:srgbClr val="FA63B9"/>
                </a:solidFill>
                <a:prstDash val="sysDash"/>
                <a:round/>
              </a:ln>
              <a:effectLst/>
            </p:spPr>
            <p:style>
              <a:lnRef idx="1">
                <a:schemeClr val="accent1"/>
              </a:lnRef>
              <a:fillRef idx="0">
                <a:schemeClr val="accent1"/>
              </a:fillRef>
              <a:effectRef idx="0">
                <a:schemeClr val="accent1"/>
              </a:effectRef>
              <a:fontRef idx="minor">
                <a:schemeClr val="tx1"/>
              </a:fontRef>
            </p:style>
          </p:cxnSp>
          <p:sp>
            <p:nvSpPr>
              <p:cNvPr id="45" name="角丸四角形 204">
                <a:extLst>
                  <a:ext uri="{FF2B5EF4-FFF2-40B4-BE49-F238E27FC236}">
                    <a16:creationId xmlns:a16="http://schemas.microsoft.com/office/drawing/2014/main" id="{70BE586D-41FC-2878-08D5-3A9ABCBE549E}"/>
                  </a:ext>
                </a:extLst>
              </p:cNvPr>
              <p:cNvSpPr/>
              <p:nvPr/>
            </p:nvSpPr>
            <p:spPr>
              <a:xfrm>
                <a:off x="4296856" y="1649273"/>
                <a:ext cx="1039519" cy="659979"/>
              </a:xfrm>
              <a:prstGeom prst="roundRect">
                <a:avLst>
                  <a:gd name="adj" fmla="val 7695"/>
                </a:avLst>
              </a:prstGeom>
              <a:noFill/>
              <a:ln w="12700">
                <a:solidFill>
                  <a:srgbClr val="FA63B9"/>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15159971-7AEA-49EE-6A98-2B44B71D8B91}"/>
                  </a:ext>
                </a:extLst>
              </p:cNvPr>
              <p:cNvSpPr txBox="1"/>
              <p:nvPr/>
            </p:nvSpPr>
            <p:spPr>
              <a:xfrm rot="898138">
                <a:off x="4917921" y="1459721"/>
                <a:ext cx="728473" cy="354392"/>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u="none" strike="noStrike" kern="1200" cap="none" spc="-150" normalizeH="0" baseline="0" noProof="0" dirty="0">
                    <a:ln w="13970">
                      <a:solidFill>
                        <a:srgbClr val="FA63B9"/>
                      </a:solidFill>
                    </a:ln>
                    <a:solidFill>
                      <a:srgbClr val="FFFF00"/>
                    </a:solidFill>
                    <a:effectLst>
                      <a:outerShdw dist="63500" dir="3600000" algn="tl" rotWithShape="0">
                        <a:srgbClr val="FA63B9"/>
                      </a:outerShdw>
                    </a:effectLst>
                    <a:uLnTx/>
                    <a:uFillTx/>
                    <a:latin typeface="Arial Black" panose="020B0604020202020204" pitchFamily="34" charset="0"/>
                    <a:ea typeface="Meiryo" charset="-128"/>
                    <a:cs typeface="Arial Black" panose="020B0604020202020204" pitchFamily="34" charset="0"/>
                  </a:rPr>
                  <a:t>EASY</a:t>
                </a:r>
                <a:endParaRPr kumimoji="0" lang="ja-JP" altLang="en-US" sz="1200" u="none" strike="noStrike" kern="1200" cap="none" spc="-150" normalizeH="0" baseline="0" noProof="0" dirty="0">
                  <a:ln w="13970">
                    <a:solidFill>
                      <a:srgbClr val="FA63B9"/>
                    </a:solidFill>
                    <a:prstDash val="solid"/>
                  </a:ln>
                  <a:solidFill>
                    <a:srgbClr val="FFFF00"/>
                  </a:solidFill>
                  <a:effectLst>
                    <a:outerShdw dist="63500" dir="3600000" algn="tl" rotWithShape="0">
                      <a:srgbClr val="FA63B9"/>
                    </a:outerShdw>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sp>
            <p:nvSpPr>
              <p:cNvPr id="51" name="テキスト ボックス 50">
                <a:extLst>
                  <a:ext uri="{FF2B5EF4-FFF2-40B4-BE49-F238E27FC236}">
                    <a16:creationId xmlns:a16="http://schemas.microsoft.com/office/drawing/2014/main" id="{CFFC7D50-4F69-D0B9-2C38-E08B18A19807}"/>
                  </a:ext>
                </a:extLst>
              </p:cNvPr>
              <p:cNvSpPr txBox="1"/>
              <p:nvPr/>
            </p:nvSpPr>
            <p:spPr>
              <a:xfrm>
                <a:off x="4355355" y="1818681"/>
                <a:ext cx="570555" cy="354392"/>
              </a:xfrm>
              <a:prstGeom prst="rect">
                <a:avLst/>
              </a:prstGeom>
              <a:noFill/>
            </p:spPr>
            <p:txBody>
              <a:bodyPr wrap="none" rtlCol="0">
                <a:spAutoFit/>
              </a:bodyPr>
              <a:lstStyle/>
              <a:p>
                <a:r>
                  <a:rPr kumimoji="1" lang="en-US" altLang="ja-JP" sz="600" b="1" i="1" dirty="0">
                    <a:solidFill>
                      <a:schemeClr val="bg1"/>
                    </a:solidFill>
                    <a:latin typeface="Arial Narrow" panose="020B0604020202020204" pitchFamily="34" charset="0"/>
                    <a:cs typeface="Arial Narrow" panose="020B0604020202020204" pitchFamily="34" charset="0"/>
                  </a:rPr>
                  <a:t>SAMPLE</a:t>
                </a:r>
              </a:p>
              <a:p>
                <a:r>
                  <a:rPr kumimoji="1" lang="en-US" altLang="ja-JP" sz="600" b="1" i="1" dirty="0">
                    <a:solidFill>
                      <a:schemeClr val="bg1"/>
                    </a:solidFill>
                    <a:latin typeface="Arial Narrow" panose="020B0604020202020204" pitchFamily="34" charset="0"/>
                    <a:cs typeface="Arial Narrow" panose="020B0604020202020204" pitchFamily="34" charset="0"/>
                  </a:rPr>
                  <a:t>TEXT</a:t>
                </a:r>
                <a:endParaRPr kumimoji="1" lang="ja-JP" altLang="en-US" sz="600" b="1" i="1">
                  <a:solidFill>
                    <a:schemeClr val="bg1"/>
                  </a:solidFill>
                  <a:latin typeface="Arial Narrow" panose="020B0604020202020204" pitchFamily="34" charset="0"/>
                  <a:cs typeface="Arial Narrow" panose="020B0604020202020204" pitchFamily="34" charset="0"/>
                </a:endParaRPr>
              </a:p>
            </p:txBody>
          </p:sp>
          <p:pic>
            <p:nvPicPr>
              <p:cNvPr id="53" name="Picture 4" descr="テキスト」アイコンのフリー素材（商用可）">
                <a:extLst>
                  <a:ext uri="{FF2B5EF4-FFF2-40B4-BE49-F238E27FC236}">
                    <a16:creationId xmlns:a16="http://schemas.microsoft.com/office/drawing/2014/main" id="{D88BF774-5DB1-B33B-244E-5C57DE02798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20865377">
                <a:off x="3825638" y="1506557"/>
                <a:ext cx="474393" cy="474393"/>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グループ化 53">
                <a:extLst>
                  <a:ext uri="{FF2B5EF4-FFF2-40B4-BE49-F238E27FC236}">
                    <a16:creationId xmlns:a16="http://schemas.microsoft.com/office/drawing/2014/main" id="{C8258A59-E6AC-F5C7-9C6A-071E69069B68}"/>
                  </a:ext>
                </a:extLst>
              </p:cNvPr>
              <p:cNvGrpSpPr/>
              <p:nvPr/>
            </p:nvGrpSpPr>
            <p:grpSpPr>
              <a:xfrm rot="690745">
                <a:off x="5391143" y="1964056"/>
                <a:ext cx="496819" cy="496820"/>
                <a:chOff x="5616321" y="1966961"/>
                <a:chExt cx="550577" cy="550577"/>
              </a:xfrm>
            </p:grpSpPr>
            <p:pic>
              <p:nvPicPr>
                <p:cNvPr id="56" name="グラフィックス 55" descr="画像 枠線">
                  <a:extLst>
                    <a:ext uri="{FF2B5EF4-FFF2-40B4-BE49-F238E27FC236}">
                      <a16:creationId xmlns:a16="http://schemas.microsoft.com/office/drawing/2014/main" id="{A64584D1-9FB0-1019-E72D-72BC76C409C0}"/>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16321" y="1966961"/>
                  <a:ext cx="550577" cy="550577"/>
                </a:xfrm>
                <a:prstGeom prst="rect">
                  <a:avLst/>
                </a:prstGeom>
              </p:spPr>
            </p:pic>
            <p:sp>
              <p:nvSpPr>
                <p:cNvPr id="59" name="テキスト ボックス 58">
                  <a:extLst>
                    <a:ext uri="{FF2B5EF4-FFF2-40B4-BE49-F238E27FC236}">
                      <a16:creationId xmlns:a16="http://schemas.microsoft.com/office/drawing/2014/main" id="{33E594D4-FC2D-3473-2BFC-C6F912BEAA63}"/>
                    </a:ext>
                  </a:extLst>
                </p:cNvPr>
                <p:cNvSpPr txBox="1"/>
                <p:nvPr/>
              </p:nvSpPr>
              <p:spPr>
                <a:xfrm>
                  <a:off x="5639782" y="2013326"/>
                  <a:ext cx="296270" cy="160635"/>
                </a:xfrm>
                <a:prstGeom prst="rect">
                  <a:avLst/>
                </a:prstGeom>
                <a:solidFill>
                  <a:schemeClr val="bg1"/>
                </a:solidFill>
                <a:ln w="12700">
                  <a:solidFill>
                    <a:schemeClr val="tx1"/>
                  </a:solidFill>
                </a:ln>
              </p:spPr>
              <p:txBody>
                <a:bodyPr wrap="none" lIns="36000" tIns="18000" rIns="36000" bIns="18000" rtlCol="0">
                  <a:spAutoFit/>
                </a:bodyPr>
                <a:lstStyle/>
                <a:p>
                  <a:r>
                    <a:rPr kumimoji="1" lang="en-US" altLang="ja-JP" sz="500" dirty="0">
                      <a:latin typeface="Arial Narrow" panose="020B0604020202020204" pitchFamily="34" charset="0"/>
                      <a:cs typeface="Arial Narrow" panose="020B0604020202020204" pitchFamily="34" charset="0"/>
                    </a:rPr>
                    <a:t>Photo</a:t>
                  </a:r>
                  <a:endParaRPr kumimoji="1" lang="ja-JP" altLang="en-US" sz="500">
                    <a:latin typeface="Arial Narrow" panose="020B0604020202020204" pitchFamily="34" charset="0"/>
                    <a:cs typeface="Arial Narrow" panose="020B0604020202020204" pitchFamily="34" charset="0"/>
                  </a:endParaRPr>
                </a:p>
              </p:txBody>
            </p:sp>
          </p:grpSp>
          <p:sp>
            <p:nvSpPr>
              <p:cNvPr id="60" name="円弧 59">
                <a:extLst>
                  <a:ext uri="{FF2B5EF4-FFF2-40B4-BE49-F238E27FC236}">
                    <a16:creationId xmlns:a16="http://schemas.microsoft.com/office/drawing/2014/main" id="{84B3E6B1-20A1-FDE2-28F2-96568BF26843}"/>
                  </a:ext>
                </a:extLst>
              </p:cNvPr>
              <p:cNvSpPr/>
              <p:nvPr/>
            </p:nvSpPr>
            <p:spPr>
              <a:xfrm rot="4612795" flipH="1">
                <a:off x="4057378" y="1559135"/>
                <a:ext cx="413212" cy="524576"/>
              </a:xfrm>
              <a:prstGeom prst="arc">
                <a:avLst>
                  <a:gd name="adj1" fmla="val 15285642"/>
                  <a:gd name="adj2" fmla="val 0"/>
                </a:avLst>
              </a:prstGeom>
              <a:ln w="25400" cap="rnd">
                <a:solidFill>
                  <a:schemeClr val="tx1"/>
                </a:solidFill>
                <a:round/>
                <a:head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sp>
            <p:nvSpPr>
              <p:cNvPr id="61" name="円弧 60">
                <a:extLst>
                  <a:ext uri="{FF2B5EF4-FFF2-40B4-BE49-F238E27FC236}">
                    <a16:creationId xmlns:a16="http://schemas.microsoft.com/office/drawing/2014/main" id="{044C4C75-6632-DC29-9008-9AA35AAA0B39}"/>
                  </a:ext>
                </a:extLst>
              </p:cNvPr>
              <p:cNvSpPr/>
              <p:nvPr/>
            </p:nvSpPr>
            <p:spPr>
              <a:xfrm rot="13605927" flipH="1">
                <a:off x="5057206" y="1881875"/>
                <a:ext cx="413212" cy="524576"/>
              </a:xfrm>
              <a:prstGeom prst="arc">
                <a:avLst>
                  <a:gd name="adj1" fmla="val 15285642"/>
                  <a:gd name="adj2" fmla="val 0"/>
                </a:avLst>
              </a:prstGeom>
              <a:ln w="25400" cap="rnd">
                <a:solidFill>
                  <a:schemeClr val="tx1"/>
                </a:solidFill>
                <a:round/>
                <a:head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400"/>
              </a:p>
            </p:txBody>
          </p:sp>
          <p:grpSp>
            <p:nvGrpSpPr>
              <p:cNvPr id="63" name="グループ化 62">
                <a:extLst>
                  <a:ext uri="{FF2B5EF4-FFF2-40B4-BE49-F238E27FC236}">
                    <a16:creationId xmlns:a16="http://schemas.microsoft.com/office/drawing/2014/main" id="{574B673D-741D-EBA2-644A-63CB7E5323A1}"/>
                  </a:ext>
                </a:extLst>
              </p:cNvPr>
              <p:cNvGrpSpPr/>
              <p:nvPr/>
            </p:nvGrpSpPr>
            <p:grpSpPr>
              <a:xfrm rot="15186258">
                <a:off x="3988289" y="2106930"/>
                <a:ext cx="243451" cy="179091"/>
                <a:chOff x="3618411" y="1815415"/>
                <a:chExt cx="243451" cy="179091"/>
              </a:xfrm>
            </p:grpSpPr>
            <p:sp>
              <p:nvSpPr>
                <p:cNvPr id="64" name="三角形 63">
                  <a:extLst>
                    <a:ext uri="{FF2B5EF4-FFF2-40B4-BE49-F238E27FC236}">
                      <a16:creationId xmlns:a16="http://schemas.microsoft.com/office/drawing/2014/main" id="{DEA83204-B1D0-67DD-B2DD-F83B4A3BA661}"/>
                    </a:ext>
                  </a:extLst>
                </p:cNvPr>
                <p:cNvSpPr/>
                <p:nvPr/>
              </p:nvSpPr>
              <p:spPr>
                <a:xfrm rot="10800000">
                  <a:off x="3701143" y="1815415"/>
                  <a:ext cx="72571" cy="167470"/>
                </a:xfrm>
                <a:prstGeom prst="triangle">
                  <a:avLst/>
                </a:prstGeom>
                <a:solidFill>
                  <a:srgbClr val="FCF126"/>
                </a:solidFill>
                <a:ln cap="rnd">
                  <a:solidFill>
                    <a:srgbClr val="FCF1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5" name="三角形 64">
                  <a:extLst>
                    <a:ext uri="{FF2B5EF4-FFF2-40B4-BE49-F238E27FC236}">
                      <a16:creationId xmlns:a16="http://schemas.microsoft.com/office/drawing/2014/main" id="{E4DF2925-6B3F-A9FD-9FF0-53C44BFF27A4}"/>
                    </a:ext>
                  </a:extLst>
                </p:cNvPr>
                <p:cNvSpPr/>
                <p:nvPr/>
              </p:nvSpPr>
              <p:spPr>
                <a:xfrm rot="12077642">
                  <a:off x="3807148" y="1868245"/>
                  <a:ext cx="54714" cy="126261"/>
                </a:xfrm>
                <a:prstGeom prst="triangle">
                  <a:avLst/>
                </a:prstGeom>
                <a:solidFill>
                  <a:srgbClr val="FCF126"/>
                </a:solidFill>
                <a:ln cap="rnd">
                  <a:solidFill>
                    <a:srgbClr val="FCF1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6" name="三角形 65">
                  <a:extLst>
                    <a:ext uri="{FF2B5EF4-FFF2-40B4-BE49-F238E27FC236}">
                      <a16:creationId xmlns:a16="http://schemas.microsoft.com/office/drawing/2014/main" id="{D78BAAF9-EFD7-A466-2D24-F41095E5A1BE}"/>
                    </a:ext>
                  </a:extLst>
                </p:cNvPr>
                <p:cNvSpPr/>
                <p:nvPr/>
              </p:nvSpPr>
              <p:spPr>
                <a:xfrm rot="9000000">
                  <a:off x="3618411" y="1868245"/>
                  <a:ext cx="54714" cy="126261"/>
                </a:xfrm>
                <a:prstGeom prst="triangle">
                  <a:avLst/>
                </a:prstGeom>
                <a:solidFill>
                  <a:srgbClr val="FCF126"/>
                </a:solidFill>
                <a:ln cap="rnd">
                  <a:solidFill>
                    <a:srgbClr val="FCF1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grpSp>
      <p:sp>
        <p:nvSpPr>
          <p:cNvPr id="74" name="テキスト ボックス 73">
            <a:extLst>
              <a:ext uri="{FF2B5EF4-FFF2-40B4-BE49-F238E27FC236}">
                <a16:creationId xmlns:a16="http://schemas.microsoft.com/office/drawing/2014/main" id="{1BF5F7F6-CC31-5E57-2B55-7BDB0ED99582}"/>
              </a:ext>
            </a:extLst>
          </p:cNvPr>
          <p:cNvSpPr txBox="1"/>
          <p:nvPr/>
        </p:nvSpPr>
        <p:spPr>
          <a:xfrm>
            <a:off x="5143473" y="4025267"/>
            <a:ext cx="974359" cy="286528"/>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u="none" strike="noStrike" kern="1200" cap="none" spc="-150" normalizeH="0" baseline="0" noProof="0" dirty="0">
                <a:ln w="13970">
                  <a:solidFill>
                    <a:srgbClr val="FA63B9"/>
                  </a:solidFill>
                </a:ln>
                <a:solidFill>
                  <a:srgbClr val="FFFF00"/>
                </a:solidFill>
                <a:effectLst>
                  <a:outerShdw dist="63500" dir="3600000" algn="tl" rotWithShape="0">
                    <a:srgbClr val="FA63B9"/>
                  </a:outerShdw>
                </a:effectLst>
                <a:uLnTx/>
                <a:uFillTx/>
                <a:latin typeface="Arial Black" panose="020B0604020202020204" pitchFamily="34" charset="0"/>
                <a:ea typeface="Meiryo" charset="-128"/>
                <a:cs typeface="Arial Black" panose="020B0604020202020204" pitchFamily="34" charset="0"/>
              </a:rPr>
              <a:t>Complete</a:t>
            </a:r>
            <a:r>
              <a:rPr kumimoji="0" lang="en-US" altLang="ja-JP" sz="1400" i="1" u="none" strike="noStrike" kern="1200" cap="none" spc="-150" normalizeH="0" baseline="0" noProof="0" dirty="0">
                <a:ln w="13970">
                  <a:solidFill>
                    <a:srgbClr val="FA63B9"/>
                  </a:solidFill>
                </a:ln>
                <a:solidFill>
                  <a:srgbClr val="FFFF00"/>
                </a:solidFill>
                <a:effectLst>
                  <a:outerShdw dist="63500" dir="3600000" algn="tl" rotWithShape="0">
                    <a:srgbClr val="FA63B9"/>
                  </a:outerShdw>
                </a:effectLst>
                <a:uLnTx/>
                <a:uFillTx/>
                <a:latin typeface="Arial Black" panose="020B0604020202020204" pitchFamily="34" charset="0"/>
                <a:ea typeface="Meiryo" charset="-128"/>
                <a:cs typeface="Arial Black" panose="020B0604020202020204" pitchFamily="34" charset="0"/>
              </a:rPr>
              <a:t>!</a:t>
            </a:r>
          </a:p>
        </p:txBody>
      </p:sp>
      <p:grpSp>
        <p:nvGrpSpPr>
          <p:cNvPr id="75" name="グループ化 74">
            <a:extLst>
              <a:ext uri="{FF2B5EF4-FFF2-40B4-BE49-F238E27FC236}">
                <a16:creationId xmlns:a16="http://schemas.microsoft.com/office/drawing/2014/main" id="{7527AC62-E8F4-F913-DA22-ECA8864C61E1}"/>
              </a:ext>
            </a:extLst>
          </p:cNvPr>
          <p:cNvGrpSpPr/>
          <p:nvPr/>
        </p:nvGrpSpPr>
        <p:grpSpPr>
          <a:xfrm rot="18249147">
            <a:off x="5003404" y="4181080"/>
            <a:ext cx="175364" cy="97075"/>
            <a:chOff x="3568840" y="1815415"/>
            <a:chExt cx="330199" cy="182789"/>
          </a:xfrm>
        </p:grpSpPr>
        <p:sp>
          <p:nvSpPr>
            <p:cNvPr id="76" name="三角形 75">
              <a:extLst>
                <a:ext uri="{FF2B5EF4-FFF2-40B4-BE49-F238E27FC236}">
                  <a16:creationId xmlns:a16="http://schemas.microsoft.com/office/drawing/2014/main" id="{0509669D-8B02-3E78-B66B-C4747DCC203E}"/>
                </a:ext>
              </a:extLst>
            </p:cNvPr>
            <p:cNvSpPr/>
            <p:nvPr/>
          </p:nvSpPr>
          <p:spPr>
            <a:xfrm rot="10800000">
              <a:off x="3701143" y="1815415"/>
              <a:ext cx="72571" cy="167470"/>
            </a:xfrm>
            <a:prstGeom prst="triangle">
              <a:avLst/>
            </a:prstGeom>
            <a:solidFill>
              <a:srgbClr val="FCF126"/>
            </a:solidFill>
            <a:ln cap="rnd">
              <a:solidFill>
                <a:srgbClr val="FCF1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7" name="三角形 76">
              <a:extLst>
                <a:ext uri="{FF2B5EF4-FFF2-40B4-BE49-F238E27FC236}">
                  <a16:creationId xmlns:a16="http://schemas.microsoft.com/office/drawing/2014/main" id="{D5B21085-5E45-5F7D-9098-DA197DBAEC64}"/>
                </a:ext>
              </a:extLst>
            </p:cNvPr>
            <p:cNvSpPr/>
            <p:nvPr/>
          </p:nvSpPr>
          <p:spPr>
            <a:xfrm rot="12077642">
              <a:off x="3844325" y="1871942"/>
              <a:ext cx="54714" cy="126262"/>
            </a:xfrm>
            <a:prstGeom prst="triangle">
              <a:avLst/>
            </a:prstGeom>
            <a:solidFill>
              <a:srgbClr val="FCF126"/>
            </a:solidFill>
            <a:ln cap="rnd">
              <a:solidFill>
                <a:srgbClr val="FCF1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8" name="三角形 77">
              <a:extLst>
                <a:ext uri="{FF2B5EF4-FFF2-40B4-BE49-F238E27FC236}">
                  <a16:creationId xmlns:a16="http://schemas.microsoft.com/office/drawing/2014/main" id="{64A98BFE-1057-7F76-9B6A-D75EFE838C9B}"/>
                </a:ext>
              </a:extLst>
            </p:cNvPr>
            <p:cNvSpPr/>
            <p:nvPr/>
          </p:nvSpPr>
          <p:spPr>
            <a:xfrm rot="9000000">
              <a:off x="3568840" y="1863314"/>
              <a:ext cx="54714" cy="126260"/>
            </a:xfrm>
            <a:prstGeom prst="triangle">
              <a:avLst/>
            </a:prstGeom>
            <a:solidFill>
              <a:srgbClr val="FCF126"/>
            </a:solidFill>
            <a:ln cap="rnd">
              <a:solidFill>
                <a:srgbClr val="FCF1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79" name="グループ化 78">
            <a:extLst>
              <a:ext uri="{FF2B5EF4-FFF2-40B4-BE49-F238E27FC236}">
                <a16:creationId xmlns:a16="http://schemas.microsoft.com/office/drawing/2014/main" id="{E0E27F68-E335-DA42-0149-4F9A4482205B}"/>
              </a:ext>
            </a:extLst>
          </p:cNvPr>
          <p:cNvGrpSpPr/>
          <p:nvPr/>
        </p:nvGrpSpPr>
        <p:grpSpPr>
          <a:xfrm rot="7103963">
            <a:off x="6187616" y="4856865"/>
            <a:ext cx="175364" cy="97075"/>
            <a:chOff x="3568840" y="1815415"/>
            <a:chExt cx="330199" cy="182789"/>
          </a:xfrm>
        </p:grpSpPr>
        <p:sp>
          <p:nvSpPr>
            <p:cNvPr id="82" name="三角形 81">
              <a:extLst>
                <a:ext uri="{FF2B5EF4-FFF2-40B4-BE49-F238E27FC236}">
                  <a16:creationId xmlns:a16="http://schemas.microsoft.com/office/drawing/2014/main" id="{C17C0977-C310-F6B9-7012-F688D2984A71}"/>
                </a:ext>
              </a:extLst>
            </p:cNvPr>
            <p:cNvSpPr/>
            <p:nvPr/>
          </p:nvSpPr>
          <p:spPr>
            <a:xfrm rot="10800000">
              <a:off x="3701143" y="1815415"/>
              <a:ext cx="72571" cy="167470"/>
            </a:xfrm>
            <a:prstGeom prst="triangle">
              <a:avLst/>
            </a:prstGeom>
            <a:solidFill>
              <a:srgbClr val="FCF126"/>
            </a:solidFill>
            <a:ln cap="rnd">
              <a:solidFill>
                <a:srgbClr val="FCF1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3" name="三角形 82">
              <a:extLst>
                <a:ext uri="{FF2B5EF4-FFF2-40B4-BE49-F238E27FC236}">
                  <a16:creationId xmlns:a16="http://schemas.microsoft.com/office/drawing/2014/main" id="{D6FA432E-AD9C-5A6B-8274-5ED07206E55B}"/>
                </a:ext>
              </a:extLst>
            </p:cNvPr>
            <p:cNvSpPr/>
            <p:nvPr/>
          </p:nvSpPr>
          <p:spPr>
            <a:xfrm rot="12077642">
              <a:off x="3844325" y="1871942"/>
              <a:ext cx="54714" cy="126262"/>
            </a:xfrm>
            <a:prstGeom prst="triangle">
              <a:avLst/>
            </a:prstGeom>
            <a:solidFill>
              <a:srgbClr val="FCF126"/>
            </a:solidFill>
            <a:ln cap="rnd">
              <a:solidFill>
                <a:srgbClr val="FCF1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4" name="三角形 83">
              <a:extLst>
                <a:ext uri="{FF2B5EF4-FFF2-40B4-BE49-F238E27FC236}">
                  <a16:creationId xmlns:a16="http://schemas.microsoft.com/office/drawing/2014/main" id="{D7C95BE6-E12A-3169-C53E-1B38EA64D980}"/>
                </a:ext>
              </a:extLst>
            </p:cNvPr>
            <p:cNvSpPr/>
            <p:nvPr/>
          </p:nvSpPr>
          <p:spPr>
            <a:xfrm rot="9000000">
              <a:off x="3568840" y="1863314"/>
              <a:ext cx="54714" cy="126260"/>
            </a:xfrm>
            <a:prstGeom prst="triangle">
              <a:avLst/>
            </a:prstGeom>
            <a:solidFill>
              <a:srgbClr val="FCF126"/>
            </a:solidFill>
            <a:ln cap="rnd">
              <a:solidFill>
                <a:srgbClr val="FCF1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85" name="グループ化 84">
            <a:extLst>
              <a:ext uri="{FF2B5EF4-FFF2-40B4-BE49-F238E27FC236}">
                <a16:creationId xmlns:a16="http://schemas.microsoft.com/office/drawing/2014/main" id="{8904B92A-54B7-6AA2-25BD-683E3088A6D3}"/>
              </a:ext>
            </a:extLst>
          </p:cNvPr>
          <p:cNvGrpSpPr/>
          <p:nvPr/>
        </p:nvGrpSpPr>
        <p:grpSpPr>
          <a:xfrm>
            <a:off x="5127095" y="4276112"/>
            <a:ext cx="1075443" cy="629179"/>
            <a:chOff x="6261064" y="1690515"/>
            <a:chExt cx="1270715" cy="743421"/>
          </a:xfrm>
        </p:grpSpPr>
        <p:sp>
          <p:nvSpPr>
            <p:cNvPr id="86" name="正方形/長方形 85">
              <a:extLst>
                <a:ext uri="{FF2B5EF4-FFF2-40B4-BE49-F238E27FC236}">
                  <a16:creationId xmlns:a16="http://schemas.microsoft.com/office/drawing/2014/main" id="{C03C87DA-B159-661B-B40A-79DE0E0B498B}"/>
                </a:ext>
              </a:extLst>
            </p:cNvPr>
            <p:cNvSpPr/>
            <p:nvPr/>
          </p:nvSpPr>
          <p:spPr>
            <a:xfrm>
              <a:off x="6261064" y="1690515"/>
              <a:ext cx="1270715" cy="74342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87" name="グループ化 86">
              <a:extLst>
                <a:ext uri="{FF2B5EF4-FFF2-40B4-BE49-F238E27FC236}">
                  <a16:creationId xmlns:a16="http://schemas.microsoft.com/office/drawing/2014/main" id="{3735C22C-2DD6-9FB0-4A7E-9480E46E3A8C}"/>
                </a:ext>
              </a:extLst>
            </p:cNvPr>
            <p:cNvGrpSpPr/>
            <p:nvPr/>
          </p:nvGrpSpPr>
          <p:grpSpPr>
            <a:xfrm>
              <a:off x="6280519" y="1760104"/>
              <a:ext cx="73070" cy="619150"/>
              <a:chOff x="6280519" y="1760104"/>
              <a:chExt cx="73070" cy="619150"/>
            </a:xfrm>
          </p:grpSpPr>
          <p:sp>
            <p:nvSpPr>
              <p:cNvPr id="96" name="角丸四角形 95">
                <a:extLst>
                  <a:ext uri="{FF2B5EF4-FFF2-40B4-BE49-F238E27FC236}">
                    <a16:creationId xmlns:a16="http://schemas.microsoft.com/office/drawing/2014/main" id="{909E2AD7-7F88-4799-212E-D40E5AF83CA1}"/>
                  </a:ext>
                </a:extLst>
              </p:cNvPr>
              <p:cNvSpPr/>
              <p:nvPr/>
            </p:nvSpPr>
            <p:spPr>
              <a:xfrm>
                <a:off x="6280519" y="1760104"/>
                <a:ext cx="73070" cy="54000"/>
              </a:xfrm>
              <a:prstGeom prst="roundRect">
                <a:avLst>
                  <a:gd name="adj" fmla="val 37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endParaRPr lang="ja-JP" altLang="en-US" sz="900" b="1">
                  <a:solidFill>
                    <a:schemeClr val="bg1"/>
                  </a:solidFill>
                  <a:latin typeface="Meiryo" panose="020B0604030504040204" pitchFamily="34" charset="-128"/>
                  <a:ea typeface="Meiryo" panose="020B0604030504040204" pitchFamily="34" charset="-128"/>
                </a:endParaRPr>
              </a:p>
            </p:txBody>
          </p:sp>
          <p:sp>
            <p:nvSpPr>
              <p:cNvPr id="97" name="角丸四角形 96">
                <a:extLst>
                  <a:ext uri="{FF2B5EF4-FFF2-40B4-BE49-F238E27FC236}">
                    <a16:creationId xmlns:a16="http://schemas.microsoft.com/office/drawing/2014/main" id="{082F4E2F-7338-87A8-49A7-D5DFB9D483F3}"/>
                  </a:ext>
                </a:extLst>
              </p:cNvPr>
              <p:cNvSpPr/>
              <p:nvPr/>
            </p:nvSpPr>
            <p:spPr>
              <a:xfrm>
                <a:off x="6280519" y="1855354"/>
                <a:ext cx="73070" cy="54000"/>
              </a:xfrm>
              <a:prstGeom prst="roundRect">
                <a:avLst>
                  <a:gd name="adj" fmla="val 37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endParaRPr lang="ja-JP" altLang="en-US" sz="900" b="1">
                  <a:solidFill>
                    <a:schemeClr val="bg1"/>
                  </a:solidFill>
                  <a:latin typeface="Meiryo" panose="020B0604030504040204" pitchFamily="34" charset="-128"/>
                  <a:ea typeface="Meiryo" panose="020B0604030504040204" pitchFamily="34" charset="-128"/>
                </a:endParaRPr>
              </a:p>
            </p:txBody>
          </p:sp>
          <p:sp>
            <p:nvSpPr>
              <p:cNvPr id="99" name="角丸四角形 98">
                <a:extLst>
                  <a:ext uri="{FF2B5EF4-FFF2-40B4-BE49-F238E27FC236}">
                    <a16:creationId xmlns:a16="http://schemas.microsoft.com/office/drawing/2014/main" id="{6847585C-DF74-F950-44D5-87E8EB4BC3A2}"/>
                  </a:ext>
                </a:extLst>
              </p:cNvPr>
              <p:cNvSpPr/>
              <p:nvPr/>
            </p:nvSpPr>
            <p:spPr>
              <a:xfrm>
                <a:off x="6280519" y="1950604"/>
                <a:ext cx="73070" cy="54000"/>
              </a:xfrm>
              <a:prstGeom prst="roundRect">
                <a:avLst>
                  <a:gd name="adj" fmla="val 37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endParaRPr lang="ja-JP" altLang="en-US" sz="900" b="1">
                  <a:solidFill>
                    <a:schemeClr val="bg1"/>
                  </a:solidFill>
                  <a:latin typeface="Meiryo" panose="020B0604030504040204" pitchFamily="34" charset="-128"/>
                  <a:ea typeface="Meiryo" panose="020B0604030504040204" pitchFamily="34" charset="-128"/>
                </a:endParaRPr>
              </a:p>
            </p:txBody>
          </p:sp>
          <p:sp>
            <p:nvSpPr>
              <p:cNvPr id="100" name="角丸四角形 99">
                <a:extLst>
                  <a:ext uri="{FF2B5EF4-FFF2-40B4-BE49-F238E27FC236}">
                    <a16:creationId xmlns:a16="http://schemas.microsoft.com/office/drawing/2014/main" id="{CDC7D005-7C2A-A41C-A96B-4C6259F19FFD}"/>
                  </a:ext>
                </a:extLst>
              </p:cNvPr>
              <p:cNvSpPr/>
              <p:nvPr/>
            </p:nvSpPr>
            <p:spPr>
              <a:xfrm>
                <a:off x="6280519" y="2045854"/>
                <a:ext cx="73070" cy="54000"/>
              </a:xfrm>
              <a:prstGeom prst="roundRect">
                <a:avLst>
                  <a:gd name="adj" fmla="val 37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endParaRPr lang="ja-JP" altLang="en-US" sz="900" b="1">
                  <a:solidFill>
                    <a:schemeClr val="bg1"/>
                  </a:solidFill>
                  <a:latin typeface="Meiryo" panose="020B0604030504040204" pitchFamily="34" charset="-128"/>
                  <a:ea typeface="Meiryo" panose="020B0604030504040204" pitchFamily="34" charset="-128"/>
                </a:endParaRPr>
              </a:p>
            </p:txBody>
          </p:sp>
          <p:sp>
            <p:nvSpPr>
              <p:cNvPr id="101" name="角丸四角形 100">
                <a:extLst>
                  <a:ext uri="{FF2B5EF4-FFF2-40B4-BE49-F238E27FC236}">
                    <a16:creationId xmlns:a16="http://schemas.microsoft.com/office/drawing/2014/main" id="{FA72D50B-1C62-C0A6-CE7B-16E6E6E9713D}"/>
                  </a:ext>
                </a:extLst>
              </p:cNvPr>
              <p:cNvSpPr/>
              <p:nvPr/>
            </p:nvSpPr>
            <p:spPr>
              <a:xfrm>
                <a:off x="6280519" y="2134754"/>
                <a:ext cx="73070" cy="54000"/>
              </a:xfrm>
              <a:prstGeom prst="roundRect">
                <a:avLst>
                  <a:gd name="adj" fmla="val 37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endParaRPr lang="ja-JP" altLang="en-US" sz="900" b="1">
                  <a:solidFill>
                    <a:schemeClr val="bg1"/>
                  </a:solidFill>
                  <a:latin typeface="Meiryo" panose="020B0604030504040204" pitchFamily="34" charset="-128"/>
                  <a:ea typeface="Meiryo" panose="020B0604030504040204" pitchFamily="34" charset="-128"/>
                </a:endParaRPr>
              </a:p>
            </p:txBody>
          </p:sp>
          <p:sp>
            <p:nvSpPr>
              <p:cNvPr id="102" name="角丸四角形 101">
                <a:extLst>
                  <a:ext uri="{FF2B5EF4-FFF2-40B4-BE49-F238E27FC236}">
                    <a16:creationId xmlns:a16="http://schemas.microsoft.com/office/drawing/2014/main" id="{B0E3B234-3A14-97E2-4A10-23CB2C06677B}"/>
                  </a:ext>
                </a:extLst>
              </p:cNvPr>
              <p:cNvSpPr/>
              <p:nvPr/>
            </p:nvSpPr>
            <p:spPr>
              <a:xfrm>
                <a:off x="6280519" y="2230004"/>
                <a:ext cx="73070" cy="54000"/>
              </a:xfrm>
              <a:prstGeom prst="roundRect">
                <a:avLst>
                  <a:gd name="adj" fmla="val 37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endParaRPr lang="ja-JP" altLang="en-US" sz="900" b="1">
                  <a:solidFill>
                    <a:schemeClr val="bg1"/>
                  </a:solidFill>
                  <a:latin typeface="Meiryo" panose="020B0604030504040204" pitchFamily="34" charset="-128"/>
                  <a:ea typeface="Meiryo" panose="020B0604030504040204" pitchFamily="34" charset="-128"/>
                </a:endParaRPr>
              </a:p>
            </p:txBody>
          </p:sp>
          <p:sp>
            <p:nvSpPr>
              <p:cNvPr id="103" name="角丸四角形 102">
                <a:extLst>
                  <a:ext uri="{FF2B5EF4-FFF2-40B4-BE49-F238E27FC236}">
                    <a16:creationId xmlns:a16="http://schemas.microsoft.com/office/drawing/2014/main" id="{6618884B-D06D-7D9B-3F9F-548351C408EE}"/>
                  </a:ext>
                </a:extLst>
              </p:cNvPr>
              <p:cNvSpPr/>
              <p:nvPr/>
            </p:nvSpPr>
            <p:spPr>
              <a:xfrm>
                <a:off x="6280519" y="2325254"/>
                <a:ext cx="73070" cy="54000"/>
              </a:xfrm>
              <a:prstGeom prst="roundRect">
                <a:avLst>
                  <a:gd name="adj" fmla="val 37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endParaRPr lang="ja-JP" altLang="en-US" sz="900" b="1">
                  <a:solidFill>
                    <a:schemeClr val="bg1"/>
                  </a:solidFill>
                  <a:latin typeface="Meiryo" panose="020B0604030504040204" pitchFamily="34" charset="-128"/>
                  <a:ea typeface="Meiryo" panose="020B0604030504040204" pitchFamily="34" charset="-128"/>
                </a:endParaRPr>
              </a:p>
            </p:txBody>
          </p:sp>
        </p:grpSp>
        <p:grpSp>
          <p:nvGrpSpPr>
            <p:cNvPr id="88" name="グループ化 87">
              <a:extLst>
                <a:ext uri="{FF2B5EF4-FFF2-40B4-BE49-F238E27FC236}">
                  <a16:creationId xmlns:a16="http://schemas.microsoft.com/office/drawing/2014/main" id="{4B1A4CD9-223F-ED22-C035-65DEE7180027}"/>
                </a:ext>
              </a:extLst>
            </p:cNvPr>
            <p:cNvGrpSpPr/>
            <p:nvPr/>
          </p:nvGrpSpPr>
          <p:grpSpPr>
            <a:xfrm>
              <a:off x="7436219" y="1760104"/>
              <a:ext cx="73070" cy="619150"/>
              <a:chOff x="7436219" y="1760104"/>
              <a:chExt cx="73070" cy="619150"/>
            </a:xfrm>
          </p:grpSpPr>
          <p:sp>
            <p:nvSpPr>
              <p:cNvPr id="89" name="角丸四角形 88">
                <a:extLst>
                  <a:ext uri="{FF2B5EF4-FFF2-40B4-BE49-F238E27FC236}">
                    <a16:creationId xmlns:a16="http://schemas.microsoft.com/office/drawing/2014/main" id="{C1BAB1C8-FD03-1645-310B-04DD1A8A7FDF}"/>
                  </a:ext>
                </a:extLst>
              </p:cNvPr>
              <p:cNvSpPr/>
              <p:nvPr/>
            </p:nvSpPr>
            <p:spPr>
              <a:xfrm>
                <a:off x="7436219" y="1760104"/>
                <a:ext cx="73070" cy="54000"/>
              </a:xfrm>
              <a:prstGeom prst="roundRect">
                <a:avLst>
                  <a:gd name="adj" fmla="val 37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endParaRPr lang="ja-JP" altLang="en-US" sz="900" b="1">
                  <a:solidFill>
                    <a:schemeClr val="bg1"/>
                  </a:solidFill>
                  <a:latin typeface="Meiryo" panose="020B0604030504040204" pitchFamily="34" charset="-128"/>
                  <a:ea typeface="Meiryo" panose="020B0604030504040204" pitchFamily="34" charset="-128"/>
                </a:endParaRPr>
              </a:p>
            </p:txBody>
          </p:sp>
          <p:sp>
            <p:nvSpPr>
              <p:cNvPr id="90" name="角丸四角形 89">
                <a:extLst>
                  <a:ext uri="{FF2B5EF4-FFF2-40B4-BE49-F238E27FC236}">
                    <a16:creationId xmlns:a16="http://schemas.microsoft.com/office/drawing/2014/main" id="{F691D5BD-86BE-71AD-1B7F-CF3140AB510F}"/>
                  </a:ext>
                </a:extLst>
              </p:cNvPr>
              <p:cNvSpPr/>
              <p:nvPr/>
            </p:nvSpPr>
            <p:spPr>
              <a:xfrm>
                <a:off x="7436219" y="1855354"/>
                <a:ext cx="73070" cy="54000"/>
              </a:xfrm>
              <a:prstGeom prst="roundRect">
                <a:avLst>
                  <a:gd name="adj" fmla="val 37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endParaRPr lang="ja-JP" altLang="en-US" sz="900" b="1">
                  <a:solidFill>
                    <a:schemeClr val="bg1"/>
                  </a:solidFill>
                  <a:latin typeface="Meiryo" panose="020B0604030504040204" pitchFamily="34" charset="-128"/>
                  <a:ea typeface="Meiryo" panose="020B0604030504040204" pitchFamily="34" charset="-128"/>
                </a:endParaRPr>
              </a:p>
            </p:txBody>
          </p:sp>
          <p:sp>
            <p:nvSpPr>
              <p:cNvPr id="91" name="角丸四角形 90">
                <a:extLst>
                  <a:ext uri="{FF2B5EF4-FFF2-40B4-BE49-F238E27FC236}">
                    <a16:creationId xmlns:a16="http://schemas.microsoft.com/office/drawing/2014/main" id="{DD9424E8-B5C7-3B9A-F485-6E74E81030D8}"/>
                  </a:ext>
                </a:extLst>
              </p:cNvPr>
              <p:cNvSpPr/>
              <p:nvPr/>
            </p:nvSpPr>
            <p:spPr>
              <a:xfrm>
                <a:off x="7436219" y="1950604"/>
                <a:ext cx="73070" cy="54000"/>
              </a:xfrm>
              <a:prstGeom prst="roundRect">
                <a:avLst>
                  <a:gd name="adj" fmla="val 37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endParaRPr lang="ja-JP" altLang="en-US" sz="900" b="1">
                  <a:solidFill>
                    <a:schemeClr val="bg1"/>
                  </a:solidFill>
                  <a:latin typeface="Meiryo" panose="020B0604030504040204" pitchFamily="34" charset="-128"/>
                  <a:ea typeface="Meiryo" panose="020B0604030504040204" pitchFamily="34" charset="-128"/>
                </a:endParaRPr>
              </a:p>
            </p:txBody>
          </p:sp>
          <p:sp>
            <p:nvSpPr>
              <p:cNvPr id="92" name="角丸四角形 91">
                <a:extLst>
                  <a:ext uri="{FF2B5EF4-FFF2-40B4-BE49-F238E27FC236}">
                    <a16:creationId xmlns:a16="http://schemas.microsoft.com/office/drawing/2014/main" id="{C743D1D4-060F-53B6-AA36-3DA0DA8499D9}"/>
                  </a:ext>
                </a:extLst>
              </p:cNvPr>
              <p:cNvSpPr/>
              <p:nvPr/>
            </p:nvSpPr>
            <p:spPr>
              <a:xfrm>
                <a:off x="7436219" y="2045854"/>
                <a:ext cx="73070" cy="54000"/>
              </a:xfrm>
              <a:prstGeom prst="roundRect">
                <a:avLst>
                  <a:gd name="adj" fmla="val 37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endParaRPr lang="ja-JP" altLang="en-US" sz="900" b="1">
                  <a:solidFill>
                    <a:schemeClr val="bg1"/>
                  </a:solidFill>
                  <a:latin typeface="Meiryo" panose="020B0604030504040204" pitchFamily="34" charset="-128"/>
                  <a:ea typeface="Meiryo" panose="020B0604030504040204" pitchFamily="34" charset="-128"/>
                </a:endParaRPr>
              </a:p>
            </p:txBody>
          </p:sp>
          <p:sp>
            <p:nvSpPr>
              <p:cNvPr id="93" name="角丸四角形 92">
                <a:extLst>
                  <a:ext uri="{FF2B5EF4-FFF2-40B4-BE49-F238E27FC236}">
                    <a16:creationId xmlns:a16="http://schemas.microsoft.com/office/drawing/2014/main" id="{6074C08A-B51D-A207-9BD4-7BF03E881FC0}"/>
                  </a:ext>
                </a:extLst>
              </p:cNvPr>
              <p:cNvSpPr/>
              <p:nvPr/>
            </p:nvSpPr>
            <p:spPr>
              <a:xfrm>
                <a:off x="7436219" y="2134754"/>
                <a:ext cx="73070" cy="54000"/>
              </a:xfrm>
              <a:prstGeom prst="roundRect">
                <a:avLst>
                  <a:gd name="adj" fmla="val 37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endParaRPr lang="ja-JP" altLang="en-US" sz="900" b="1">
                  <a:solidFill>
                    <a:schemeClr val="bg1"/>
                  </a:solidFill>
                  <a:latin typeface="Meiryo" panose="020B0604030504040204" pitchFamily="34" charset="-128"/>
                  <a:ea typeface="Meiryo" panose="020B0604030504040204" pitchFamily="34" charset="-128"/>
                </a:endParaRPr>
              </a:p>
            </p:txBody>
          </p:sp>
          <p:sp>
            <p:nvSpPr>
              <p:cNvPr id="94" name="角丸四角形 93">
                <a:extLst>
                  <a:ext uri="{FF2B5EF4-FFF2-40B4-BE49-F238E27FC236}">
                    <a16:creationId xmlns:a16="http://schemas.microsoft.com/office/drawing/2014/main" id="{D20EC24C-379A-C615-D5D8-F50682A36EDD}"/>
                  </a:ext>
                </a:extLst>
              </p:cNvPr>
              <p:cNvSpPr/>
              <p:nvPr/>
            </p:nvSpPr>
            <p:spPr>
              <a:xfrm>
                <a:off x="7436219" y="2230004"/>
                <a:ext cx="73070" cy="54000"/>
              </a:xfrm>
              <a:prstGeom prst="roundRect">
                <a:avLst>
                  <a:gd name="adj" fmla="val 37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endParaRPr lang="ja-JP" altLang="en-US" sz="900" b="1">
                  <a:solidFill>
                    <a:schemeClr val="bg1"/>
                  </a:solidFill>
                  <a:latin typeface="Meiryo" panose="020B0604030504040204" pitchFamily="34" charset="-128"/>
                  <a:ea typeface="Meiryo" panose="020B0604030504040204" pitchFamily="34" charset="-128"/>
                </a:endParaRPr>
              </a:p>
            </p:txBody>
          </p:sp>
          <p:sp>
            <p:nvSpPr>
              <p:cNvPr id="95" name="角丸四角形 94">
                <a:extLst>
                  <a:ext uri="{FF2B5EF4-FFF2-40B4-BE49-F238E27FC236}">
                    <a16:creationId xmlns:a16="http://schemas.microsoft.com/office/drawing/2014/main" id="{59D3A8BE-2E98-FC2E-37B4-9062207A6111}"/>
                  </a:ext>
                </a:extLst>
              </p:cNvPr>
              <p:cNvSpPr/>
              <p:nvPr/>
            </p:nvSpPr>
            <p:spPr>
              <a:xfrm>
                <a:off x="7436219" y="2325254"/>
                <a:ext cx="73070" cy="54000"/>
              </a:xfrm>
              <a:prstGeom prst="roundRect">
                <a:avLst>
                  <a:gd name="adj" fmla="val 37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endParaRPr lang="ja-JP" altLang="en-US" sz="900" b="1">
                  <a:solidFill>
                    <a:schemeClr val="bg1"/>
                  </a:solidFill>
                  <a:latin typeface="Meiryo" panose="020B0604030504040204" pitchFamily="34" charset="-128"/>
                  <a:ea typeface="Meiryo" panose="020B0604030504040204" pitchFamily="34" charset="-128"/>
                </a:endParaRPr>
              </a:p>
            </p:txBody>
          </p:sp>
        </p:grpSp>
      </p:grpSp>
      <p:sp>
        <p:nvSpPr>
          <p:cNvPr id="36" name="片側の 2 つの角を丸めた四角形 35">
            <a:extLst>
              <a:ext uri="{FF2B5EF4-FFF2-40B4-BE49-F238E27FC236}">
                <a16:creationId xmlns:a16="http://schemas.microsoft.com/office/drawing/2014/main" id="{895F8231-B6B5-1FFD-B011-EEA8F5E445EB}"/>
              </a:ext>
            </a:extLst>
          </p:cNvPr>
          <p:cNvSpPr/>
          <p:nvPr/>
        </p:nvSpPr>
        <p:spPr>
          <a:xfrm rot="5400000">
            <a:off x="856783" y="-417406"/>
            <a:ext cx="379071" cy="2092638"/>
          </a:xfrm>
          <a:prstGeom prst="round2SameRect">
            <a:avLst>
              <a:gd name="adj1" fmla="val 50000"/>
              <a:gd name="adj2" fmla="val 0"/>
            </a:avLst>
          </a:prstGeom>
          <a:solidFill>
            <a:srgbClr val="F95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CD523C3D-09A5-5B0A-E0FE-2F55BEAD5BB8}"/>
              </a:ext>
            </a:extLst>
          </p:cNvPr>
          <p:cNvSpPr txBox="1"/>
          <p:nvPr/>
        </p:nvSpPr>
        <p:spPr>
          <a:xfrm>
            <a:off x="711147" y="528963"/>
            <a:ext cx="1338828" cy="230832"/>
          </a:xfrm>
          <a:prstGeom prst="rect">
            <a:avLst/>
          </a:prstGeom>
          <a:noFill/>
        </p:spPr>
        <p:txBody>
          <a:bodyPr wrap="none" rtlCol="0">
            <a:spAutoFit/>
          </a:bodyPr>
          <a:lstStyle/>
          <a:p>
            <a:r>
              <a:rPr lang="ja-JP" altLang="en-US" sz="900" b="1">
                <a:solidFill>
                  <a:schemeClr val="bg1"/>
                </a:solidFill>
                <a:latin typeface="Meiryo" panose="020B0604030504040204" pitchFamily="34" charset="-128"/>
                <a:ea typeface="Meiryo" panose="020B0604030504040204" pitchFamily="34" charset="-128"/>
              </a:rPr>
              <a:t>定型フォーマット</a:t>
            </a:r>
            <a:r>
              <a:rPr kumimoji="1" lang="ja-JP" altLang="en-US" sz="900" b="1">
                <a:solidFill>
                  <a:schemeClr val="bg1"/>
                </a:solidFill>
                <a:latin typeface="Meiryo" panose="020B0604030504040204" pitchFamily="34" charset="-128"/>
                <a:ea typeface="Meiryo" panose="020B0604030504040204" pitchFamily="34" charset="-128"/>
              </a:rPr>
              <a:t>動画</a:t>
            </a:r>
          </a:p>
        </p:txBody>
      </p:sp>
      <p:grpSp>
        <p:nvGrpSpPr>
          <p:cNvPr id="154" name="グループ化 153">
            <a:extLst>
              <a:ext uri="{FF2B5EF4-FFF2-40B4-BE49-F238E27FC236}">
                <a16:creationId xmlns:a16="http://schemas.microsoft.com/office/drawing/2014/main" id="{D6DD6B0E-E0B8-649F-6CBF-61AA26A90FD6}"/>
              </a:ext>
            </a:extLst>
          </p:cNvPr>
          <p:cNvGrpSpPr/>
          <p:nvPr/>
        </p:nvGrpSpPr>
        <p:grpSpPr>
          <a:xfrm>
            <a:off x="72753" y="341046"/>
            <a:ext cx="746022" cy="492697"/>
            <a:chOff x="-1295891" y="3100908"/>
            <a:chExt cx="947874" cy="626006"/>
          </a:xfrm>
        </p:grpSpPr>
        <p:grpSp>
          <p:nvGrpSpPr>
            <p:cNvPr id="111" name="グループ化 110">
              <a:extLst>
                <a:ext uri="{FF2B5EF4-FFF2-40B4-BE49-F238E27FC236}">
                  <a16:creationId xmlns:a16="http://schemas.microsoft.com/office/drawing/2014/main" id="{A67991AB-C301-DED3-8846-B0B2D0FCD970}"/>
                </a:ext>
              </a:extLst>
            </p:cNvPr>
            <p:cNvGrpSpPr/>
            <p:nvPr/>
          </p:nvGrpSpPr>
          <p:grpSpPr>
            <a:xfrm>
              <a:off x="-1225644" y="3102294"/>
              <a:ext cx="761452" cy="483437"/>
              <a:chOff x="1382912" y="1694259"/>
              <a:chExt cx="968663" cy="614993"/>
            </a:xfrm>
          </p:grpSpPr>
          <p:sp>
            <p:nvSpPr>
              <p:cNvPr id="149" name="角丸四角形 204">
                <a:extLst>
                  <a:ext uri="{FF2B5EF4-FFF2-40B4-BE49-F238E27FC236}">
                    <a16:creationId xmlns:a16="http://schemas.microsoft.com/office/drawing/2014/main" id="{813E97B4-6EEB-62BF-FD52-017BE955B115}"/>
                  </a:ext>
                </a:extLst>
              </p:cNvPr>
              <p:cNvSpPr/>
              <p:nvPr/>
            </p:nvSpPr>
            <p:spPr>
              <a:xfrm>
                <a:off x="1382912" y="1694259"/>
                <a:ext cx="968663" cy="614993"/>
              </a:xfrm>
              <a:prstGeom prst="roundRect">
                <a:avLst>
                  <a:gd name="adj" fmla="val 7695"/>
                </a:avLst>
              </a:prstGeom>
              <a:solidFill>
                <a:srgbClr val="F9F2F5"/>
              </a:solidFill>
              <a:ln w="12700">
                <a:solidFill>
                  <a:srgbClr val="FA63B9"/>
                </a:solidFill>
                <a:prstDash val="solid"/>
              </a:ln>
              <a:effectLst>
                <a:outerShdw dist="25400" dir="2700000" algn="tl" rotWithShape="0">
                  <a:srgbClr val="FA63B9">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51" name="直線コネクタ 150">
                <a:extLst>
                  <a:ext uri="{FF2B5EF4-FFF2-40B4-BE49-F238E27FC236}">
                    <a16:creationId xmlns:a16="http://schemas.microsoft.com/office/drawing/2014/main" id="{03B060D8-B2E8-6440-A278-4D6C5465FDDF}"/>
                  </a:ext>
                </a:extLst>
              </p:cNvPr>
              <p:cNvCxnSpPr>
                <a:cxnSpLocks/>
              </p:cNvCxnSpPr>
              <p:nvPr/>
            </p:nvCxnSpPr>
            <p:spPr>
              <a:xfrm>
                <a:off x="1486069" y="1797257"/>
                <a:ext cx="0" cy="396000"/>
              </a:xfrm>
              <a:prstGeom prst="line">
                <a:avLst/>
              </a:prstGeom>
              <a:ln w="28575" cap="rnd">
                <a:solidFill>
                  <a:srgbClr val="FA63B9"/>
                </a:solidFill>
                <a:prstDash val="sysDash"/>
                <a:round/>
              </a:ln>
              <a:effectLst/>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1917FBBC-DD24-99BD-53DE-0C98E686157A}"/>
                  </a:ext>
                </a:extLst>
              </p:cNvPr>
              <p:cNvCxnSpPr>
                <a:cxnSpLocks/>
              </p:cNvCxnSpPr>
              <p:nvPr/>
            </p:nvCxnSpPr>
            <p:spPr>
              <a:xfrm>
                <a:off x="2250466" y="1797257"/>
                <a:ext cx="0" cy="396000"/>
              </a:xfrm>
              <a:prstGeom prst="line">
                <a:avLst/>
              </a:prstGeom>
              <a:ln w="28575" cap="rnd">
                <a:solidFill>
                  <a:srgbClr val="FA63B9"/>
                </a:solidFill>
                <a:prstDash val="sysDash"/>
                <a:round/>
              </a:ln>
              <a:effectLst/>
            </p:spPr>
            <p:style>
              <a:lnRef idx="1">
                <a:schemeClr val="accent1"/>
              </a:lnRef>
              <a:fillRef idx="0">
                <a:schemeClr val="accent1"/>
              </a:fillRef>
              <a:effectRef idx="0">
                <a:schemeClr val="accent1"/>
              </a:effectRef>
              <a:fontRef idx="minor">
                <a:schemeClr val="tx1"/>
              </a:fontRef>
            </p:style>
          </p:cxnSp>
        </p:grpSp>
        <p:sp>
          <p:nvSpPr>
            <p:cNvPr id="112" name="テキスト ボックス 111">
              <a:extLst>
                <a:ext uri="{FF2B5EF4-FFF2-40B4-BE49-F238E27FC236}">
                  <a16:creationId xmlns:a16="http://schemas.microsoft.com/office/drawing/2014/main" id="{50C7C3E4-B05E-49AC-6C80-CC65EF6382B7}"/>
                </a:ext>
              </a:extLst>
            </p:cNvPr>
            <p:cNvSpPr txBox="1"/>
            <p:nvPr/>
          </p:nvSpPr>
          <p:spPr>
            <a:xfrm>
              <a:off x="-1130201" y="3100908"/>
              <a:ext cx="579266" cy="50836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dirty="0">
                  <a:ln w="12700">
                    <a:solidFill>
                      <a:srgbClr val="FA63B9"/>
                    </a:solidFill>
                  </a:ln>
                  <a:solidFill>
                    <a:schemeClr val="bg1"/>
                  </a:solidFill>
                  <a:latin typeface="Arial Black" panose="020B0604020202020204" pitchFamily="34" charset="0"/>
                  <a:ea typeface="游ゴシック" panose="020B0400000000000000" pitchFamily="50" charset="-128"/>
                  <a:cs typeface="Arial Black" panose="020B0604020202020204" pitchFamily="34" charset="0"/>
                </a:rPr>
                <a:t>B</a:t>
              </a:r>
              <a:endParaRPr kumimoji="1" lang="en-US" altLang="ja-JP" sz="2000" b="1" u="none" strike="noStrike" kern="1200" cap="none" spc="0" normalizeH="0" baseline="0" noProof="0" dirty="0">
                <a:ln w="12700">
                  <a:solidFill>
                    <a:srgbClr val="FA63B9"/>
                  </a:solidFill>
                </a:ln>
                <a:solidFill>
                  <a:schemeClr val="bg1"/>
                </a:solidFill>
                <a:uLnTx/>
                <a:uFillTx/>
                <a:latin typeface="Arial Black" panose="020B0604020202020204" pitchFamily="34" charset="0"/>
                <a:ea typeface="游ゴシック" panose="020B0400000000000000" pitchFamily="50" charset="-128"/>
                <a:cs typeface="Arial Black" panose="020B0604020202020204" pitchFamily="34" charset="0"/>
              </a:endParaRPr>
            </a:p>
          </p:txBody>
        </p:sp>
        <p:pic>
          <p:nvPicPr>
            <p:cNvPr id="126" name="グラフィックス 125" descr="右向き指示マーク 単色塗りつぶし">
              <a:extLst>
                <a:ext uri="{FF2B5EF4-FFF2-40B4-BE49-F238E27FC236}">
                  <a16:creationId xmlns:a16="http://schemas.microsoft.com/office/drawing/2014/main" id="{366258E1-7E9B-FBFD-15AE-687604FFED0D}"/>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8225943">
              <a:off x="-1295891" y="3303570"/>
              <a:ext cx="403199" cy="403199"/>
            </a:xfrm>
            <a:prstGeom prst="rect">
              <a:avLst/>
            </a:prstGeom>
            <a:effectLst>
              <a:outerShdw blurRad="50800" dist="38100" dir="2700000" algn="tl" rotWithShape="0">
                <a:srgbClr val="FA63B9">
                  <a:alpha val="40000"/>
                </a:srgbClr>
              </a:outerShdw>
            </a:effectLst>
          </p:spPr>
        </p:pic>
        <p:sp>
          <p:nvSpPr>
            <p:cNvPr id="127" name="テキスト ボックス 126">
              <a:extLst>
                <a:ext uri="{FF2B5EF4-FFF2-40B4-BE49-F238E27FC236}">
                  <a16:creationId xmlns:a16="http://schemas.microsoft.com/office/drawing/2014/main" id="{060D2637-1B98-2FA6-09E1-BC9FE8D88D29}"/>
                </a:ext>
              </a:extLst>
            </p:cNvPr>
            <p:cNvSpPr txBox="1"/>
            <p:nvPr/>
          </p:nvSpPr>
          <p:spPr>
            <a:xfrm rot="21018819">
              <a:off x="-1209961" y="3394520"/>
              <a:ext cx="861944" cy="332394"/>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u="none" strike="noStrike" kern="1200" cap="none" spc="-150" normalizeH="0" baseline="0" noProof="0" dirty="0">
                  <a:ln w="13970">
                    <a:solidFill>
                      <a:srgbClr val="FA63B9"/>
                    </a:solidFill>
                  </a:ln>
                  <a:solidFill>
                    <a:srgbClr val="FFFF00"/>
                  </a:solidFill>
                  <a:effectLst>
                    <a:outerShdw dist="63500" dir="3600000" algn="tl" rotWithShape="0">
                      <a:srgbClr val="FA63B9"/>
                    </a:outerShdw>
                  </a:effectLst>
                  <a:uLnTx/>
                  <a:uFillTx/>
                  <a:latin typeface="Arial Black" panose="020B0604020202020204" pitchFamily="34" charset="0"/>
                  <a:ea typeface="Meiryo" charset="-128"/>
                  <a:cs typeface="Arial Black" panose="020B0604020202020204" pitchFamily="34" charset="0"/>
                </a:rPr>
                <a:t>CHOICE</a:t>
              </a:r>
              <a:endParaRPr kumimoji="0" lang="ja-JP" altLang="en-US" sz="1100" u="none" strike="noStrike" kern="1200" cap="none" spc="-150" normalizeH="0" baseline="0" noProof="0" dirty="0">
                <a:ln w="13970">
                  <a:solidFill>
                    <a:srgbClr val="FA63B9"/>
                  </a:solidFill>
                  <a:prstDash val="solid"/>
                </a:ln>
                <a:solidFill>
                  <a:srgbClr val="FFFF00"/>
                </a:solidFill>
                <a:effectLst>
                  <a:outerShdw dist="63500" dir="3600000" algn="tl" rotWithShape="0">
                    <a:srgbClr val="FA63B9"/>
                  </a:outerShdw>
                </a:effectLst>
                <a:uLnTx/>
                <a:uFillTx/>
                <a:latin typeface="Arial Black" panose="020B0604020202020204" pitchFamily="34" charset="0"/>
                <a:ea typeface="游ゴシック" panose="020B0400000000000000" pitchFamily="50" charset="-128"/>
                <a:cs typeface="Arial Black" panose="020B0604020202020204" pitchFamily="34" charset="0"/>
              </a:endParaRPr>
            </a:p>
          </p:txBody>
        </p:sp>
      </p:grpSp>
      <p:sp>
        <p:nvSpPr>
          <p:cNvPr id="37" name="正方形/長方形 36">
            <a:extLst>
              <a:ext uri="{FF2B5EF4-FFF2-40B4-BE49-F238E27FC236}">
                <a16:creationId xmlns:a16="http://schemas.microsoft.com/office/drawing/2014/main" id="{21FC22E5-C8F6-7993-E033-F2EC1C038281}"/>
              </a:ext>
            </a:extLst>
          </p:cNvPr>
          <p:cNvSpPr/>
          <p:nvPr/>
        </p:nvSpPr>
        <p:spPr>
          <a:xfrm>
            <a:off x="2819163" y="132877"/>
            <a:ext cx="3962944" cy="492443"/>
          </a:xfrm>
          <a:prstGeom prst="rect">
            <a:avLst/>
          </a:prstGeom>
        </p:spPr>
        <p:txBody>
          <a:bodyPr wrap="none">
            <a:spAutoFit/>
          </a:bodyPr>
          <a:lstStyle/>
          <a:p>
            <a:pPr marL="0" marR="0" lvl="0" indent="0" algn="l" defTabSz="990570" rtl="0" eaLnBrk="1" fontAlgn="auto" latinLnBrk="0" hangingPunct="1">
              <a:lnSpc>
                <a:spcPct val="100000"/>
              </a:lnSpc>
              <a:spcBef>
                <a:spcPct val="0"/>
              </a:spcBef>
              <a:spcAft>
                <a:spcPts val="0"/>
              </a:spcAft>
              <a:buClrTx/>
              <a:buSzTx/>
              <a:buFontTx/>
              <a:buNone/>
              <a:tabLst/>
              <a:defRPr/>
            </a:pPr>
            <a:r>
              <a:rPr kumimoji="0" lang="ja-JP" altLang="en-US" sz="26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Hiragino Kaku Gothic StdN W8" charset="-128"/>
              </a:rPr>
              <a:t>ヤフーパッケージ</a:t>
            </a:r>
            <a:r>
              <a:rPr kumimoji="0" lang="en-US" altLang="ja-JP" sz="26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Hiragino Kaku Gothic StdN W8" charset="-128"/>
              </a:rPr>
              <a:t> </a:t>
            </a:r>
            <a:r>
              <a:rPr kumimoji="0" lang="ja-JP" altLang="en-US" sz="26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Hiragino Kaku Gothic StdN W8" charset="-128"/>
              </a:rPr>
              <a:t>ライト</a:t>
            </a:r>
            <a:endParaRPr kumimoji="0" lang="en-US" altLang="ja-JP" sz="2600" b="1" i="0" u="none" strike="noStrike" kern="1200" cap="none" spc="300" normalizeH="0" baseline="0" noProof="0" dirty="0">
              <a:ln>
                <a:noFill/>
              </a:ln>
              <a:solidFill>
                <a:schemeClr val="bg1"/>
              </a:solidFill>
              <a:effectLst/>
              <a:uLnTx/>
              <a:uFillTx/>
              <a:latin typeface="Meiryo" charset="-128"/>
              <a:ea typeface="Meiryo" charset="-128"/>
              <a:cs typeface="Meiryo" charset="-128"/>
            </a:endParaRPr>
          </a:p>
        </p:txBody>
      </p:sp>
      <p:grpSp>
        <p:nvGrpSpPr>
          <p:cNvPr id="3" name="グループ化 2">
            <a:extLst>
              <a:ext uri="{FF2B5EF4-FFF2-40B4-BE49-F238E27FC236}">
                <a16:creationId xmlns:a16="http://schemas.microsoft.com/office/drawing/2014/main" id="{53F0C929-FC4B-ED21-4F82-6E39B63A8F37}"/>
              </a:ext>
            </a:extLst>
          </p:cNvPr>
          <p:cNvGrpSpPr/>
          <p:nvPr/>
        </p:nvGrpSpPr>
        <p:grpSpPr>
          <a:xfrm>
            <a:off x="1602308" y="1025150"/>
            <a:ext cx="6346317" cy="777045"/>
            <a:chOff x="560405" y="1025150"/>
            <a:chExt cx="6346317" cy="777045"/>
          </a:xfrm>
        </p:grpSpPr>
        <p:sp>
          <p:nvSpPr>
            <p:cNvPr id="4" name="テキスト ボックス 3">
              <a:extLst>
                <a:ext uri="{FF2B5EF4-FFF2-40B4-BE49-F238E27FC236}">
                  <a16:creationId xmlns:a16="http://schemas.microsoft.com/office/drawing/2014/main" id="{14CB26E2-74DF-40BF-84BE-A0CDE2E65F6C}"/>
                </a:ext>
              </a:extLst>
            </p:cNvPr>
            <p:cNvSpPr txBox="1"/>
            <p:nvPr/>
          </p:nvSpPr>
          <p:spPr>
            <a:xfrm>
              <a:off x="617821" y="1143553"/>
              <a:ext cx="6288901" cy="658642"/>
            </a:xfrm>
            <a:prstGeom prst="rect">
              <a:avLst/>
            </a:prstGeom>
            <a:noFill/>
          </p:spPr>
          <p:txBody>
            <a:bodyPr wrap="none" rtlCol="0">
              <a:spAutoFit/>
            </a:bodyPr>
            <a:lstStyle/>
            <a:p>
              <a:pPr algn="ctr">
                <a:lnSpc>
                  <a:spcPct val="120000"/>
                </a:lnSpc>
              </a:pPr>
              <a:r>
                <a:rPr lang="ja-JP" altLang="en-US" b="1" u="sng" dirty="0">
                  <a:latin typeface="Meiryo" panose="020B0604030504040204" pitchFamily="34" charset="-128"/>
                  <a:ea typeface="Meiryo" panose="020B0604030504040204" pitchFamily="34" charset="-128"/>
                </a:rPr>
                <a:t>定型フォーマット動画</a:t>
              </a:r>
              <a:r>
                <a:rPr lang="ja-JP" altLang="en-US" b="1" dirty="0">
                  <a:latin typeface="Meiryo" panose="020B0604030504040204" pitchFamily="34" charset="-128"/>
                  <a:ea typeface="Meiryo" panose="020B0604030504040204" pitchFamily="34" charset="-128"/>
                </a:rPr>
                <a:t>の制作は</a:t>
              </a:r>
              <a:r>
                <a:rPr lang="ja-JP" altLang="en-US" sz="3200" b="1" dirty="0">
                  <a:latin typeface="Meiryo" panose="020B0604030504040204" pitchFamily="34" charset="-128"/>
                  <a:ea typeface="Meiryo" panose="020B0604030504040204" pitchFamily="34" charset="-128"/>
                </a:rPr>
                <a:t>簡単３ステップ</a:t>
              </a:r>
            </a:p>
          </p:txBody>
        </p:sp>
        <p:sp>
          <p:nvSpPr>
            <p:cNvPr id="114" name="吹き出し: 円形 113">
              <a:extLst>
                <a:ext uri="{FF2B5EF4-FFF2-40B4-BE49-F238E27FC236}">
                  <a16:creationId xmlns:a16="http://schemas.microsoft.com/office/drawing/2014/main" id="{0618ED92-385E-7698-B448-84A17ECFAD0A}"/>
                </a:ext>
              </a:extLst>
            </p:cNvPr>
            <p:cNvSpPr/>
            <p:nvPr/>
          </p:nvSpPr>
          <p:spPr>
            <a:xfrm>
              <a:off x="710749" y="1028816"/>
              <a:ext cx="550432" cy="321597"/>
            </a:xfrm>
            <a:prstGeom prst="wedgeEllipseCallout">
              <a:avLst>
                <a:gd name="adj1" fmla="val 43521"/>
                <a:gd name="adj2" fmla="val 43177"/>
              </a:avLst>
            </a:prstGeom>
            <a:solidFill>
              <a:srgbClr val="F958B1"/>
            </a:solidFill>
            <a:ln>
              <a:solidFill>
                <a:srgbClr val="F958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15" name="Google Shape;562;p20">
              <a:extLst>
                <a:ext uri="{FF2B5EF4-FFF2-40B4-BE49-F238E27FC236}">
                  <a16:creationId xmlns:a16="http://schemas.microsoft.com/office/drawing/2014/main" id="{4765ADE5-F345-504C-7012-7263B59ABBDC}"/>
                </a:ext>
              </a:extLst>
            </p:cNvPr>
            <p:cNvSpPr txBox="1"/>
            <p:nvPr/>
          </p:nvSpPr>
          <p:spPr>
            <a:xfrm>
              <a:off x="560405" y="1076504"/>
              <a:ext cx="829530" cy="2615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050" b="1" dirty="0">
                  <a:solidFill>
                    <a:srgbClr val="FFFF00"/>
                  </a:solidFill>
                  <a:latin typeface="Meiryo"/>
                  <a:ea typeface="Meiryo"/>
                  <a:cs typeface="Meiryo"/>
                  <a:sym typeface="Meiryo"/>
                </a:rPr>
                <a:t>低価格</a:t>
              </a:r>
              <a:endParaRPr sz="1050" b="1" dirty="0">
                <a:solidFill>
                  <a:srgbClr val="FFFF00"/>
                </a:solidFill>
                <a:latin typeface="Meiryo"/>
                <a:ea typeface="Meiryo"/>
                <a:cs typeface="Meiryo"/>
                <a:sym typeface="Meiryo"/>
              </a:endParaRPr>
            </a:p>
          </p:txBody>
        </p:sp>
        <p:sp>
          <p:nvSpPr>
            <p:cNvPr id="116" name="吹き出し: 円形 115">
              <a:extLst>
                <a:ext uri="{FF2B5EF4-FFF2-40B4-BE49-F238E27FC236}">
                  <a16:creationId xmlns:a16="http://schemas.microsoft.com/office/drawing/2014/main" id="{1C8F6902-3994-CA56-F307-66DDC15F86CE}"/>
                </a:ext>
              </a:extLst>
            </p:cNvPr>
            <p:cNvSpPr/>
            <p:nvPr/>
          </p:nvSpPr>
          <p:spPr>
            <a:xfrm>
              <a:off x="1402589" y="1025150"/>
              <a:ext cx="550432" cy="321597"/>
            </a:xfrm>
            <a:prstGeom prst="wedgeEllipseCallout">
              <a:avLst>
                <a:gd name="adj1" fmla="val -47760"/>
                <a:gd name="adj2" fmla="val 46139"/>
              </a:avLst>
            </a:prstGeom>
            <a:solidFill>
              <a:srgbClr val="F958B1"/>
            </a:solidFill>
            <a:ln>
              <a:solidFill>
                <a:srgbClr val="F958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4" name="Google Shape;562;p20">
              <a:extLst>
                <a:ext uri="{FF2B5EF4-FFF2-40B4-BE49-F238E27FC236}">
                  <a16:creationId xmlns:a16="http://schemas.microsoft.com/office/drawing/2014/main" id="{4598232E-557E-52E7-2634-CEB712DCFF41}"/>
                </a:ext>
              </a:extLst>
            </p:cNvPr>
            <p:cNvSpPr txBox="1"/>
            <p:nvPr/>
          </p:nvSpPr>
          <p:spPr>
            <a:xfrm>
              <a:off x="1269927" y="1075329"/>
              <a:ext cx="829530" cy="2154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800" b="1" dirty="0">
                  <a:solidFill>
                    <a:srgbClr val="FFFF00"/>
                  </a:solidFill>
                  <a:latin typeface="HG創英角ｺﾞｼｯｸUB" panose="020B0909000000000000" pitchFamily="49" charset="-128"/>
                  <a:ea typeface="HG創英角ｺﾞｼｯｸUB" panose="020B0909000000000000" pitchFamily="49" charset="-128"/>
                  <a:cs typeface="Meiryo"/>
                  <a:sym typeface="Meiryo"/>
                </a:rPr>
                <a:t>スピｰディ</a:t>
              </a:r>
              <a:r>
                <a:rPr lang="en-US" altLang="ja-JP" sz="800" b="1" dirty="0">
                  <a:solidFill>
                    <a:srgbClr val="FFFF00"/>
                  </a:solidFill>
                  <a:latin typeface="HG創英角ｺﾞｼｯｸUB" panose="020B0909000000000000" pitchFamily="49" charset="-128"/>
                  <a:ea typeface="HG創英角ｺﾞｼｯｸUB" panose="020B0909000000000000" pitchFamily="49" charset="-128"/>
                  <a:cs typeface="Meiryo"/>
                  <a:sym typeface="Meiryo"/>
                </a:rPr>
                <a:t>-</a:t>
              </a:r>
              <a:endParaRPr sz="800" b="1" dirty="0">
                <a:solidFill>
                  <a:srgbClr val="FFFF00"/>
                </a:solidFill>
                <a:latin typeface="HG創英角ｺﾞｼｯｸUB" panose="020B0909000000000000" pitchFamily="49" charset="-128"/>
                <a:ea typeface="HG創英角ｺﾞｼｯｸUB" panose="020B0909000000000000" pitchFamily="49" charset="-128"/>
                <a:cs typeface="Meiryo"/>
                <a:sym typeface="Meiryo"/>
              </a:endParaRPr>
            </a:p>
          </p:txBody>
        </p:sp>
      </p:grpSp>
      <p:pic>
        <p:nvPicPr>
          <p:cNvPr id="110" name="図 109">
            <a:extLst>
              <a:ext uri="{FF2B5EF4-FFF2-40B4-BE49-F238E27FC236}">
                <a16:creationId xmlns:a16="http://schemas.microsoft.com/office/drawing/2014/main" id="{8BE85A79-F3F5-7FE1-5BBD-80D53E7A81EC}"/>
              </a:ext>
            </a:extLst>
          </p:cNvPr>
          <p:cNvPicPr>
            <a:picLocks noChangeAspect="1"/>
          </p:cNvPicPr>
          <p:nvPr/>
        </p:nvPicPr>
        <p:blipFill>
          <a:blip r:embed="rId10"/>
          <a:stretch>
            <a:fillRect/>
          </a:stretch>
        </p:blipFill>
        <p:spPr>
          <a:xfrm>
            <a:off x="2984846" y="5134241"/>
            <a:ext cx="673100" cy="939800"/>
          </a:xfrm>
          <a:prstGeom prst="rect">
            <a:avLst/>
          </a:prstGeom>
        </p:spPr>
      </p:pic>
      <p:pic>
        <p:nvPicPr>
          <p:cNvPr id="128" name="図 127">
            <a:extLst>
              <a:ext uri="{FF2B5EF4-FFF2-40B4-BE49-F238E27FC236}">
                <a16:creationId xmlns:a16="http://schemas.microsoft.com/office/drawing/2014/main" id="{B51E2882-95B3-FBBD-EFD7-45237EF0BE56}"/>
              </a:ext>
            </a:extLst>
          </p:cNvPr>
          <p:cNvPicPr>
            <a:picLocks noChangeAspect="1"/>
          </p:cNvPicPr>
          <p:nvPr/>
        </p:nvPicPr>
        <p:blipFill>
          <a:blip r:embed="rId11"/>
          <a:stretch>
            <a:fillRect/>
          </a:stretch>
        </p:blipFill>
        <p:spPr>
          <a:xfrm>
            <a:off x="5213629" y="4308733"/>
            <a:ext cx="889000" cy="558800"/>
          </a:xfrm>
          <a:prstGeom prst="rect">
            <a:avLst/>
          </a:prstGeom>
        </p:spPr>
      </p:pic>
      <p:sp>
        <p:nvSpPr>
          <p:cNvPr id="108" name="角丸四角形 204">
            <a:extLst>
              <a:ext uri="{FF2B5EF4-FFF2-40B4-BE49-F238E27FC236}">
                <a16:creationId xmlns:a16="http://schemas.microsoft.com/office/drawing/2014/main" id="{B8A143ED-9BD9-C61D-0764-0078FCA93D2A}"/>
              </a:ext>
            </a:extLst>
          </p:cNvPr>
          <p:cNvSpPr/>
          <p:nvPr/>
        </p:nvSpPr>
        <p:spPr>
          <a:xfrm>
            <a:off x="5215804" y="4306787"/>
            <a:ext cx="518108" cy="561204"/>
          </a:xfrm>
          <a:custGeom>
            <a:avLst/>
            <a:gdLst>
              <a:gd name="connsiteX0" fmla="*/ 0 w 1039519"/>
              <a:gd name="connsiteY0" fmla="*/ 50785 h 659979"/>
              <a:gd name="connsiteX1" fmla="*/ 50785 w 1039519"/>
              <a:gd name="connsiteY1" fmla="*/ 0 h 659979"/>
              <a:gd name="connsiteX2" fmla="*/ 988734 w 1039519"/>
              <a:gd name="connsiteY2" fmla="*/ 0 h 659979"/>
              <a:gd name="connsiteX3" fmla="*/ 1039519 w 1039519"/>
              <a:gd name="connsiteY3" fmla="*/ 50785 h 659979"/>
              <a:gd name="connsiteX4" fmla="*/ 1039519 w 1039519"/>
              <a:gd name="connsiteY4" fmla="*/ 609194 h 659979"/>
              <a:gd name="connsiteX5" fmla="*/ 988734 w 1039519"/>
              <a:gd name="connsiteY5" fmla="*/ 659979 h 659979"/>
              <a:gd name="connsiteX6" fmla="*/ 50785 w 1039519"/>
              <a:gd name="connsiteY6" fmla="*/ 659979 h 659979"/>
              <a:gd name="connsiteX7" fmla="*/ 0 w 1039519"/>
              <a:gd name="connsiteY7" fmla="*/ 609194 h 659979"/>
              <a:gd name="connsiteX8" fmla="*/ 0 w 1039519"/>
              <a:gd name="connsiteY8" fmla="*/ 50785 h 659979"/>
              <a:gd name="connsiteX0" fmla="*/ 0 w 1039519"/>
              <a:gd name="connsiteY0" fmla="*/ 50785 h 663104"/>
              <a:gd name="connsiteX1" fmla="*/ 50785 w 1039519"/>
              <a:gd name="connsiteY1" fmla="*/ 0 h 663104"/>
              <a:gd name="connsiteX2" fmla="*/ 988734 w 1039519"/>
              <a:gd name="connsiteY2" fmla="*/ 0 h 663104"/>
              <a:gd name="connsiteX3" fmla="*/ 1039519 w 1039519"/>
              <a:gd name="connsiteY3" fmla="*/ 50785 h 663104"/>
              <a:gd name="connsiteX4" fmla="*/ 1039519 w 1039519"/>
              <a:gd name="connsiteY4" fmla="*/ 609194 h 663104"/>
              <a:gd name="connsiteX5" fmla="*/ 988734 w 1039519"/>
              <a:gd name="connsiteY5" fmla="*/ 659979 h 663104"/>
              <a:gd name="connsiteX6" fmla="*/ 432430 w 1039519"/>
              <a:gd name="connsiteY6" fmla="*/ 663104 h 663104"/>
              <a:gd name="connsiteX7" fmla="*/ 50785 w 1039519"/>
              <a:gd name="connsiteY7" fmla="*/ 659979 h 663104"/>
              <a:gd name="connsiteX8" fmla="*/ 0 w 1039519"/>
              <a:gd name="connsiteY8" fmla="*/ 609194 h 663104"/>
              <a:gd name="connsiteX9" fmla="*/ 0 w 1039519"/>
              <a:gd name="connsiteY9" fmla="*/ 50785 h 663104"/>
              <a:gd name="connsiteX0" fmla="*/ 0 w 1039519"/>
              <a:gd name="connsiteY0" fmla="*/ 50785 h 663104"/>
              <a:gd name="connsiteX1" fmla="*/ 50785 w 1039519"/>
              <a:gd name="connsiteY1" fmla="*/ 0 h 663104"/>
              <a:gd name="connsiteX2" fmla="*/ 612183 w 1039519"/>
              <a:gd name="connsiteY2" fmla="*/ 6611 h 663104"/>
              <a:gd name="connsiteX3" fmla="*/ 988734 w 1039519"/>
              <a:gd name="connsiteY3" fmla="*/ 0 h 663104"/>
              <a:gd name="connsiteX4" fmla="*/ 1039519 w 1039519"/>
              <a:gd name="connsiteY4" fmla="*/ 50785 h 663104"/>
              <a:gd name="connsiteX5" fmla="*/ 1039519 w 1039519"/>
              <a:gd name="connsiteY5" fmla="*/ 609194 h 663104"/>
              <a:gd name="connsiteX6" fmla="*/ 988734 w 1039519"/>
              <a:gd name="connsiteY6" fmla="*/ 659979 h 663104"/>
              <a:gd name="connsiteX7" fmla="*/ 432430 w 1039519"/>
              <a:gd name="connsiteY7" fmla="*/ 663104 h 663104"/>
              <a:gd name="connsiteX8" fmla="*/ 50785 w 1039519"/>
              <a:gd name="connsiteY8" fmla="*/ 659979 h 663104"/>
              <a:gd name="connsiteX9" fmla="*/ 0 w 1039519"/>
              <a:gd name="connsiteY9" fmla="*/ 609194 h 663104"/>
              <a:gd name="connsiteX10" fmla="*/ 0 w 1039519"/>
              <a:gd name="connsiteY10" fmla="*/ 50785 h 663104"/>
              <a:gd name="connsiteX0" fmla="*/ 0 w 1039519"/>
              <a:gd name="connsiteY0" fmla="*/ 50785 h 663104"/>
              <a:gd name="connsiteX1" fmla="*/ 50785 w 1039519"/>
              <a:gd name="connsiteY1" fmla="*/ 0 h 663104"/>
              <a:gd name="connsiteX2" fmla="*/ 612183 w 1039519"/>
              <a:gd name="connsiteY2" fmla="*/ 6611 h 663104"/>
              <a:gd name="connsiteX3" fmla="*/ 1039519 w 1039519"/>
              <a:gd name="connsiteY3" fmla="*/ 50785 h 663104"/>
              <a:gd name="connsiteX4" fmla="*/ 1039519 w 1039519"/>
              <a:gd name="connsiteY4" fmla="*/ 609194 h 663104"/>
              <a:gd name="connsiteX5" fmla="*/ 988734 w 1039519"/>
              <a:gd name="connsiteY5" fmla="*/ 659979 h 663104"/>
              <a:gd name="connsiteX6" fmla="*/ 432430 w 1039519"/>
              <a:gd name="connsiteY6" fmla="*/ 663104 h 663104"/>
              <a:gd name="connsiteX7" fmla="*/ 50785 w 1039519"/>
              <a:gd name="connsiteY7" fmla="*/ 659979 h 663104"/>
              <a:gd name="connsiteX8" fmla="*/ 0 w 1039519"/>
              <a:gd name="connsiteY8" fmla="*/ 609194 h 663104"/>
              <a:gd name="connsiteX9" fmla="*/ 0 w 1039519"/>
              <a:gd name="connsiteY9" fmla="*/ 50785 h 663104"/>
              <a:gd name="connsiteX0" fmla="*/ 0 w 1039519"/>
              <a:gd name="connsiteY0" fmla="*/ 50785 h 663104"/>
              <a:gd name="connsiteX1" fmla="*/ 50785 w 1039519"/>
              <a:gd name="connsiteY1" fmla="*/ 0 h 663104"/>
              <a:gd name="connsiteX2" fmla="*/ 612183 w 1039519"/>
              <a:gd name="connsiteY2" fmla="*/ 6611 h 663104"/>
              <a:gd name="connsiteX3" fmla="*/ 1039519 w 1039519"/>
              <a:gd name="connsiteY3" fmla="*/ 609194 h 663104"/>
              <a:gd name="connsiteX4" fmla="*/ 988734 w 1039519"/>
              <a:gd name="connsiteY4" fmla="*/ 659979 h 663104"/>
              <a:gd name="connsiteX5" fmla="*/ 432430 w 1039519"/>
              <a:gd name="connsiteY5" fmla="*/ 663104 h 663104"/>
              <a:gd name="connsiteX6" fmla="*/ 50785 w 1039519"/>
              <a:gd name="connsiteY6" fmla="*/ 659979 h 663104"/>
              <a:gd name="connsiteX7" fmla="*/ 0 w 1039519"/>
              <a:gd name="connsiteY7" fmla="*/ 609194 h 663104"/>
              <a:gd name="connsiteX8" fmla="*/ 0 w 1039519"/>
              <a:gd name="connsiteY8" fmla="*/ 50785 h 663104"/>
              <a:gd name="connsiteX0" fmla="*/ 0 w 988734"/>
              <a:gd name="connsiteY0" fmla="*/ 50785 h 663104"/>
              <a:gd name="connsiteX1" fmla="*/ 50785 w 988734"/>
              <a:gd name="connsiteY1" fmla="*/ 0 h 663104"/>
              <a:gd name="connsiteX2" fmla="*/ 612183 w 988734"/>
              <a:gd name="connsiteY2" fmla="*/ 6611 h 663104"/>
              <a:gd name="connsiteX3" fmla="*/ 988734 w 988734"/>
              <a:gd name="connsiteY3" fmla="*/ 659979 h 663104"/>
              <a:gd name="connsiteX4" fmla="*/ 432430 w 988734"/>
              <a:gd name="connsiteY4" fmla="*/ 663104 h 663104"/>
              <a:gd name="connsiteX5" fmla="*/ 50785 w 988734"/>
              <a:gd name="connsiteY5" fmla="*/ 659979 h 663104"/>
              <a:gd name="connsiteX6" fmla="*/ 0 w 988734"/>
              <a:gd name="connsiteY6" fmla="*/ 609194 h 663104"/>
              <a:gd name="connsiteX7" fmla="*/ 0 w 988734"/>
              <a:gd name="connsiteY7" fmla="*/ 50785 h 663104"/>
              <a:gd name="connsiteX0" fmla="*/ 0 w 612183"/>
              <a:gd name="connsiteY0" fmla="*/ 50785 h 663104"/>
              <a:gd name="connsiteX1" fmla="*/ 50785 w 612183"/>
              <a:gd name="connsiteY1" fmla="*/ 0 h 663104"/>
              <a:gd name="connsiteX2" fmla="*/ 612183 w 612183"/>
              <a:gd name="connsiteY2" fmla="*/ 6611 h 663104"/>
              <a:gd name="connsiteX3" fmla="*/ 432430 w 612183"/>
              <a:gd name="connsiteY3" fmla="*/ 663104 h 663104"/>
              <a:gd name="connsiteX4" fmla="*/ 50785 w 612183"/>
              <a:gd name="connsiteY4" fmla="*/ 659979 h 663104"/>
              <a:gd name="connsiteX5" fmla="*/ 0 w 612183"/>
              <a:gd name="connsiteY5" fmla="*/ 609194 h 663104"/>
              <a:gd name="connsiteX6" fmla="*/ 0 w 612183"/>
              <a:gd name="connsiteY6" fmla="*/ 50785 h 6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183" h="663104">
                <a:moveTo>
                  <a:pt x="0" y="50785"/>
                </a:moveTo>
                <a:cubicBezTo>
                  <a:pt x="0" y="22737"/>
                  <a:pt x="22737" y="0"/>
                  <a:pt x="50785" y="0"/>
                </a:cubicBezTo>
                <a:lnTo>
                  <a:pt x="612183" y="6611"/>
                </a:lnTo>
                <a:lnTo>
                  <a:pt x="432430" y="663104"/>
                </a:lnTo>
                <a:lnTo>
                  <a:pt x="50785" y="659979"/>
                </a:lnTo>
                <a:cubicBezTo>
                  <a:pt x="22737" y="659979"/>
                  <a:pt x="0" y="637242"/>
                  <a:pt x="0" y="609194"/>
                </a:cubicBezTo>
                <a:lnTo>
                  <a:pt x="0" y="50785"/>
                </a:lnTo>
                <a:close/>
              </a:path>
            </a:pathLst>
          </a:custGeom>
          <a:solidFill>
            <a:srgbClr val="FFFF00">
              <a:alpha val="70000"/>
            </a:srgbClr>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1" rIns="99060" bIns="4953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5" name="テキスト ボックス 124">
            <a:extLst>
              <a:ext uri="{FF2B5EF4-FFF2-40B4-BE49-F238E27FC236}">
                <a16:creationId xmlns:a16="http://schemas.microsoft.com/office/drawing/2014/main" id="{B11B9F65-20BA-B67E-7B00-CF7FD91BEF3A}"/>
              </a:ext>
            </a:extLst>
          </p:cNvPr>
          <p:cNvSpPr txBox="1"/>
          <p:nvPr/>
        </p:nvSpPr>
        <p:spPr>
          <a:xfrm>
            <a:off x="5033184" y="4653521"/>
            <a:ext cx="617477" cy="166520"/>
          </a:xfrm>
          <a:prstGeom prst="rect">
            <a:avLst/>
          </a:prstGeom>
          <a:noFill/>
        </p:spPr>
        <p:txBody>
          <a:bodyPr wrap="none" rtlCol="0">
            <a:spAutoFit/>
          </a:bodyPr>
          <a:lstStyle/>
          <a:p>
            <a:pPr>
              <a:lnSpc>
                <a:spcPct val="35000"/>
              </a:lnSpc>
            </a:pPr>
            <a:r>
              <a:rPr lang="ja-JP" altLang="en-US" sz="300" b="1" i="1">
                <a:solidFill>
                  <a:schemeClr val="bg1"/>
                </a:solidFill>
                <a:effectLst>
                  <a:outerShdw blurRad="165100" dist="38100" dir="2700000" algn="tl" rotWithShape="0">
                    <a:prstClr val="black"/>
                  </a:outerShdw>
                </a:effectLst>
                <a:latin typeface="Arial Black" panose="020B0604020202020204" pitchFamily="34" charset="0"/>
                <a:ea typeface="Meiryo" panose="020B0604030504040204" pitchFamily="34" charset="-128"/>
                <a:cs typeface="Arial Black" panose="020B0604020202020204" pitchFamily="34" charset="0"/>
              </a:rPr>
              <a:t>　　　</a:t>
            </a:r>
            <a:r>
              <a:rPr lang="en-US" altLang="ja-JP" sz="300" b="1" i="1" dirty="0">
                <a:solidFill>
                  <a:schemeClr val="bg1"/>
                </a:solidFill>
                <a:effectLst>
                  <a:outerShdw blurRad="165100" dist="38100" dir="2700000" algn="tl" rotWithShape="0">
                    <a:prstClr val="black"/>
                  </a:outerShdw>
                </a:effectLst>
                <a:latin typeface="Arial Black" panose="020B0604020202020204" pitchFamily="34" charset="0"/>
                <a:ea typeface="Meiryo" panose="020B0604030504040204" pitchFamily="34" charset="-128"/>
                <a:cs typeface="Arial Black" panose="020B0604020202020204" pitchFamily="34" charset="0"/>
              </a:rPr>
              <a:t> </a:t>
            </a:r>
            <a:r>
              <a:rPr lang="en-US" altLang="ja-JP" sz="1000" b="1" i="1" dirty="0">
                <a:solidFill>
                  <a:schemeClr val="bg1"/>
                </a:solidFill>
                <a:effectLst>
                  <a:outerShdw blurRad="165100" dist="38100" dir="2700000" algn="tl" rotWithShape="0">
                    <a:prstClr val="black"/>
                  </a:outerShdw>
                </a:effectLst>
                <a:latin typeface="Arial Black" panose="020B0604020202020204" pitchFamily="34" charset="0"/>
                <a:ea typeface="Meiryo" panose="020B0604030504040204" pitchFamily="34" charset="-128"/>
                <a:cs typeface="Arial Black" panose="020B0604020202020204" pitchFamily="34" charset="0"/>
              </a:rPr>
              <a:t>90</a:t>
            </a:r>
            <a:r>
              <a:rPr lang="en-US" altLang="ja-JP" sz="400" b="1" i="1" dirty="0">
                <a:solidFill>
                  <a:schemeClr val="bg1"/>
                </a:solidFill>
                <a:effectLst>
                  <a:outerShdw blurRad="165100" dist="38100" dir="2700000" algn="tl" rotWithShape="0">
                    <a:prstClr val="black"/>
                  </a:outerShdw>
                </a:effectLst>
                <a:latin typeface="Arial Black" panose="020B0604020202020204" pitchFamily="34" charset="0"/>
                <a:ea typeface="Meiryo" panose="020B0604030504040204" pitchFamily="34" charset="-128"/>
                <a:cs typeface="Arial Black" panose="020B0604020202020204" pitchFamily="34" charset="0"/>
              </a:rPr>
              <a:t>%</a:t>
            </a:r>
            <a:r>
              <a:rPr lang="en-US" altLang="ja-JP" sz="300" b="1" i="1" dirty="0">
                <a:solidFill>
                  <a:schemeClr val="bg1"/>
                </a:solidFill>
                <a:effectLst>
                  <a:outerShdw blurRad="165100" dist="38100" dir="2700000" algn="tl" rotWithShape="0">
                    <a:prstClr val="black"/>
                  </a:outerShdw>
                </a:effectLst>
                <a:latin typeface="Arial Black" panose="020B0604020202020204" pitchFamily="34" charset="0"/>
                <a:ea typeface="Meiryo" panose="020B0604030504040204" pitchFamily="34" charset="-128"/>
                <a:cs typeface="Arial Black" panose="020B0604020202020204" pitchFamily="34" charset="0"/>
              </a:rPr>
              <a:t>OFF</a:t>
            </a:r>
            <a:endParaRPr kumimoji="1" lang="ja-JP" altLang="en-US" sz="300" b="1" i="1">
              <a:solidFill>
                <a:schemeClr val="bg1"/>
              </a:solidFill>
              <a:effectLst>
                <a:outerShdw blurRad="165100" dist="38100" dir="2700000" algn="tl" rotWithShape="0">
                  <a:prstClr val="black"/>
                </a:outerShdw>
              </a:effectLst>
              <a:latin typeface="Arial Black" panose="020B0604020202020204" pitchFamily="34" charset="0"/>
              <a:cs typeface="Arial Black" panose="020B0604020202020204" pitchFamily="34" charset="0"/>
            </a:endParaRPr>
          </a:p>
        </p:txBody>
      </p:sp>
      <p:sp>
        <p:nvSpPr>
          <p:cNvPr id="122" name="テキスト ボックス 121">
            <a:extLst>
              <a:ext uri="{FF2B5EF4-FFF2-40B4-BE49-F238E27FC236}">
                <a16:creationId xmlns:a16="http://schemas.microsoft.com/office/drawing/2014/main" id="{CF05CF71-431B-F161-2DC7-13D14D8B94FC}"/>
              </a:ext>
            </a:extLst>
          </p:cNvPr>
          <p:cNvSpPr txBox="1"/>
          <p:nvPr/>
        </p:nvSpPr>
        <p:spPr>
          <a:xfrm>
            <a:off x="5165402" y="4386239"/>
            <a:ext cx="556563" cy="316625"/>
          </a:xfrm>
          <a:prstGeom prst="rect">
            <a:avLst/>
          </a:prstGeom>
          <a:noFill/>
        </p:spPr>
        <p:txBody>
          <a:bodyPr wrap="none" rtlCol="0">
            <a:spAutoFit/>
          </a:bodyPr>
          <a:lstStyle/>
          <a:p>
            <a:pPr>
              <a:lnSpc>
                <a:spcPct val="80000"/>
              </a:lnSpc>
            </a:pPr>
            <a:r>
              <a:rPr lang="en-US" altLang="ja-JP" sz="900" b="1" i="1" spc="-50" dirty="0">
                <a:solidFill>
                  <a:srgbClr val="FA63B9"/>
                </a:solidFill>
                <a:latin typeface="Arial Black" panose="020B0604020202020204" pitchFamily="34" charset="0"/>
                <a:ea typeface="Meiryo" panose="020B0604030504040204" pitchFamily="34" charset="-128"/>
                <a:cs typeface="Arial Black" panose="020B0604020202020204" pitchFamily="34" charset="0"/>
              </a:rPr>
              <a:t>Happy</a:t>
            </a:r>
          </a:p>
          <a:p>
            <a:pPr>
              <a:lnSpc>
                <a:spcPct val="80000"/>
              </a:lnSpc>
            </a:pPr>
            <a:r>
              <a:rPr lang="en-US" altLang="ja-JP" sz="900" b="1" i="1" spc="-50" dirty="0">
                <a:solidFill>
                  <a:srgbClr val="FA63B9"/>
                </a:solidFill>
                <a:latin typeface="Arial Black" panose="020B0604020202020204" pitchFamily="34" charset="0"/>
                <a:ea typeface="Meiryo" panose="020B0604030504040204" pitchFamily="34" charset="-128"/>
                <a:cs typeface="Arial Black" panose="020B0604020202020204" pitchFamily="34" charset="0"/>
              </a:rPr>
              <a:t>SALE!!</a:t>
            </a:r>
            <a:endParaRPr kumimoji="1" lang="ja-JP" altLang="en-US" sz="900" b="1" i="1" spc="-50">
              <a:solidFill>
                <a:srgbClr val="FA63B9"/>
              </a:solidFill>
              <a:latin typeface="Arial Black" panose="020B0604020202020204" pitchFamily="34" charset="0"/>
              <a:cs typeface="Arial Black" panose="020B0604020202020204" pitchFamily="34" charset="0"/>
            </a:endParaRPr>
          </a:p>
        </p:txBody>
      </p:sp>
      <p:sp>
        <p:nvSpPr>
          <p:cNvPr id="123" name="テキスト ボックス 122">
            <a:extLst>
              <a:ext uri="{FF2B5EF4-FFF2-40B4-BE49-F238E27FC236}">
                <a16:creationId xmlns:a16="http://schemas.microsoft.com/office/drawing/2014/main" id="{8F917D8C-9EC5-4272-8401-A1B70C208FC2}"/>
              </a:ext>
            </a:extLst>
          </p:cNvPr>
          <p:cNvSpPr txBox="1"/>
          <p:nvPr/>
        </p:nvSpPr>
        <p:spPr>
          <a:xfrm>
            <a:off x="5362815" y="4632990"/>
            <a:ext cx="282450" cy="114583"/>
          </a:xfrm>
          <a:prstGeom prst="rect">
            <a:avLst/>
          </a:prstGeom>
          <a:noFill/>
        </p:spPr>
        <p:txBody>
          <a:bodyPr wrap="none" rtlCol="0">
            <a:spAutoFit/>
          </a:bodyPr>
          <a:lstStyle/>
          <a:p>
            <a:pPr>
              <a:lnSpc>
                <a:spcPct val="35000"/>
              </a:lnSpc>
            </a:pPr>
            <a:r>
              <a:rPr lang="en-US" altLang="ja-JP" sz="300" b="1" i="1" dirty="0">
                <a:solidFill>
                  <a:schemeClr val="bg1"/>
                </a:solidFill>
                <a:effectLst>
                  <a:outerShdw blurRad="165100" dist="38100" dir="2700000" algn="tl" rotWithShape="0">
                    <a:prstClr val="black"/>
                  </a:outerShdw>
                </a:effectLst>
                <a:latin typeface="Arial Black" panose="020B0604020202020204" pitchFamily="34" charset="0"/>
                <a:ea typeface="Meiryo" panose="020B0604030504040204" pitchFamily="34" charset="-128"/>
                <a:cs typeface="Arial Black" panose="020B0604020202020204" pitchFamily="34" charset="0"/>
              </a:rPr>
              <a:t>MAX</a:t>
            </a:r>
            <a:endParaRPr kumimoji="1" lang="ja-JP" altLang="en-US" sz="400" b="1" i="1">
              <a:solidFill>
                <a:schemeClr val="bg1"/>
              </a:solidFill>
              <a:effectLst>
                <a:outerShdw blurRad="165100" dist="38100" dir="2700000" algn="tl" rotWithShape="0">
                  <a:prstClr val="black"/>
                </a:outerShdw>
              </a:effectLst>
              <a:latin typeface="Arial Black" panose="020B0604020202020204" pitchFamily="34" charset="0"/>
              <a:cs typeface="Arial Black" panose="020B0604020202020204" pitchFamily="34" charset="0"/>
            </a:endParaRPr>
          </a:p>
        </p:txBody>
      </p:sp>
      <p:pic>
        <p:nvPicPr>
          <p:cNvPr id="131" name="図 130">
            <a:extLst>
              <a:ext uri="{FF2B5EF4-FFF2-40B4-BE49-F238E27FC236}">
                <a16:creationId xmlns:a16="http://schemas.microsoft.com/office/drawing/2014/main" id="{58F652FF-3112-FF1D-FC6C-E6CBCFB8249E}"/>
              </a:ext>
            </a:extLst>
          </p:cNvPr>
          <p:cNvPicPr>
            <a:picLocks noChangeAspect="1"/>
          </p:cNvPicPr>
          <p:nvPr/>
        </p:nvPicPr>
        <p:blipFill>
          <a:blip r:embed="rId12"/>
          <a:stretch>
            <a:fillRect/>
          </a:stretch>
        </p:blipFill>
        <p:spPr>
          <a:xfrm rot="1378050">
            <a:off x="8842089" y="1140793"/>
            <a:ext cx="609600" cy="647700"/>
          </a:xfrm>
          <a:prstGeom prst="rect">
            <a:avLst/>
          </a:prstGeom>
        </p:spPr>
      </p:pic>
    </p:spTree>
    <p:extLst>
      <p:ext uri="{BB962C8B-B14F-4D97-AF65-F5344CB8AC3E}">
        <p14:creationId xmlns:p14="http://schemas.microsoft.com/office/powerpoint/2010/main" val="2494928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線コネクタ 55">
            <a:extLst>
              <a:ext uri="{FF2B5EF4-FFF2-40B4-BE49-F238E27FC236}">
                <a16:creationId xmlns:a16="http://schemas.microsoft.com/office/drawing/2014/main" id="{4EC3D95B-D5D4-476E-9B59-A2AD414182B7}"/>
              </a:ext>
            </a:extLst>
          </p:cNvPr>
          <p:cNvCxnSpPr>
            <a:cxnSpLocks/>
          </p:cNvCxnSpPr>
          <p:nvPr/>
        </p:nvCxnSpPr>
        <p:spPr>
          <a:xfrm>
            <a:off x="968302" y="1103327"/>
            <a:ext cx="0" cy="4464000"/>
          </a:xfrm>
          <a:prstGeom prst="line">
            <a:avLst/>
          </a:prstGeom>
          <a:ln w="1905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20" name="台形 19">
            <a:extLst>
              <a:ext uri="{FF2B5EF4-FFF2-40B4-BE49-F238E27FC236}">
                <a16:creationId xmlns:a16="http://schemas.microsoft.com/office/drawing/2014/main" id="{4397627B-EC97-7142-ADA4-901C9A988BB1}"/>
              </a:ext>
            </a:extLst>
          </p:cNvPr>
          <p:cNvSpPr/>
          <p:nvPr/>
        </p:nvSpPr>
        <p:spPr>
          <a:xfrm rot="10800000">
            <a:off x="5213220" y="902798"/>
            <a:ext cx="4032000" cy="180000"/>
          </a:xfrm>
          <a:prstGeom prst="trapezoid">
            <a:avLst/>
          </a:prstGeom>
          <a:solidFill>
            <a:schemeClr val="tx1">
              <a:lumMod val="50000"/>
              <a:lumOff val="50000"/>
            </a:schemeClr>
          </a:solidFill>
          <a:ln w="57150" cap="rnd">
            <a:solidFill>
              <a:schemeClr val="tx1">
                <a:lumMod val="50000"/>
                <a:lumOff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台形 15">
            <a:extLst>
              <a:ext uri="{FF2B5EF4-FFF2-40B4-BE49-F238E27FC236}">
                <a16:creationId xmlns:a16="http://schemas.microsoft.com/office/drawing/2014/main" id="{CB645DB5-C658-6C43-9010-7F69B20FA21E}"/>
              </a:ext>
            </a:extLst>
          </p:cNvPr>
          <p:cNvSpPr/>
          <p:nvPr/>
        </p:nvSpPr>
        <p:spPr>
          <a:xfrm rot="10800000">
            <a:off x="822578" y="902797"/>
            <a:ext cx="4032000" cy="295012"/>
          </a:xfrm>
          <a:prstGeom prst="trapezoid">
            <a:avLst/>
          </a:prstGeom>
          <a:solidFill>
            <a:schemeClr val="tx1">
              <a:lumMod val="50000"/>
              <a:lumOff val="50000"/>
            </a:schemeClr>
          </a:solidFill>
          <a:ln w="57150" cap="rnd">
            <a:solidFill>
              <a:schemeClr val="tx1">
                <a:lumMod val="50000"/>
                <a:lumOff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77DEFFC5-EB9B-4F40-85F0-F1117E2BD0D0}"/>
              </a:ext>
            </a:extLst>
          </p:cNvPr>
          <p:cNvSpPr/>
          <p:nvPr/>
        </p:nvSpPr>
        <p:spPr>
          <a:xfrm>
            <a:off x="625049" y="5944707"/>
            <a:ext cx="8620168" cy="441517"/>
          </a:xfrm>
          <a:prstGeom prst="rect">
            <a:avLst/>
          </a:prstGeom>
          <a:solidFill>
            <a:srgbClr val="CE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 name="正方形/長方形 7">
            <a:extLst>
              <a:ext uri="{FF2B5EF4-FFF2-40B4-BE49-F238E27FC236}">
                <a16:creationId xmlns:a16="http://schemas.microsoft.com/office/drawing/2014/main" id="{6B395185-EFA9-8749-A85D-F1D588B23FF1}"/>
              </a:ext>
            </a:extLst>
          </p:cNvPr>
          <p:cNvSpPr/>
          <p:nvPr/>
        </p:nvSpPr>
        <p:spPr>
          <a:xfrm>
            <a:off x="5144016" y="4142865"/>
            <a:ext cx="4101200" cy="159898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 name="正方形/長方形 2"/>
          <p:cNvSpPr/>
          <p:nvPr/>
        </p:nvSpPr>
        <p:spPr>
          <a:xfrm>
            <a:off x="5680475" y="4409502"/>
            <a:ext cx="3571302" cy="1246495"/>
          </a:xfrm>
          <a:prstGeom prst="rect">
            <a:avLst/>
          </a:prstGeom>
        </p:spPr>
        <p:txBody>
          <a:bodyPr wrap="square">
            <a:spAutoFit/>
          </a:bodyPr>
          <a:lstStyle/>
          <a:p>
            <a:pPr algn="just">
              <a:lnSpc>
                <a:spcPct val="160000"/>
              </a:lnSpc>
            </a:pPr>
            <a:r>
              <a:rPr lang="ja-JP" altLang="en-US" sz="1200">
                <a:latin typeface="Meiryo" charset="-128"/>
                <a:ea typeface="Meiryo" charset="-128"/>
                <a:cs typeface="Meiryo" charset="-128"/>
              </a:rPr>
              <a:t>　</a:t>
            </a:r>
            <a:r>
              <a:rPr lang="ja-JP" altLang="ja-JP" sz="1200">
                <a:latin typeface="Meiryo" charset="-128"/>
                <a:ea typeface="Meiryo" charset="-128"/>
                <a:cs typeface="Meiryo" charset="-128"/>
              </a:rPr>
              <a:t>会社</a:t>
            </a:r>
            <a:r>
              <a:rPr lang="ja-JP" altLang="ja-JP" sz="1200" dirty="0">
                <a:latin typeface="Meiryo" charset="-128"/>
                <a:ea typeface="Meiryo" charset="-128"/>
                <a:cs typeface="Meiryo" charset="-128"/>
              </a:rPr>
              <a:t>概要</a:t>
            </a:r>
          </a:p>
          <a:p>
            <a:pPr algn="just">
              <a:lnSpc>
                <a:spcPct val="160000"/>
              </a:lnSpc>
            </a:pPr>
            <a:r>
              <a:rPr lang="ja-JP" altLang="en-US" sz="1200">
                <a:latin typeface="Meiryo" charset="-128"/>
                <a:ea typeface="Meiryo" charset="-128"/>
                <a:cs typeface="Meiryo" charset="-128"/>
              </a:rPr>
              <a:t>　</a:t>
            </a:r>
            <a:r>
              <a:rPr lang="ja-JP" altLang="ja-JP" sz="1200">
                <a:latin typeface="Meiryo" charset="-128"/>
                <a:ea typeface="Meiryo" charset="-128"/>
                <a:cs typeface="Meiryo" charset="-128"/>
              </a:rPr>
              <a:t>登記簿</a:t>
            </a:r>
            <a:r>
              <a:rPr lang="ja-JP" altLang="ja-JP" sz="1200" dirty="0">
                <a:latin typeface="Meiryo" charset="-128"/>
                <a:ea typeface="Meiryo" charset="-128"/>
                <a:cs typeface="Meiryo" charset="-128"/>
              </a:rPr>
              <a:t>の写し</a:t>
            </a:r>
          </a:p>
          <a:p>
            <a:pPr algn="just">
              <a:lnSpc>
                <a:spcPct val="160000"/>
              </a:lnSpc>
            </a:pPr>
            <a:r>
              <a:rPr lang="ja-JP" altLang="en-US" sz="1200">
                <a:latin typeface="Meiryo" charset="-128"/>
                <a:ea typeface="Meiryo" charset="-128"/>
                <a:cs typeface="Meiryo" charset="-128"/>
              </a:rPr>
              <a:t>　</a:t>
            </a:r>
            <a:r>
              <a:rPr lang="ja-JP" altLang="ja-JP" sz="1200">
                <a:latin typeface="Meiryo" charset="-128"/>
                <a:ea typeface="Meiryo" charset="-128"/>
                <a:cs typeface="Meiryo" charset="-128"/>
              </a:rPr>
              <a:t>商品</a:t>
            </a:r>
            <a:r>
              <a:rPr lang="ja-JP" altLang="ja-JP" sz="1200" dirty="0">
                <a:latin typeface="Meiryo" charset="-128"/>
                <a:ea typeface="Meiryo" charset="-128"/>
                <a:cs typeface="Meiryo" charset="-128"/>
              </a:rPr>
              <a:t>の概要及び現物</a:t>
            </a:r>
          </a:p>
          <a:p>
            <a:pPr algn="just">
              <a:lnSpc>
                <a:spcPct val="160000"/>
              </a:lnSpc>
            </a:pPr>
            <a:r>
              <a:rPr lang="ja-JP" altLang="en-US" sz="1200">
                <a:latin typeface="Meiryo" charset="-128"/>
                <a:ea typeface="Meiryo" charset="-128"/>
                <a:cs typeface="Meiryo" charset="-128"/>
              </a:rPr>
              <a:t>　</a:t>
            </a:r>
            <a:r>
              <a:rPr lang="ja-JP" altLang="ja-JP" sz="1200">
                <a:latin typeface="Meiryo" charset="-128"/>
                <a:ea typeface="Meiryo" charset="-128"/>
                <a:cs typeface="Meiryo" charset="-128"/>
              </a:rPr>
              <a:t>免許</a:t>
            </a:r>
            <a:r>
              <a:rPr lang="ja-JP" altLang="ja-JP" sz="1200" dirty="0">
                <a:latin typeface="Meiryo" charset="-128"/>
                <a:ea typeface="Meiryo" charset="-128"/>
                <a:cs typeface="Meiryo" charset="-128"/>
              </a:rPr>
              <a:t>が必要な業種は、その免許</a:t>
            </a:r>
            <a:r>
              <a:rPr lang="ja-JP" altLang="ja-JP" sz="1200">
                <a:latin typeface="Meiryo" charset="-128"/>
                <a:ea typeface="Meiryo" charset="-128"/>
                <a:cs typeface="Meiryo" charset="-128"/>
              </a:rPr>
              <a:t>の写し</a:t>
            </a:r>
            <a:endParaRPr lang="en-US" altLang="ja-JP" sz="1200" dirty="0">
              <a:latin typeface="Meiryo" charset="-128"/>
              <a:ea typeface="Meiryo" charset="-128"/>
              <a:cs typeface="Meiryo" charset="-128"/>
            </a:endParaRPr>
          </a:p>
        </p:txBody>
      </p:sp>
      <p:sp>
        <p:nvSpPr>
          <p:cNvPr id="7" name="正方形/長方形 6">
            <a:extLst>
              <a:ext uri="{FF2B5EF4-FFF2-40B4-BE49-F238E27FC236}">
                <a16:creationId xmlns:a16="http://schemas.microsoft.com/office/drawing/2014/main" id="{FA532121-DC49-0948-9DD5-D957F30A9F27}"/>
              </a:ext>
            </a:extLst>
          </p:cNvPr>
          <p:cNvSpPr/>
          <p:nvPr/>
        </p:nvSpPr>
        <p:spPr>
          <a:xfrm>
            <a:off x="5138512" y="1089825"/>
            <a:ext cx="4680443" cy="1737014"/>
          </a:xfrm>
          <a:prstGeom prst="rect">
            <a:avLst/>
          </a:prstGeom>
        </p:spPr>
        <p:txBody>
          <a:bodyPr wrap="square">
            <a:spAutoFit/>
          </a:bodyPr>
          <a:lstStyle/>
          <a:p>
            <a:pPr algn="just">
              <a:lnSpc>
                <a:spcPct val="150000"/>
              </a:lnSpc>
            </a:pPr>
            <a:r>
              <a:rPr lang="ja-JP" altLang="en-US" sz="900">
                <a:solidFill>
                  <a:srgbClr val="7F7F7F"/>
                </a:solidFill>
                <a:latin typeface="Meiryo" charset="-128"/>
                <a:ea typeface="Meiryo" charset="-128"/>
                <a:cs typeface="Meiryo" charset="-128"/>
              </a:rPr>
              <a:t>　● 健康・美容食品</a:t>
            </a:r>
          </a:p>
          <a:p>
            <a:pPr algn="just">
              <a:lnSpc>
                <a:spcPct val="150000"/>
              </a:lnSpc>
            </a:pPr>
            <a:r>
              <a:rPr lang="ja-JP" altLang="en-US" sz="900">
                <a:solidFill>
                  <a:srgbClr val="7F7F7F"/>
                </a:solidFill>
                <a:latin typeface="Meiryo" charset="-128"/>
                <a:ea typeface="Meiryo" charset="-128"/>
                <a:cs typeface="Meiryo" charset="-128"/>
              </a:rPr>
              <a:t>　　　→ヤフーは</a:t>
            </a:r>
            <a:r>
              <a:rPr lang="ja-JP" altLang="en-US" sz="900">
                <a:solidFill>
                  <a:srgbClr val="7F7F7F"/>
                </a:solidFill>
                <a:latin typeface="メイリオ"/>
                <a:ea typeface="メイリオ"/>
              </a:rPr>
              <a:t>健康・美容食品は一部の商材かつ、ブランディング訴求のみ可。</a:t>
            </a:r>
            <a:endParaRPr lang="en-US" altLang="ja-JP" sz="900" dirty="0">
              <a:solidFill>
                <a:srgbClr val="7F7F7F"/>
              </a:solidFill>
              <a:latin typeface="メイリオ"/>
              <a:ea typeface="メイリオ"/>
            </a:endParaRPr>
          </a:p>
          <a:p>
            <a:pPr algn="just">
              <a:lnSpc>
                <a:spcPct val="150000"/>
              </a:lnSpc>
            </a:pPr>
            <a:r>
              <a:rPr lang="ja-JP" altLang="en-US" sz="900">
                <a:solidFill>
                  <a:srgbClr val="7F7F7F"/>
                </a:solidFill>
                <a:latin typeface="Meiryo" charset="-128"/>
                <a:ea typeface="Meiryo" charset="-128"/>
                <a:cs typeface="Meiryo" charset="-128"/>
              </a:rPr>
              <a:t>　● 健康器具・雑貨</a:t>
            </a:r>
          </a:p>
          <a:p>
            <a:pPr algn="just">
              <a:lnSpc>
                <a:spcPct val="150000"/>
              </a:lnSpc>
            </a:pPr>
            <a:r>
              <a:rPr lang="ja-JP" altLang="en-US" sz="900">
                <a:solidFill>
                  <a:srgbClr val="7F7F7F"/>
                </a:solidFill>
                <a:latin typeface="Meiryo" charset="-128"/>
                <a:ea typeface="Meiryo" charset="-128"/>
                <a:cs typeface="Meiryo" charset="-128"/>
              </a:rPr>
              <a:t>　　　→ヤフーは</a:t>
            </a:r>
            <a:r>
              <a:rPr lang="ja-JP" altLang="en-US" sz="900">
                <a:solidFill>
                  <a:srgbClr val="7F7F7F"/>
                </a:solidFill>
                <a:latin typeface="メイリオ"/>
                <a:ea typeface="メイリオ"/>
              </a:rPr>
              <a:t>健康器具・雑貨はブランディング訴求のみ可。</a:t>
            </a:r>
            <a:endParaRPr lang="en-US" altLang="ja-JP" sz="900" dirty="0">
              <a:solidFill>
                <a:srgbClr val="7F7F7F"/>
              </a:solidFill>
              <a:latin typeface="Meiryo" charset="-128"/>
              <a:ea typeface="Meiryo" charset="-128"/>
              <a:cs typeface="Meiryo" charset="-128"/>
            </a:endParaRPr>
          </a:p>
          <a:p>
            <a:pPr algn="just">
              <a:lnSpc>
                <a:spcPct val="150000"/>
              </a:lnSpc>
            </a:pPr>
            <a:r>
              <a:rPr lang="ja-JP" altLang="en-US" sz="900">
                <a:solidFill>
                  <a:srgbClr val="7F7F7F"/>
                </a:solidFill>
                <a:latin typeface="Meiryo" charset="-128"/>
                <a:ea typeface="Meiryo" charset="-128"/>
                <a:cs typeface="Meiryo" charset="-128"/>
              </a:rPr>
              <a:t>　● </a:t>
            </a:r>
            <a:r>
              <a:rPr lang="ja-JP" altLang="ja-JP" sz="900">
                <a:solidFill>
                  <a:srgbClr val="7F7F7F"/>
                </a:solidFill>
                <a:latin typeface="Meiryo" charset="-128"/>
                <a:ea typeface="Meiryo" charset="-128"/>
                <a:cs typeface="Meiryo" charset="-128"/>
              </a:rPr>
              <a:t>特定</a:t>
            </a:r>
            <a:r>
              <a:rPr lang="ja-JP" altLang="ja-JP" sz="900" dirty="0">
                <a:solidFill>
                  <a:srgbClr val="7F7F7F"/>
                </a:solidFill>
                <a:latin typeface="Meiryo" charset="-128"/>
                <a:ea typeface="Meiryo" charset="-128"/>
                <a:cs typeface="Meiryo" charset="-128"/>
              </a:rPr>
              <a:t>商取引法に規定される業種</a:t>
            </a:r>
          </a:p>
          <a:p>
            <a:pPr algn="just">
              <a:lnSpc>
                <a:spcPct val="150000"/>
              </a:lnSpc>
            </a:pPr>
            <a:r>
              <a:rPr lang="ja-JP" altLang="en-US" sz="900">
                <a:solidFill>
                  <a:srgbClr val="7F7F7F"/>
                </a:solidFill>
                <a:latin typeface="Meiryo" charset="-128"/>
                <a:ea typeface="Meiryo" charset="-128"/>
                <a:cs typeface="Meiryo" charset="-128"/>
              </a:rPr>
              <a:t>　</a:t>
            </a:r>
            <a:r>
              <a:rPr lang="ja-JP" altLang="ja-JP" sz="900">
                <a:solidFill>
                  <a:srgbClr val="7F7F7F"/>
                </a:solidFill>
                <a:latin typeface="Meiryo" charset="-128"/>
                <a:ea typeface="Meiryo" charset="-128"/>
                <a:cs typeface="Meiryo" charset="-128"/>
              </a:rPr>
              <a:t>　</a:t>
            </a:r>
            <a:r>
              <a:rPr lang="ja-JP" altLang="en-US" sz="900">
                <a:solidFill>
                  <a:srgbClr val="7F7F7F"/>
                </a:solidFill>
                <a:latin typeface="Meiryo" charset="-128"/>
                <a:ea typeface="Meiryo" charset="-128"/>
                <a:cs typeface="Meiryo" charset="-128"/>
              </a:rPr>
              <a:t>　</a:t>
            </a:r>
            <a:r>
              <a:rPr lang="ja-JP" altLang="ja-JP" sz="900">
                <a:solidFill>
                  <a:srgbClr val="7F7F7F"/>
                </a:solidFill>
                <a:latin typeface="Meiryo" charset="-128"/>
                <a:ea typeface="Meiryo" charset="-128"/>
                <a:cs typeface="Meiryo" charset="-128"/>
              </a:rPr>
              <a:t>→</a:t>
            </a:r>
            <a:r>
              <a:rPr lang="ja-JP" altLang="ja-JP" sz="900" dirty="0">
                <a:solidFill>
                  <a:srgbClr val="7F7F7F"/>
                </a:solidFill>
                <a:latin typeface="Meiryo" charset="-128"/>
                <a:ea typeface="Meiryo" charset="-128"/>
                <a:cs typeface="Meiryo" charset="-128"/>
              </a:rPr>
              <a:t>通販、学習塾・英会話・</a:t>
            </a:r>
            <a:r>
              <a:rPr lang="en-US" altLang="ja-JP" sz="900" dirty="0">
                <a:solidFill>
                  <a:srgbClr val="7F7F7F"/>
                </a:solidFill>
                <a:latin typeface="Meiryo" charset="-128"/>
                <a:ea typeface="Meiryo" charset="-128"/>
                <a:cs typeface="Meiryo" charset="-128"/>
              </a:rPr>
              <a:t>PC</a:t>
            </a:r>
            <a:r>
              <a:rPr lang="ja-JP" altLang="ja-JP" sz="900" dirty="0">
                <a:solidFill>
                  <a:srgbClr val="7F7F7F"/>
                </a:solidFill>
                <a:latin typeface="Meiryo" charset="-128"/>
                <a:ea typeface="Meiryo" charset="-128"/>
                <a:cs typeface="Meiryo" charset="-128"/>
              </a:rPr>
              <a:t>教室、エステ</a:t>
            </a:r>
            <a:r>
              <a:rPr lang="ja-JP" altLang="en-US" sz="900" dirty="0">
                <a:solidFill>
                  <a:srgbClr val="7F7F7F"/>
                </a:solidFill>
                <a:latin typeface="Meiryo" charset="-128"/>
                <a:ea typeface="Meiryo" charset="-128"/>
                <a:cs typeface="Meiryo" charset="-128"/>
              </a:rPr>
              <a:t>など</a:t>
            </a:r>
            <a:endParaRPr lang="ja-JP" altLang="ja-JP" sz="900" dirty="0">
              <a:solidFill>
                <a:srgbClr val="7F7F7F"/>
              </a:solidFill>
              <a:latin typeface="Meiryo" charset="-128"/>
              <a:ea typeface="Meiryo" charset="-128"/>
              <a:cs typeface="Meiryo" charset="-128"/>
            </a:endParaRPr>
          </a:p>
          <a:p>
            <a:pPr algn="just">
              <a:lnSpc>
                <a:spcPct val="150000"/>
              </a:lnSpc>
            </a:pPr>
            <a:r>
              <a:rPr lang="ja-JP" altLang="en-US" sz="900">
                <a:solidFill>
                  <a:srgbClr val="7F7F7F"/>
                </a:solidFill>
                <a:latin typeface="Meiryo" charset="-128"/>
                <a:ea typeface="Meiryo" charset="-128"/>
                <a:cs typeface="Meiryo" charset="-128"/>
              </a:rPr>
              <a:t>　● 左記</a:t>
            </a:r>
            <a:r>
              <a:rPr lang="ja-JP" altLang="en-US" sz="900" dirty="0">
                <a:solidFill>
                  <a:srgbClr val="7F7F7F"/>
                </a:solidFill>
                <a:latin typeface="Meiryo" charset="-128"/>
                <a:ea typeface="Meiryo" charset="-128"/>
                <a:cs typeface="Meiryo" charset="-128"/>
              </a:rPr>
              <a:t>以外の医療、健康関係</a:t>
            </a:r>
            <a:endParaRPr lang="ja-JP" altLang="ja-JP" sz="900" dirty="0">
              <a:solidFill>
                <a:srgbClr val="7F7F7F"/>
              </a:solidFill>
              <a:latin typeface="Meiryo" charset="-128"/>
              <a:ea typeface="Meiryo" charset="-128"/>
              <a:cs typeface="Meiryo" charset="-128"/>
            </a:endParaRPr>
          </a:p>
          <a:p>
            <a:pPr algn="just">
              <a:lnSpc>
                <a:spcPct val="150000"/>
              </a:lnSpc>
            </a:pPr>
            <a:r>
              <a:rPr lang="ja-JP" altLang="en-US" sz="900">
                <a:solidFill>
                  <a:srgbClr val="7F7F7F"/>
                </a:solidFill>
                <a:latin typeface="Meiryo" charset="-128"/>
                <a:ea typeface="Meiryo" charset="-128"/>
                <a:cs typeface="Meiryo" charset="-128"/>
              </a:rPr>
              <a:t>　● </a:t>
            </a:r>
            <a:r>
              <a:rPr lang="ja-JP" altLang="ja-JP" sz="900">
                <a:solidFill>
                  <a:srgbClr val="7F7F7F"/>
                </a:solidFill>
                <a:latin typeface="Meiryo" charset="-128"/>
                <a:ea typeface="Meiryo" charset="-128"/>
                <a:cs typeface="Meiryo" charset="-128"/>
              </a:rPr>
              <a:t>古物</a:t>
            </a:r>
            <a:r>
              <a:rPr lang="ja-JP" altLang="ja-JP" sz="900" dirty="0">
                <a:solidFill>
                  <a:srgbClr val="7F7F7F"/>
                </a:solidFill>
                <a:latin typeface="Meiryo" charset="-128"/>
                <a:ea typeface="Meiryo" charset="-128"/>
                <a:cs typeface="Meiryo" charset="-128"/>
              </a:rPr>
              <a:t>買取</a:t>
            </a:r>
            <a:r>
              <a:rPr lang="ja-JP" altLang="ja-JP" sz="900">
                <a:solidFill>
                  <a:srgbClr val="7F7F7F"/>
                </a:solidFill>
                <a:latin typeface="Meiryo" charset="-128"/>
                <a:ea typeface="Meiryo" charset="-128"/>
                <a:cs typeface="Meiryo" charset="-128"/>
              </a:rPr>
              <a:t>系</a:t>
            </a:r>
            <a:r>
              <a:rPr lang="ja-JP" altLang="en-US" sz="900">
                <a:solidFill>
                  <a:srgbClr val="7F7F7F"/>
                </a:solidFill>
                <a:latin typeface="Meiryo" charset="-128"/>
                <a:ea typeface="Meiryo" charset="-128"/>
                <a:cs typeface="Meiryo" charset="-128"/>
              </a:rPr>
              <a:t>（ヤフーは刀剣</a:t>
            </a:r>
            <a:r>
              <a:rPr lang="ja-JP" altLang="en-US" sz="900" dirty="0">
                <a:solidFill>
                  <a:srgbClr val="7F7F7F"/>
                </a:solidFill>
                <a:latin typeface="Meiryo" charset="-128"/>
                <a:ea typeface="Meiryo" charset="-128"/>
                <a:cs typeface="Meiryo" charset="-128"/>
              </a:rPr>
              <a:t>などの販売は</a:t>
            </a:r>
            <a:r>
              <a:rPr lang="en-US" altLang="ja-JP" sz="900" dirty="0">
                <a:solidFill>
                  <a:srgbClr val="7F7F7F"/>
                </a:solidFill>
                <a:latin typeface="Meiryo" charset="-128"/>
                <a:ea typeface="Meiryo" charset="-128"/>
                <a:cs typeface="Meiryo" charset="-128"/>
              </a:rPr>
              <a:t>NG</a:t>
            </a:r>
            <a:r>
              <a:rPr lang="ja-JP" altLang="en-US" sz="900">
                <a:solidFill>
                  <a:srgbClr val="7F7F7F"/>
                </a:solidFill>
                <a:latin typeface="Meiryo" charset="-128"/>
                <a:ea typeface="Meiryo" charset="-128"/>
                <a:cs typeface="Meiryo" charset="-128"/>
              </a:rPr>
              <a:t>）</a:t>
            </a:r>
            <a:endParaRPr lang="en-US" altLang="ja-JP" sz="900" dirty="0">
              <a:solidFill>
                <a:srgbClr val="7F7F7F"/>
              </a:solidFill>
              <a:latin typeface="Meiryo" charset="-128"/>
              <a:ea typeface="Meiryo" charset="-128"/>
              <a:cs typeface="Meiryo" charset="-128"/>
            </a:endParaRPr>
          </a:p>
        </p:txBody>
      </p:sp>
      <p:sp>
        <p:nvSpPr>
          <p:cNvPr id="9" name="正方形/長方形 8">
            <a:extLst>
              <a:ext uri="{FF2B5EF4-FFF2-40B4-BE49-F238E27FC236}">
                <a16:creationId xmlns:a16="http://schemas.microsoft.com/office/drawing/2014/main" id="{12CFBBC3-7768-6048-8F80-CB6271395162}"/>
              </a:ext>
            </a:extLst>
          </p:cNvPr>
          <p:cNvSpPr/>
          <p:nvPr/>
        </p:nvSpPr>
        <p:spPr>
          <a:xfrm>
            <a:off x="751678" y="5971538"/>
            <a:ext cx="8402644" cy="403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a:solidFill>
                  <a:schemeClr val="tx1"/>
                </a:solidFill>
                <a:latin typeface="Meiryo" charset="-128"/>
                <a:ea typeface="Meiryo" charset="-128"/>
                <a:cs typeface="Meiryo" charset="-128"/>
              </a:rPr>
              <a:t>ソーシャルメディア</a:t>
            </a:r>
            <a:r>
              <a:rPr lang="en-US" altLang="ja-JP" sz="1200" b="1" dirty="0">
                <a:solidFill>
                  <a:schemeClr val="tx1"/>
                </a:solidFill>
                <a:latin typeface="Meiryo" charset="-128"/>
                <a:ea typeface="Meiryo" charset="-128"/>
                <a:cs typeface="Meiryo" charset="-128"/>
              </a:rPr>
              <a:t> </a:t>
            </a:r>
            <a:r>
              <a:rPr lang="ja-JP" altLang="en-US" sz="1200" b="1">
                <a:solidFill>
                  <a:schemeClr val="tx1"/>
                </a:solidFill>
                <a:latin typeface="Meiryo" charset="-128"/>
                <a:ea typeface="Meiryo" charset="-128"/>
                <a:cs typeface="Meiryo" charset="-128"/>
              </a:rPr>
              <a:t>／</a:t>
            </a:r>
            <a:r>
              <a:rPr lang="en-US" altLang="ja-JP" sz="1200" b="1" dirty="0">
                <a:solidFill>
                  <a:schemeClr val="tx1"/>
                </a:solidFill>
                <a:latin typeface="Meiryo" charset="-128"/>
                <a:ea typeface="Meiryo" charset="-128"/>
                <a:cs typeface="Meiryo" charset="-128"/>
              </a:rPr>
              <a:t> </a:t>
            </a:r>
            <a:r>
              <a:rPr lang="ja-JP" altLang="en-US" sz="1200" b="1">
                <a:solidFill>
                  <a:schemeClr val="tx1"/>
                </a:solidFill>
                <a:latin typeface="Meiryo" charset="-128"/>
                <a:ea typeface="Meiryo" charset="-128"/>
                <a:cs typeface="Meiryo" charset="-128"/>
              </a:rPr>
              <a:t>デジタルサイネージ</a:t>
            </a:r>
            <a:r>
              <a:rPr lang="en-US" altLang="ja-JP" sz="1200" b="1" dirty="0">
                <a:solidFill>
                  <a:schemeClr val="tx1"/>
                </a:solidFill>
                <a:latin typeface="Meiryo" charset="-128"/>
                <a:ea typeface="Meiryo" charset="-128"/>
                <a:cs typeface="Meiryo" charset="-128"/>
              </a:rPr>
              <a:t> </a:t>
            </a:r>
            <a:r>
              <a:rPr lang="ja-JP" altLang="en-US" sz="1200" b="1">
                <a:solidFill>
                  <a:schemeClr val="tx1"/>
                </a:solidFill>
                <a:latin typeface="Meiryo" charset="-128"/>
                <a:ea typeface="Meiryo" charset="-128"/>
                <a:cs typeface="Meiryo" charset="-128"/>
              </a:rPr>
              <a:t>／</a:t>
            </a:r>
            <a:r>
              <a:rPr lang="en-US" altLang="ja-JP" sz="1200" b="1" dirty="0">
                <a:solidFill>
                  <a:schemeClr val="tx1"/>
                </a:solidFill>
                <a:latin typeface="Meiryo" charset="-128"/>
                <a:ea typeface="Meiryo" charset="-128"/>
                <a:cs typeface="Meiryo" charset="-128"/>
              </a:rPr>
              <a:t> </a:t>
            </a:r>
            <a:r>
              <a:rPr lang="en-US" altLang="ja-JP" sz="1200" b="1" dirty="0" err="1">
                <a:solidFill>
                  <a:schemeClr val="tx1"/>
                </a:solidFill>
                <a:latin typeface="Meiryo" charset="-128"/>
                <a:ea typeface="Meiryo" charset="-128"/>
                <a:cs typeface="Meiryo" charset="-128"/>
              </a:rPr>
              <a:t>TVer</a:t>
            </a:r>
            <a:r>
              <a:rPr lang="en-US" altLang="ja-JP" sz="1200" b="1" dirty="0">
                <a:solidFill>
                  <a:schemeClr val="tx1"/>
                </a:solidFill>
                <a:latin typeface="Meiryo" charset="-128"/>
                <a:ea typeface="Meiryo" charset="-128"/>
                <a:cs typeface="Meiryo" charset="-128"/>
              </a:rPr>
              <a:t> </a:t>
            </a:r>
            <a:r>
              <a:rPr lang="ja-JP" altLang="en-US" sz="1050" b="1">
                <a:solidFill>
                  <a:schemeClr val="tx1"/>
                </a:solidFill>
                <a:latin typeface="Meiryo" charset="-128"/>
                <a:ea typeface="Meiryo" charset="-128"/>
                <a:cs typeface="Meiryo" charset="-128"/>
              </a:rPr>
              <a:t>など</a:t>
            </a:r>
            <a:r>
              <a:rPr lang="ja-JP" altLang="en-US" sz="1050" b="1" dirty="0">
                <a:solidFill>
                  <a:schemeClr val="tx1"/>
                </a:solidFill>
                <a:latin typeface="Meiryo" charset="-128"/>
                <a:ea typeface="Meiryo" charset="-128"/>
                <a:cs typeface="Meiryo" charset="-128"/>
              </a:rPr>
              <a:t>の</a:t>
            </a:r>
            <a:r>
              <a:rPr lang="en-US" altLang="ja-JP" sz="1200" b="1" dirty="0">
                <a:solidFill>
                  <a:schemeClr val="tx1"/>
                </a:solidFill>
                <a:latin typeface="Meiryo" charset="-128"/>
                <a:ea typeface="Meiryo" charset="-128"/>
                <a:cs typeface="Meiryo" charset="-128"/>
              </a:rPr>
              <a:t>WEB</a:t>
            </a:r>
            <a:r>
              <a:rPr lang="ja-JP" altLang="en-US" sz="1200" b="1" dirty="0">
                <a:solidFill>
                  <a:schemeClr val="tx1"/>
                </a:solidFill>
                <a:latin typeface="Meiryo" charset="-128"/>
                <a:ea typeface="Meiryo" charset="-128"/>
                <a:cs typeface="Meiryo" charset="-128"/>
              </a:rPr>
              <a:t>メディア広告制限</a:t>
            </a:r>
            <a:r>
              <a:rPr lang="ja-JP" altLang="en-US" sz="1050" b="1" dirty="0">
                <a:solidFill>
                  <a:schemeClr val="tx1"/>
                </a:solidFill>
                <a:latin typeface="Meiryo" charset="-128"/>
                <a:ea typeface="Meiryo" charset="-128"/>
                <a:cs typeface="Meiryo" charset="-128"/>
              </a:rPr>
              <a:t>について　</a:t>
            </a:r>
          </a:p>
        </p:txBody>
      </p:sp>
      <p:sp>
        <p:nvSpPr>
          <p:cNvPr id="10" name="正方形/長方形 9">
            <a:extLst>
              <a:ext uri="{FF2B5EF4-FFF2-40B4-BE49-F238E27FC236}">
                <a16:creationId xmlns:a16="http://schemas.microsoft.com/office/drawing/2014/main" id="{FFAE806B-EA62-7543-80ED-737AE0684DCE}"/>
              </a:ext>
            </a:extLst>
          </p:cNvPr>
          <p:cNvSpPr/>
          <p:nvPr/>
        </p:nvSpPr>
        <p:spPr>
          <a:xfrm>
            <a:off x="751678" y="6161480"/>
            <a:ext cx="5389552" cy="251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00" dirty="0">
                <a:solidFill>
                  <a:schemeClr val="tx1"/>
                </a:solidFill>
                <a:latin typeface="Meiryo" charset="-128"/>
                <a:ea typeface="Meiryo" charset="-128"/>
                <a:cs typeface="Meiryo" charset="-128"/>
              </a:rPr>
              <a:t>媒体ごとに考査基準は異なります。都度、事務局までお問い合わせください。</a:t>
            </a:r>
            <a:endParaRPr lang="en-US" altLang="ja-JP" sz="1000" dirty="0">
              <a:solidFill>
                <a:schemeClr val="tx1"/>
              </a:solidFill>
              <a:latin typeface="Meiryo" charset="-128"/>
              <a:ea typeface="Meiryo" charset="-128"/>
              <a:cs typeface="Meiryo" charset="-128"/>
            </a:endParaRPr>
          </a:p>
        </p:txBody>
      </p:sp>
      <p:sp>
        <p:nvSpPr>
          <p:cNvPr id="2" name="テキスト ボックス 1">
            <a:extLst>
              <a:ext uri="{FF2B5EF4-FFF2-40B4-BE49-F238E27FC236}">
                <a16:creationId xmlns:a16="http://schemas.microsoft.com/office/drawing/2014/main" id="{111415AD-C6ED-6841-9D45-6BA7398F795C}"/>
              </a:ext>
            </a:extLst>
          </p:cNvPr>
          <p:cNvSpPr txBox="1"/>
          <p:nvPr/>
        </p:nvSpPr>
        <p:spPr>
          <a:xfrm>
            <a:off x="932015" y="924677"/>
            <a:ext cx="3919294" cy="276999"/>
          </a:xfrm>
          <a:prstGeom prst="rect">
            <a:avLst/>
          </a:prstGeom>
          <a:noFill/>
        </p:spPr>
        <p:txBody>
          <a:bodyPr wrap="square" rtlCol="0">
            <a:spAutoFit/>
          </a:bodyPr>
          <a:lstStyle/>
          <a:p>
            <a:r>
              <a:rPr lang="ja-JP" altLang="en-US" sz="1200" b="1" dirty="0">
                <a:solidFill>
                  <a:schemeClr val="bg1"/>
                </a:solidFill>
                <a:latin typeface="Meiryo" charset="-128"/>
                <a:ea typeface="Meiryo" charset="-128"/>
                <a:cs typeface="Meiryo" charset="-128"/>
              </a:rPr>
              <a:t>広告出稿が不可もしくは留意の必要がある訴求内容</a:t>
            </a:r>
            <a:endParaRPr lang="en-US" altLang="ja-JP" sz="1200" b="1" u="sng" dirty="0">
              <a:solidFill>
                <a:srgbClr val="FF0000"/>
              </a:solidFill>
              <a:latin typeface="Meiryo" charset="-128"/>
              <a:ea typeface="Meiryo" charset="-128"/>
              <a:cs typeface="Meiryo" charset="-128"/>
            </a:endParaRPr>
          </a:p>
        </p:txBody>
      </p:sp>
      <p:sp>
        <p:nvSpPr>
          <p:cNvPr id="22" name="正方形/長方形 21"/>
          <p:cNvSpPr/>
          <p:nvPr/>
        </p:nvSpPr>
        <p:spPr>
          <a:xfrm>
            <a:off x="706284" y="1292204"/>
            <a:ext cx="4680444" cy="4593565"/>
          </a:xfrm>
          <a:prstGeom prst="rect">
            <a:avLst/>
          </a:prstGeom>
        </p:spPr>
        <p:txBody>
          <a:bodyPr wrap="square">
            <a:spAutoFit/>
          </a:bodyPr>
          <a:lstStyle/>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ja-JP" altLang="en-US" sz="900">
                <a:solidFill>
                  <a:schemeClr val="tx1">
                    <a:lumMod val="50000"/>
                    <a:lumOff val="50000"/>
                  </a:schemeClr>
                </a:solidFill>
                <a:latin typeface="Meiryo" charset="-128"/>
                <a:ea typeface="Meiryo" charset="-128"/>
                <a:cs typeface="Meiryo" charset="-128"/>
              </a:rPr>
              <a:t>●</a:t>
            </a:r>
            <a:r>
              <a:rPr lang="en-US" altLang="ja-JP" sz="900" dirty="0">
                <a:solidFill>
                  <a:schemeClr val="tx1">
                    <a:lumMod val="50000"/>
                    <a:lumOff val="50000"/>
                  </a:schemeClr>
                </a:solidFill>
                <a:latin typeface="Meiryo" charset="-128"/>
                <a:ea typeface="Meiryo" charset="-128"/>
                <a:cs typeface="Meiryo" charset="-128"/>
              </a:rPr>
              <a:t> </a:t>
            </a:r>
            <a:r>
              <a:rPr lang="ja-JP" altLang="en-US" sz="900">
                <a:solidFill>
                  <a:schemeClr val="tx1">
                    <a:lumMod val="50000"/>
                    <a:lumOff val="50000"/>
                  </a:schemeClr>
                </a:solidFill>
                <a:latin typeface="Meiryo" charset="-128"/>
                <a:ea typeface="Meiryo" charset="-128"/>
                <a:cs typeface="Meiryo" charset="-128"/>
              </a:rPr>
              <a:t>パチンコ・スロット（</a:t>
            </a:r>
            <a:r>
              <a:rPr lang="ja-JP" altLang="en-US" sz="900" dirty="0">
                <a:solidFill>
                  <a:schemeClr val="tx1">
                    <a:lumMod val="50000"/>
                    <a:lumOff val="50000"/>
                  </a:schemeClr>
                </a:solidFill>
                <a:latin typeface="Meiryo" charset="-128"/>
                <a:ea typeface="Meiryo" charset="-128"/>
                <a:cs typeface="Meiryo" charset="-128"/>
              </a:rPr>
              <a:t>店舗誘導広告、企業広告ともに掲載不可）</a:t>
            </a:r>
            <a:endParaRPr lang="en-US" altLang="ja-JP" sz="900" dirty="0">
              <a:solidFill>
                <a:schemeClr val="tx1">
                  <a:lumMod val="50000"/>
                  <a:lumOff val="50000"/>
                </a:schemeClr>
              </a:solidFill>
              <a:latin typeface="Meiryo" charset="-128"/>
              <a:ea typeface="Meiryo" charset="-128"/>
              <a:cs typeface="Meiryo" charset="-128"/>
            </a:endParaRP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レーシック・美容整形・美容外科・ 美容皮膚科</a:t>
            </a:r>
            <a:endParaRPr lang="en-US" altLang="ja-JP" sz="900" dirty="0">
              <a:solidFill>
                <a:schemeClr val="tx1">
                  <a:lumMod val="50000"/>
                  <a:lumOff val="50000"/>
                </a:schemeClr>
              </a:solidFill>
              <a:latin typeface="Meiryo" charset="-128"/>
              <a:ea typeface="Meiryo" charset="-128"/>
              <a:cs typeface="Meiryo" charset="-128"/>
            </a:endParaRP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占い</a:t>
            </a:r>
            <a:endParaRPr lang="en-US" altLang="ja-JP" sz="900" dirty="0">
              <a:solidFill>
                <a:schemeClr val="tx1">
                  <a:lumMod val="50000"/>
                  <a:lumOff val="50000"/>
                </a:schemeClr>
              </a:solidFill>
              <a:latin typeface="Meiryo" charset="-128"/>
              <a:ea typeface="Meiryo" charset="-128"/>
              <a:cs typeface="Meiryo" charset="-128"/>
            </a:endParaRP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タバコ</a:t>
            </a:r>
            <a:endParaRPr lang="en-US" altLang="ja-JP" sz="900" dirty="0">
              <a:solidFill>
                <a:schemeClr val="tx1">
                  <a:lumMod val="50000"/>
                  <a:lumOff val="50000"/>
                </a:schemeClr>
              </a:solidFill>
              <a:latin typeface="Meiryo" charset="-128"/>
              <a:ea typeface="Meiryo" charset="-128"/>
              <a:cs typeface="Meiryo" charset="-128"/>
            </a:endParaRP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ナイトワーク求人</a:t>
            </a:r>
            <a:endParaRPr lang="en-US" altLang="ja-JP" sz="900" dirty="0">
              <a:solidFill>
                <a:schemeClr val="tx1">
                  <a:lumMod val="50000"/>
                  <a:lumOff val="50000"/>
                </a:schemeClr>
              </a:solidFill>
              <a:latin typeface="Meiryo" charset="-128"/>
              <a:ea typeface="Meiryo" charset="-128"/>
              <a:cs typeface="Meiryo" charset="-128"/>
            </a:endParaRP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出会い系サイト・結婚紹介（インターネット異性紹介事業）</a:t>
            </a:r>
            <a:endParaRPr lang="en-US" altLang="ja-JP" sz="900" dirty="0">
              <a:solidFill>
                <a:schemeClr val="tx1">
                  <a:lumMod val="50000"/>
                  <a:lumOff val="50000"/>
                </a:schemeClr>
              </a:solidFill>
              <a:latin typeface="Meiryo" charset="-128"/>
              <a:ea typeface="Meiryo" charset="-128"/>
              <a:cs typeface="Meiryo" charset="-128"/>
            </a:endParaRP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消費者向無担保貸金業者（銀行グループ・上場企業を除く）、商工ローン</a:t>
            </a: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ギャンブル（その他）</a:t>
            </a: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発毛・育毛・増毛・かつらサービス</a:t>
            </a: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妊娠・</a:t>
            </a:r>
            <a:r>
              <a:rPr lang="ja-JP" altLang="en-US" sz="900">
                <a:solidFill>
                  <a:schemeClr val="tx1">
                    <a:lumMod val="50000"/>
                    <a:lumOff val="50000"/>
                  </a:schemeClr>
                </a:solidFill>
                <a:latin typeface="Meiryo" charset="-128"/>
                <a:ea typeface="Meiryo" charset="-128"/>
                <a:cs typeface="Meiryo" charset="-128"/>
              </a:rPr>
              <a:t>不妊情報</a:t>
            </a:r>
            <a:endParaRPr lang="ja-JP" altLang="en-US" sz="900" dirty="0">
              <a:solidFill>
                <a:schemeClr val="tx1">
                  <a:lumMod val="50000"/>
                  <a:lumOff val="50000"/>
                </a:schemeClr>
              </a:solidFill>
              <a:latin typeface="Meiryo" charset="-128"/>
              <a:ea typeface="Meiryo" charset="-128"/>
              <a:cs typeface="Meiryo" charset="-128"/>
            </a:endParaRP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探偵</a:t>
            </a: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治験</a:t>
            </a: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能力開発関連商品</a:t>
            </a: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性</a:t>
            </a:r>
            <a:r>
              <a:rPr lang="ja-JP" altLang="en-US" sz="900">
                <a:solidFill>
                  <a:schemeClr val="tx1">
                    <a:lumMod val="50000"/>
                    <a:lumOff val="50000"/>
                  </a:schemeClr>
                </a:solidFill>
                <a:latin typeface="Meiryo" charset="-128"/>
                <a:ea typeface="Meiryo" charset="-128"/>
                <a:cs typeface="Meiryo" charset="-128"/>
              </a:rPr>
              <a:t>に関する薬・商品・情報</a:t>
            </a:r>
            <a:endParaRPr lang="ja-JP" altLang="en-US" sz="900" dirty="0">
              <a:solidFill>
                <a:schemeClr val="tx1">
                  <a:lumMod val="50000"/>
                  <a:lumOff val="50000"/>
                </a:schemeClr>
              </a:solidFill>
              <a:latin typeface="Meiryo" charset="-128"/>
              <a:ea typeface="Meiryo" charset="-128"/>
              <a:cs typeface="Meiryo" charset="-128"/>
            </a:endParaRP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宗教団体</a:t>
            </a: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ja-JP" altLang="en-US" sz="900">
                <a:solidFill>
                  <a:schemeClr val="tx1">
                    <a:lumMod val="50000"/>
                    <a:lumOff val="50000"/>
                  </a:schemeClr>
                </a:solidFill>
                <a:latin typeface="Meiryo" charset="-128"/>
                <a:ea typeface="Meiryo" charset="-128"/>
                <a:cs typeface="Meiryo" charset="-128"/>
              </a:rPr>
              <a:t>●</a:t>
            </a:r>
            <a:r>
              <a:rPr lang="en-US" altLang="ja-JP" sz="900" dirty="0">
                <a:solidFill>
                  <a:schemeClr val="tx1">
                    <a:lumMod val="50000"/>
                    <a:lumOff val="50000"/>
                  </a:schemeClr>
                </a:solidFill>
                <a:latin typeface="Meiryo" charset="-128"/>
                <a:ea typeface="Meiryo" charset="-128"/>
                <a:cs typeface="Meiryo" charset="-128"/>
              </a:rPr>
              <a:t> </a:t>
            </a:r>
            <a:r>
              <a:rPr lang="ja-JP" altLang="en-US" sz="900">
                <a:solidFill>
                  <a:schemeClr val="tx1">
                    <a:lumMod val="50000"/>
                    <a:lumOff val="50000"/>
                  </a:schemeClr>
                </a:solidFill>
                <a:latin typeface="Meiryo" charset="-128"/>
                <a:ea typeface="Meiryo" charset="-128"/>
                <a:cs typeface="Meiryo" charset="-128"/>
              </a:rPr>
              <a:t>恋愛</a:t>
            </a:r>
            <a:r>
              <a:rPr lang="en-US" altLang="ja-JP" sz="900" dirty="0">
                <a:solidFill>
                  <a:schemeClr val="tx1">
                    <a:lumMod val="50000"/>
                    <a:lumOff val="50000"/>
                  </a:schemeClr>
                </a:solidFill>
                <a:latin typeface="Meiryo" charset="-128"/>
                <a:ea typeface="Meiryo" charset="-128"/>
                <a:cs typeface="Meiryo" charset="-128"/>
              </a:rPr>
              <a:t>/</a:t>
            </a:r>
            <a:r>
              <a:rPr lang="ja-JP" altLang="en-US" sz="900">
                <a:solidFill>
                  <a:schemeClr val="tx1">
                    <a:lumMod val="50000"/>
                    <a:lumOff val="50000"/>
                  </a:schemeClr>
                </a:solidFill>
                <a:latin typeface="Meiryo" charset="-128"/>
                <a:ea typeface="Meiryo" charset="-128"/>
                <a:cs typeface="Meiryo" charset="-128"/>
              </a:rPr>
              <a:t>結婚情報・サービス</a:t>
            </a:r>
            <a:endParaRPr lang="en-US" altLang="ja-JP" sz="900" dirty="0">
              <a:solidFill>
                <a:schemeClr val="tx1">
                  <a:lumMod val="50000"/>
                  <a:lumOff val="50000"/>
                </a:schemeClr>
              </a:solidFill>
              <a:latin typeface="Meiryo" charset="-128"/>
              <a:ea typeface="Meiryo" charset="-128"/>
              <a:cs typeface="Meiryo" charset="-128"/>
            </a:endParaRP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健康・美容食品</a:t>
            </a: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健康器具・雑貨</a:t>
            </a: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a:solidFill>
                  <a:schemeClr val="tx1">
                    <a:lumMod val="50000"/>
                    <a:lumOff val="50000"/>
                  </a:schemeClr>
                </a:solidFill>
                <a:latin typeface="Meiryo" charset="-128"/>
                <a:ea typeface="Meiryo" charset="-128"/>
                <a:cs typeface="Meiryo" charset="-128"/>
              </a:rPr>
              <a:t>美容エステティックサロン（医療脱毛・増毛育毛サービス）</a:t>
            </a:r>
            <a:endParaRPr lang="ja-JP" altLang="en-US" sz="900" dirty="0">
              <a:solidFill>
                <a:schemeClr val="tx1">
                  <a:lumMod val="50000"/>
                  <a:lumOff val="50000"/>
                </a:schemeClr>
              </a:solidFill>
              <a:latin typeface="Meiryo" charset="-128"/>
              <a:ea typeface="Meiryo" charset="-128"/>
              <a:cs typeface="Meiryo" charset="-128"/>
            </a:endParaRP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医療機関による保険外治療</a:t>
            </a:r>
            <a:endParaRPr lang="en-US" altLang="ja-JP" sz="900" dirty="0">
              <a:solidFill>
                <a:schemeClr val="tx1">
                  <a:lumMod val="50000"/>
                  <a:lumOff val="50000"/>
                </a:schemeClr>
              </a:solidFill>
              <a:latin typeface="Meiryo" charset="-128"/>
              <a:ea typeface="Meiryo" charset="-128"/>
              <a:cs typeface="Meiryo" charset="-128"/>
            </a:endParaRPr>
          </a:p>
          <a:p>
            <a:pPr>
              <a:lnSpc>
                <a:spcPct val="150000"/>
              </a:lnSpc>
            </a:pPr>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ja-JP" altLang="en-US" sz="900" dirty="0">
                <a:solidFill>
                  <a:schemeClr val="tx1">
                    <a:lumMod val="50000"/>
                    <a:lumOff val="50000"/>
                  </a:schemeClr>
                </a:solidFill>
                <a:latin typeface="Meiryo" charset="-128"/>
                <a:ea typeface="Meiryo" charset="-128"/>
                <a:cs typeface="Meiryo" charset="-128"/>
              </a:rPr>
              <a:t>団体による</a:t>
            </a:r>
            <a:r>
              <a:rPr lang="ja-JP" altLang="en-US" sz="900">
                <a:solidFill>
                  <a:schemeClr val="tx1">
                    <a:lumMod val="50000"/>
                    <a:lumOff val="50000"/>
                  </a:schemeClr>
                </a:solidFill>
                <a:latin typeface="Meiryo" charset="-128"/>
                <a:ea typeface="Meiryo" charset="-128"/>
                <a:cs typeface="Meiryo" charset="-128"/>
              </a:rPr>
              <a:t>意見広告、主観的な意見を強く伝えるもの</a:t>
            </a:r>
            <a:endParaRPr lang="en-US" altLang="ja-JP" sz="900" dirty="0">
              <a:solidFill>
                <a:schemeClr val="tx1">
                  <a:lumMod val="50000"/>
                  <a:lumOff val="50000"/>
                </a:schemeClr>
              </a:solidFill>
              <a:latin typeface="Meiryo" charset="-128"/>
              <a:ea typeface="Meiryo" charset="-128"/>
              <a:cs typeface="Meiryo" charset="-128"/>
            </a:endParaRPr>
          </a:p>
          <a:p>
            <a:r>
              <a:rPr lang="ja-JP" altLang="en-US" sz="900" dirty="0">
                <a:solidFill>
                  <a:schemeClr val="tx1">
                    <a:lumMod val="50000"/>
                    <a:lumOff val="50000"/>
                  </a:schemeClr>
                </a:solidFill>
                <a:latin typeface="Meiryo" charset="-128"/>
                <a:ea typeface="Meiryo" charset="-128"/>
                <a:cs typeface="Meiryo" charset="-128"/>
              </a:rPr>
              <a:t>　　</a:t>
            </a:r>
            <a:r>
              <a:rPr lang="en-US" altLang="ja-JP" sz="900" dirty="0">
                <a:solidFill>
                  <a:schemeClr val="tx1">
                    <a:lumMod val="50000"/>
                    <a:lumOff val="50000"/>
                  </a:schemeClr>
                </a:solidFill>
                <a:latin typeface="Meiryo" charset="-128"/>
                <a:ea typeface="Meiryo" charset="-128"/>
                <a:cs typeface="Meiryo" charset="-128"/>
              </a:rPr>
              <a:t> </a:t>
            </a:r>
            <a:r>
              <a:rPr lang="en-US" altLang="ja-JP" sz="700" dirty="0">
                <a:solidFill>
                  <a:schemeClr val="tx1">
                    <a:lumMod val="50000"/>
                    <a:lumOff val="50000"/>
                  </a:schemeClr>
                </a:solidFill>
                <a:latin typeface="Meiryo" charset="-128"/>
                <a:ea typeface="Meiryo" charset="-128"/>
                <a:cs typeface="Meiryo" charset="-128"/>
              </a:rPr>
              <a:t>※</a:t>
            </a:r>
            <a:r>
              <a:rPr lang="ja-JP" altLang="en-US" sz="700" dirty="0">
                <a:solidFill>
                  <a:schemeClr val="tx1">
                    <a:lumMod val="50000"/>
                    <a:lumOff val="50000"/>
                  </a:schemeClr>
                </a:solidFill>
                <a:latin typeface="Meiryo" charset="-128"/>
                <a:ea typeface="Meiryo" charset="-128"/>
                <a:cs typeface="Meiryo" charset="-128"/>
              </a:rPr>
              <a:t>「官公庁、政府広告」については、一部制限があるため、詳細は問い合わせください。</a:t>
            </a:r>
            <a:endParaRPr lang="en-US" altLang="ja-JP" sz="700" dirty="0">
              <a:solidFill>
                <a:schemeClr val="tx1">
                  <a:lumMod val="50000"/>
                  <a:lumOff val="50000"/>
                </a:schemeClr>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F7389302-11F6-774C-B016-DE5497F07983}"/>
              </a:ext>
            </a:extLst>
          </p:cNvPr>
          <p:cNvSpPr txBox="1"/>
          <p:nvPr/>
        </p:nvSpPr>
        <p:spPr>
          <a:xfrm>
            <a:off x="5248263" y="895300"/>
            <a:ext cx="3672000" cy="230832"/>
          </a:xfrm>
          <a:prstGeom prst="rect">
            <a:avLst/>
          </a:prstGeom>
          <a:noFill/>
        </p:spPr>
        <p:txBody>
          <a:bodyPr wrap="square" rtlCol="0">
            <a:spAutoFit/>
          </a:bodyPr>
          <a:lstStyle/>
          <a:p>
            <a:pPr algn="just"/>
            <a:r>
              <a:rPr lang="en-US" altLang="ja-JP" sz="900" b="1" dirty="0">
                <a:solidFill>
                  <a:schemeClr val="bg1"/>
                </a:solidFill>
                <a:latin typeface="Meiryo" charset="-128"/>
                <a:ea typeface="Meiryo" charset="-128"/>
                <a:cs typeface="Meiryo" charset="-128"/>
              </a:rPr>
              <a:t> </a:t>
            </a:r>
            <a:r>
              <a:rPr lang="ja-JP" altLang="ja-JP" sz="900" b="1" dirty="0">
                <a:solidFill>
                  <a:schemeClr val="bg1"/>
                </a:solidFill>
                <a:latin typeface="Meiryo" charset="-128"/>
                <a:ea typeface="Meiryo" charset="-128"/>
                <a:cs typeface="Meiryo" charset="-128"/>
              </a:rPr>
              <a:t>考査に時間が</a:t>
            </a:r>
            <a:r>
              <a:rPr lang="ja-JP" altLang="en-US" sz="900" b="1" dirty="0">
                <a:solidFill>
                  <a:schemeClr val="bg1"/>
                </a:solidFill>
                <a:latin typeface="Meiryo" charset="-128"/>
                <a:ea typeface="Meiryo" charset="-128"/>
                <a:cs typeface="Meiryo" charset="-128"/>
              </a:rPr>
              <a:t>かかる訴求例</a:t>
            </a:r>
            <a:endParaRPr lang="ja-JP" altLang="ja-JP" sz="900" b="1" dirty="0">
              <a:solidFill>
                <a:schemeClr val="bg1"/>
              </a:solidFill>
              <a:latin typeface="Meiryo" charset="-128"/>
              <a:ea typeface="Meiryo" charset="-128"/>
              <a:cs typeface="Meiryo" charset="-128"/>
            </a:endParaRPr>
          </a:p>
        </p:txBody>
      </p:sp>
      <p:sp>
        <p:nvSpPr>
          <p:cNvPr id="23" name="台形 22">
            <a:extLst>
              <a:ext uri="{FF2B5EF4-FFF2-40B4-BE49-F238E27FC236}">
                <a16:creationId xmlns:a16="http://schemas.microsoft.com/office/drawing/2014/main" id="{7A4D8E74-CF0F-024B-9A62-CC28F62A134E}"/>
              </a:ext>
            </a:extLst>
          </p:cNvPr>
          <p:cNvSpPr/>
          <p:nvPr/>
        </p:nvSpPr>
        <p:spPr>
          <a:xfrm rot="10800000">
            <a:off x="5213220" y="3047456"/>
            <a:ext cx="4032000" cy="180000"/>
          </a:xfrm>
          <a:prstGeom prst="trapezoid">
            <a:avLst/>
          </a:prstGeom>
          <a:solidFill>
            <a:schemeClr val="tx1">
              <a:lumMod val="50000"/>
              <a:lumOff val="50000"/>
            </a:schemeClr>
          </a:solidFill>
          <a:ln w="57150" cap="rnd">
            <a:solidFill>
              <a:schemeClr val="tx1">
                <a:lumMod val="50000"/>
                <a:lumOff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1FB46402-2098-2D4D-BEC2-EEAD6B0BC30F}"/>
              </a:ext>
            </a:extLst>
          </p:cNvPr>
          <p:cNvSpPr txBox="1"/>
          <p:nvPr/>
        </p:nvSpPr>
        <p:spPr>
          <a:xfrm>
            <a:off x="5248263" y="3039958"/>
            <a:ext cx="3672000" cy="230832"/>
          </a:xfrm>
          <a:prstGeom prst="rect">
            <a:avLst/>
          </a:prstGeom>
          <a:noFill/>
        </p:spPr>
        <p:txBody>
          <a:bodyPr wrap="square" rtlCol="0">
            <a:spAutoFit/>
          </a:bodyPr>
          <a:lstStyle/>
          <a:p>
            <a:pPr algn="just"/>
            <a:r>
              <a:rPr lang="ja-JP" altLang="en-US" sz="900" b="1" dirty="0">
                <a:solidFill>
                  <a:schemeClr val="bg1"/>
                </a:solidFill>
                <a:latin typeface="Meiryo" charset="-128"/>
                <a:ea typeface="Meiryo" charset="-128"/>
                <a:cs typeface="Meiryo" charset="-128"/>
              </a:rPr>
              <a:t>ダブルスポンサー（二重広告）</a:t>
            </a:r>
            <a:endParaRPr lang="ja-JP" altLang="ja-JP" sz="900" b="1" dirty="0">
              <a:solidFill>
                <a:schemeClr val="bg1"/>
              </a:solidFill>
              <a:latin typeface="Meiryo" charset="-128"/>
              <a:ea typeface="Meiryo" charset="-128"/>
              <a:cs typeface="Meiryo" charset="-128"/>
            </a:endParaRPr>
          </a:p>
        </p:txBody>
      </p:sp>
      <p:sp>
        <p:nvSpPr>
          <p:cNvPr id="25" name="正方形/長方形 24">
            <a:extLst>
              <a:ext uri="{FF2B5EF4-FFF2-40B4-BE49-F238E27FC236}">
                <a16:creationId xmlns:a16="http://schemas.microsoft.com/office/drawing/2014/main" id="{8D4563CF-A817-1048-9F16-C2F736C0B7BC}"/>
              </a:ext>
            </a:extLst>
          </p:cNvPr>
          <p:cNvSpPr/>
          <p:nvPr/>
        </p:nvSpPr>
        <p:spPr>
          <a:xfrm>
            <a:off x="5138513" y="3253337"/>
            <a:ext cx="4320480" cy="490519"/>
          </a:xfrm>
          <a:prstGeom prst="rect">
            <a:avLst/>
          </a:prstGeom>
        </p:spPr>
        <p:txBody>
          <a:bodyPr wrap="square">
            <a:spAutoFit/>
          </a:bodyPr>
          <a:lstStyle/>
          <a:p>
            <a:pPr algn="just">
              <a:lnSpc>
                <a:spcPct val="150000"/>
              </a:lnSpc>
            </a:pPr>
            <a:r>
              <a:rPr lang="ja-JP" altLang="en-US" sz="900">
                <a:solidFill>
                  <a:srgbClr val="7F7F7F"/>
                </a:solidFill>
                <a:latin typeface="Meiryo" charset="-128"/>
                <a:ea typeface="Meiryo" charset="-128"/>
                <a:cs typeface="Meiryo" charset="-128"/>
              </a:rPr>
              <a:t>　●</a:t>
            </a:r>
            <a:r>
              <a:rPr lang="en-US" altLang="ja-JP" sz="900" dirty="0">
                <a:solidFill>
                  <a:srgbClr val="7F7F7F"/>
                </a:solidFill>
                <a:latin typeface="Meiryo" charset="-128"/>
                <a:ea typeface="Meiryo" charset="-128"/>
                <a:cs typeface="Meiryo" charset="-128"/>
              </a:rPr>
              <a:t> </a:t>
            </a:r>
            <a:r>
              <a:rPr lang="ja-JP" altLang="en-US" sz="900">
                <a:solidFill>
                  <a:srgbClr val="7F7F7F"/>
                </a:solidFill>
                <a:latin typeface="Meiryo" charset="-128"/>
                <a:ea typeface="Meiryo" charset="-128"/>
                <a:cs typeface="Meiryo" charset="-128"/>
              </a:rPr>
              <a:t>放送上</a:t>
            </a:r>
            <a:r>
              <a:rPr lang="ja-JP" altLang="en-US" sz="900" dirty="0">
                <a:solidFill>
                  <a:srgbClr val="7F7F7F"/>
                </a:solidFill>
                <a:latin typeface="Meiryo" charset="-128"/>
                <a:ea typeface="Meiryo" charset="-128"/>
                <a:cs typeface="Meiryo" charset="-128"/>
              </a:rPr>
              <a:t>基本</a:t>
            </a:r>
            <a:r>
              <a:rPr lang="en-US" altLang="ja-JP" sz="900" dirty="0">
                <a:solidFill>
                  <a:srgbClr val="7F7F7F"/>
                </a:solidFill>
                <a:latin typeface="Meiryo" charset="-128"/>
                <a:ea typeface="Meiryo" charset="-128"/>
                <a:cs typeface="Meiryo" charset="-128"/>
              </a:rPr>
              <a:t>NG</a:t>
            </a:r>
          </a:p>
          <a:p>
            <a:pPr algn="just">
              <a:lnSpc>
                <a:spcPct val="150000"/>
              </a:lnSpc>
            </a:pPr>
            <a:r>
              <a:rPr lang="ja-JP" altLang="en-US" sz="900">
                <a:solidFill>
                  <a:srgbClr val="7F7F7F"/>
                </a:solidFill>
                <a:latin typeface="Meiryo" charset="-128"/>
                <a:ea typeface="Meiryo" charset="-128"/>
                <a:cs typeface="Meiryo" charset="-128"/>
              </a:rPr>
              <a:t>　●</a:t>
            </a:r>
            <a:r>
              <a:rPr lang="en-US" altLang="ja-JP" sz="900" dirty="0">
                <a:solidFill>
                  <a:srgbClr val="7F7F7F"/>
                </a:solidFill>
                <a:latin typeface="Meiryo" charset="-128"/>
                <a:ea typeface="Meiryo" charset="-128"/>
                <a:cs typeface="Meiryo" charset="-128"/>
              </a:rPr>
              <a:t> </a:t>
            </a:r>
            <a:r>
              <a:rPr lang="ja-JP" altLang="en-US" sz="900">
                <a:solidFill>
                  <a:srgbClr val="7F7F7F"/>
                </a:solidFill>
                <a:latin typeface="Meiryo" charset="-128"/>
                <a:ea typeface="Meiryo" charset="-128"/>
                <a:cs typeface="Meiryo" charset="-128"/>
              </a:rPr>
              <a:t>表現</a:t>
            </a:r>
            <a:r>
              <a:rPr lang="ja-JP" altLang="en-US" sz="900" dirty="0">
                <a:solidFill>
                  <a:srgbClr val="7F7F7F"/>
                </a:solidFill>
                <a:latin typeface="Meiryo" charset="-128"/>
                <a:ea typeface="Meiryo" charset="-128"/>
                <a:cs typeface="Meiryo" charset="-128"/>
              </a:rPr>
              <a:t>方法についてはご相談ください</a:t>
            </a:r>
            <a:endParaRPr lang="en-US" altLang="ja-JP" sz="900" dirty="0">
              <a:solidFill>
                <a:srgbClr val="7F7F7F"/>
              </a:solidFill>
              <a:latin typeface="Meiryo" charset="-128"/>
              <a:ea typeface="Meiryo" charset="-128"/>
              <a:cs typeface="Meiryo" charset="-128"/>
            </a:endParaRPr>
          </a:p>
        </p:txBody>
      </p:sp>
      <p:cxnSp>
        <p:nvCxnSpPr>
          <p:cNvPr id="26" name="直線コネクタ 25">
            <a:extLst>
              <a:ext uri="{FF2B5EF4-FFF2-40B4-BE49-F238E27FC236}">
                <a16:creationId xmlns:a16="http://schemas.microsoft.com/office/drawing/2014/main" id="{CD0FCAF3-6608-FA46-AF18-4A9773FB41F8}"/>
              </a:ext>
            </a:extLst>
          </p:cNvPr>
          <p:cNvCxnSpPr>
            <a:cxnSpLocks/>
          </p:cNvCxnSpPr>
          <p:nvPr/>
        </p:nvCxnSpPr>
        <p:spPr>
          <a:xfrm>
            <a:off x="5396412" y="1089825"/>
            <a:ext cx="0" cy="1613205"/>
          </a:xfrm>
          <a:prstGeom prst="line">
            <a:avLst/>
          </a:prstGeom>
          <a:ln w="1905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sp>
        <p:nvSpPr>
          <p:cNvPr id="29" name="台形 28">
            <a:extLst>
              <a:ext uri="{FF2B5EF4-FFF2-40B4-BE49-F238E27FC236}">
                <a16:creationId xmlns:a16="http://schemas.microsoft.com/office/drawing/2014/main" id="{79A1F02A-8602-324A-B03C-D524F52A6A32}"/>
              </a:ext>
            </a:extLst>
          </p:cNvPr>
          <p:cNvSpPr/>
          <p:nvPr/>
        </p:nvSpPr>
        <p:spPr>
          <a:xfrm rot="10800000">
            <a:off x="5213219" y="4087318"/>
            <a:ext cx="3352220" cy="231814"/>
          </a:xfrm>
          <a:prstGeom prst="trapezoid">
            <a:avLst/>
          </a:prstGeom>
          <a:solidFill>
            <a:schemeClr val="tx1"/>
          </a:solidFill>
          <a:ln w="571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5B775B2E-5472-F449-8E53-1631B44C28F8}"/>
              </a:ext>
            </a:extLst>
          </p:cNvPr>
          <p:cNvSpPr txBox="1"/>
          <p:nvPr/>
        </p:nvSpPr>
        <p:spPr>
          <a:xfrm>
            <a:off x="5314938" y="4087318"/>
            <a:ext cx="3131032" cy="276999"/>
          </a:xfrm>
          <a:prstGeom prst="rect">
            <a:avLst/>
          </a:prstGeom>
          <a:noFill/>
        </p:spPr>
        <p:txBody>
          <a:bodyPr wrap="square" rtlCol="0">
            <a:spAutoFit/>
          </a:bodyPr>
          <a:lstStyle/>
          <a:p>
            <a:pPr algn="just"/>
            <a:r>
              <a:rPr lang="ja-JP" altLang="en-US" sz="1200" b="1" dirty="0">
                <a:solidFill>
                  <a:schemeClr val="bg1"/>
                </a:solidFill>
                <a:latin typeface="Meiryo" charset="-128"/>
                <a:ea typeface="Meiryo" charset="-128"/>
                <a:cs typeface="Meiryo" charset="-128"/>
              </a:rPr>
              <a:t>テレビ局と初お取引きの際に提出頂く資料</a:t>
            </a:r>
            <a:endParaRPr lang="ja-JP" altLang="ja-JP" sz="1200" b="1" dirty="0">
              <a:solidFill>
                <a:schemeClr val="bg1"/>
              </a:solidFill>
              <a:latin typeface="Meiryo" charset="-128"/>
              <a:ea typeface="Meiryo" charset="-128"/>
              <a:cs typeface="Meiryo" charset="-128"/>
            </a:endParaRPr>
          </a:p>
        </p:txBody>
      </p:sp>
      <p:pic>
        <p:nvPicPr>
          <p:cNvPr id="31" name="グラフィックス 30" descr="チェックマークを付けたチェック ボックス 単色塗りつぶし">
            <a:extLst>
              <a:ext uri="{FF2B5EF4-FFF2-40B4-BE49-F238E27FC236}">
                <a16:creationId xmlns:a16="http://schemas.microsoft.com/office/drawing/2014/main" id="{163705A7-10F4-4E46-B766-B69776C5BD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8999" y="4383567"/>
            <a:ext cx="402956" cy="423195"/>
          </a:xfrm>
          <a:prstGeom prst="rect">
            <a:avLst/>
          </a:prstGeom>
        </p:spPr>
      </p:pic>
      <p:grpSp>
        <p:nvGrpSpPr>
          <p:cNvPr id="13" name="グループ化 12">
            <a:extLst>
              <a:ext uri="{FF2B5EF4-FFF2-40B4-BE49-F238E27FC236}">
                <a16:creationId xmlns:a16="http://schemas.microsoft.com/office/drawing/2014/main" id="{560E8DE1-B679-4158-9B08-5F839C5E5A60}"/>
              </a:ext>
            </a:extLst>
          </p:cNvPr>
          <p:cNvGrpSpPr/>
          <p:nvPr/>
        </p:nvGrpSpPr>
        <p:grpSpPr>
          <a:xfrm>
            <a:off x="7512485" y="6026699"/>
            <a:ext cx="1638260" cy="285779"/>
            <a:chOff x="7512485" y="6026699"/>
            <a:chExt cx="1638260" cy="285779"/>
          </a:xfrm>
        </p:grpSpPr>
        <p:pic>
          <p:nvPicPr>
            <p:cNvPr id="34" name="図 33">
              <a:extLst>
                <a:ext uri="{FF2B5EF4-FFF2-40B4-BE49-F238E27FC236}">
                  <a16:creationId xmlns:a16="http://schemas.microsoft.com/office/drawing/2014/main" id="{25752718-13FE-7F44-B5E5-FB161326AAEA}"/>
                </a:ext>
              </a:extLst>
            </p:cNvPr>
            <p:cNvPicPr>
              <a:picLocks noChangeAspect="1"/>
            </p:cNvPicPr>
            <p:nvPr/>
          </p:nvPicPr>
          <p:blipFill>
            <a:blip r:embed="rId5"/>
            <a:stretch>
              <a:fillRect/>
            </a:stretch>
          </p:blipFill>
          <p:spPr>
            <a:xfrm>
              <a:off x="8900688" y="6044560"/>
              <a:ext cx="250057" cy="250056"/>
            </a:xfrm>
            <a:prstGeom prst="rect">
              <a:avLst/>
            </a:prstGeom>
          </p:spPr>
        </p:pic>
        <p:pic>
          <p:nvPicPr>
            <p:cNvPr id="35" name="図 34">
              <a:extLst>
                <a:ext uri="{FF2B5EF4-FFF2-40B4-BE49-F238E27FC236}">
                  <a16:creationId xmlns:a16="http://schemas.microsoft.com/office/drawing/2014/main" id="{20989E00-BBAB-344B-B1C7-E99E85350533}"/>
                </a:ext>
              </a:extLst>
            </p:cNvPr>
            <p:cNvPicPr>
              <a:picLocks noChangeAspect="1"/>
            </p:cNvPicPr>
            <p:nvPr/>
          </p:nvPicPr>
          <p:blipFill>
            <a:blip r:embed="rId6"/>
            <a:stretch>
              <a:fillRect/>
            </a:stretch>
          </p:blipFill>
          <p:spPr>
            <a:xfrm rot="1555255">
              <a:off x="8613526" y="6026699"/>
              <a:ext cx="285779" cy="285779"/>
            </a:xfrm>
            <a:prstGeom prst="rect">
              <a:avLst/>
            </a:prstGeom>
          </p:spPr>
        </p:pic>
        <p:pic>
          <p:nvPicPr>
            <p:cNvPr id="36" name="図 35">
              <a:extLst>
                <a:ext uri="{FF2B5EF4-FFF2-40B4-BE49-F238E27FC236}">
                  <a16:creationId xmlns:a16="http://schemas.microsoft.com/office/drawing/2014/main" id="{F1F89346-05FB-1F44-9E1F-AED6B9F88660}"/>
                </a:ext>
              </a:extLst>
            </p:cNvPr>
            <p:cNvPicPr>
              <a:picLocks noChangeAspect="1"/>
            </p:cNvPicPr>
            <p:nvPr/>
          </p:nvPicPr>
          <p:blipFill>
            <a:blip r:embed="rId7"/>
            <a:stretch>
              <a:fillRect/>
            </a:stretch>
          </p:blipFill>
          <p:spPr>
            <a:xfrm rot="1468462">
              <a:off x="7512485" y="6026699"/>
              <a:ext cx="285779" cy="285779"/>
            </a:xfrm>
            <a:prstGeom prst="rect">
              <a:avLst/>
            </a:prstGeom>
          </p:spPr>
        </p:pic>
        <p:pic>
          <p:nvPicPr>
            <p:cNvPr id="37" name="図 36">
              <a:extLst>
                <a:ext uri="{FF2B5EF4-FFF2-40B4-BE49-F238E27FC236}">
                  <a16:creationId xmlns:a16="http://schemas.microsoft.com/office/drawing/2014/main" id="{FF1B9AA1-31F7-814D-854F-726500B28568}"/>
                </a:ext>
              </a:extLst>
            </p:cNvPr>
            <p:cNvPicPr>
              <a:picLocks noChangeAspect="1"/>
            </p:cNvPicPr>
            <p:nvPr/>
          </p:nvPicPr>
          <p:blipFill>
            <a:blip r:embed="rId8"/>
            <a:stretch>
              <a:fillRect/>
            </a:stretch>
          </p:blipFill>
          <p:spPr>
            <a:xfrm rot="21132852">
              <a:off x="8073123" y="6035629"/>
              <a:ext cx="267919" cy="267918"/>
            </a:xfrm>
            <a:prstGeom prst="rect">
              <a:avLst/>
            </a:prstGeom>
          </p:spPr>
        </p:pic>
        <p:sp>
          <p:nvSpPr>
            <p:cNvPr id="38" name="角丸四角形 37">
              <a:extLst>
                <a:ext uri="{FF2B5EF4-FFF2-40B4-BE49-F238E27FC236}">
                  <a16:creationId xmlns:a16="http://schemas.microsoft.com/office/drawing/2014/main" id="{24F6F3FB-C248-5644-A881-300C0B82492C}"/>
                </a:ext>
              </a:extLst>
            </p:cNvPr>
            <p:cNvSpPr/>
            <p:nvPr/>
          </p:nvSpPr>
          <p:spPr>
            <a:xfrm>
              <a:off x="8356906" y="6045780"/>
              <a:ext cx="247616" cy="247616"/>
            </a:xfrm>
            <a:prstGeom prst="roundRect">
              <a:avLst>
                <a:gd name="adj" fmla="val 24864"/>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Picture 2" descr="TVer - Wikipedia">
              <a:extLst>
                <a:ext uri="{FF2B5EF4-FFF2-40B4-BE49-F238E27FC236}">
                  <a16:creationId xmlns:a16="http://schemas.microsoft.com/office/drawing/2014/main" id="{516BB6C8-7717-B04A-9EA2-CCF5F7ADBA8A}"/>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8379295" y="6114911"/>
              <a:ext cx="210606" cy="109354"/>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グラフィックス 40" descr="チェックマークを付けたチェック ボックス 単色塗りつぶし">
            <a:extLst>
              <a:ext uri="{FF2B5EF4-FFF2-40B4-BE49-F238E27FC236}">
                <a16:creationId xmlns:a16="http://schemas.microsoft.com/office/drawing/2014/main" id="{D66C2DB3-A9CF-834B-8BF9-5156A97EB3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8999" y="4678741"/>
            <a:ext cx="402956" cy="423195"/>
          </a:xfrm>
          <a:prstGeom prst="rect">
            <a:avLst/>
          </a:prstGeom>
        </p:spPr>
      </p:pic>
      <p:pic>
        <p:nvPicPr>
          <p:cNvPr id="42" name="グラフィックス 41" descr="チェックマークを付けたチェック ボックス 単色塗りつぶし">
            <a:extLst>
              <a:ext uri="{FF2B5EF4-FFF2-40B4-BE49-F238E27FC236}">
                <a16:creationId xmlns:a16="http://schemas.microsoft.com/office/drawing/2014/main" id="{6D2585B0-8E5C-E242-894B-A70C9C031A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8999" y="4973915"/>
            <a:ext cx="402956" cy="423195"/>
          </a:xfrm>
          <a:prstGeom prst="rect">
            <a:avLst/>
          </a:prstGeom>
        </p:spPr>
      </p:pic>
      <p:pic>
        <p:nvPicPr>
          <p:cNvPr id="43" name="グラフィックス 42" descr="チェックマークを付けたチェック ボックス 単色塗りつぶし">
            <a:extLst>
              <a:ext uri="{FF2B5EF4-FFF2-40B4-BE49-F238E27FC236}">
                <a16:creationId xmlns:a16="http://schemas.microsoft.com/office/drawing/2014/main" id="{AC58913B-CF48-BD4A-A892-8E194527C2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8999" y="5269090"/>
            <a:ext cx="402956" cy="423195"/>
          </a:xfrm>
          <a:prstGeom prst="rect">
            <a:avLst/>
          </a:prstGeom>
        </p:spPr>
      </p:pic>
      <p:sp>
        <p:nvSpPr>
          <p:cNvPr id="40" name="テキスト ボックス 39">
            <a:extLst>
              <a:ext uri="{FF2B5EF4-FFF2-40B4-BE49-F238E27FC236}">
                <a16:creationId xmlns:a16="http://schemas.microsoft.com/office/drawing/2014/main" id="{4B753F75-EB08-514B-B374-C809E74F6C74}"/>
              </a:ext>
            </a:extLst>
          </p:cNvPr>
          <p:cNvSpPr txBox="1"/>
          <p:nvPr/>
        </p:nvSpPr>
        <p:spPr>
          <a:xfrm>
            <a:off x="9045739" y="6383848"/>
            <a:ext cx="495650" cy="369332"/>
          </a:xfrm>
          <a:prstGeom prst="rect">
            <a:avLst/>
          </a:prstGeom>
          <a:noFill/>
        </p:spPr>
        <p:txBody>
          <a:bodyPr wrap="none" rtlCol="0">
            <a:spAutoFit/>
          </a:bodyPr>
          <a:lstStyle/>
          <a:p>
            <a:pPr algn="ctr"/>
            <a:r>
              <a:rPr kumimoji="1" lang="en-US" altLang="ja-JP" b="1" dirty="0">
                <a:solidFill>
                  <a:srgbClr val="CEE4EB"/>
                </a:solidFill>
                <a:latin typeface="Meiryo" panose="020B0604030504040204" pitchFamily="34" charset="-128"/>
                <a:ea typeface="Meiryo" panose="020B0604030504040204" pitchFamily="34" charset="-128"/>
              </a:rPr>
              <a:t>18</a:t>
            </a:r>
            <a:endParaRPr kumimoji="1" lang="ja-JP" altLang="en-US" b="1">
              <a:solidFill>
                <a:srgbClr val="CEE4EB"/>
              </a:solidFill>
              <a:latin typeface="Meiryo" panose="020B0604030504040204" pitchFamily="34" charset="-128"/>
              <a:ea typeface="Meiryo" panose="020B0604030504040204" pitchFamily="34" charset="-128"/>
            </a:endParaRPr>
          </a:p>
        </p:txBody>
      </p:sp>
      <p:sp>
        <p:nvSpPr>
          <p:cNvPr id="44" name="テキスト ボックス 43">
            <a:extLst>
              <a:ext uri="{FF2B5EF4-FFF2-40B4-BE49-F238E27FC236}">
                <a16:creationId xmlns:a16="http://schemas.microsoft.com/office/drawing/2014/main" id="{B0307D77-0613-3F44-AC8A-B30AFA779C53}"/>
              </a:ext>
            </a:extLst>
          </p:cNvPr>
          <p:cNvSpPr txBox="1"/>
          <p:nvPr/>
        </p:nvSpPr>
        <p:spPr>
          <a:xfrm>
            <a:off x="457137" y="169991"/>
            <a:ext cx="8952945" cy="369332"/>
          </a:xfrm>
          <a:prstGeom prst="rect">
            <a:avLst/>
          </a:prstGeom>
          <a:noFill/>
          <a:effectLst/>
        </p:spPr>
        <p:txBody>
          <a:bodyPr wrap="square" rtlCol="0">
            <a:spAutoFit/>
          </a:bodyPr>
          <a:lstStyle/>
          <a:p>
            <a:pPr algn="ctr"/>
            <a:r>
              <a:rPr lang="ja-JP" altLang="en-US" b="1">
                <a:solidFill>
                  <a:schemeClr val="bg1"/>
                </a:solidFill>
                <a:latin typeface="Meiryo" charset="-128"/>
                <a:ea typeface="Meiryo" charset="-128"/>
                <a:cs typeface="Meiryo" charset="-128"/>
              </a:rPr>
              <a:t>広告出稿制限について</a:t>
            </a:r>
            <a:endParaRPr lang="ja-JP" altLang="en-US" b="1" dirty="0">
              <a:solidFill>
                <a:schemeClr val="bg1"/>
              </a:solidFill>
              <a:latin typeface="Meiryo" charset="-128"/>
              <a:ea typeface="Meiryo" charset="-128"/>
              <a:cs typeface="Meiryo" charset="-128"/>
            </a:endParaRPr>
          </a:p>
        </p:txBody>
      </p:sp>
      <p:sp>
        <p:nvSpPr>
          <p:cNvPr id="11" name="円/楕円 10">
            <a:extLst>
              <a:ext uri="{FF2B5EF4-FFF2-40B4-BE49-F238E27FC236}">
                <a16:creationId xmlns:a16="http://schemas.microsoft.com/office/drawing/2014/main" id="{C6092774-6415-2348-90C9-BC801AA07618}"/>
              </a:ext>
            </a:extLst>
          </p:cNvPr>
          <p:cNvSpPr/>
          <p:nvPr/>
        </p:nvSpPr>
        <p:spPr>
          <a:xfrm>
            <a:off x="3017582" y="3586864"/>
            <a:ext cx="1454244" cy="1454244"/>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7573965-9573-B843-BDA7-CAA0A3BD3B31}"/>
              </a:ext>
            </a:extLst>
          </p:cNvPr>
          <p:cNvSpPr txBox="1"/>
          <p:nvPr/>
        </p:nvSpPr>
        <p:spPr>
          <a:xfrm>
            <a:off x="3041317" y="3921491"/>
            <a:ext cx="1454244" cy="802143"/>
          </a:xfrm>
          <a:prstGeom prst="rect">
            <a:avLst/>
          </a:prstGeom>
          <a:noFill/>
        </p:spPr>
        <p:txBody>
          <a:bodyPr wrap="none" rtlCol="0">
            <a:spAutoFit/>
          </a:bodyPr>
          <a:lstStyle/>
          <a:p>
            <a:pPr algn="ctr">
              <a:lnSpc>
                <a:spcPct val="130000"/>
              </a:lnSpc>
            </a:pPr>
            <a:r>
              <a:rPr kumimoji="1" lang="ja-JP" altLang="en-US" sz="900" b="1" dirty="0">
                <a:solidFill>
                  <a:schemeClr val="bg1"/>
                </a:solidFill>
                <a:latin typeface="Meiryo" panose="020B0604030504040204" pitchFamily="34" charset="-128"/>
                <a:ea typeface="Meiryo" panose="020B0604030504040204" pitchFamily="34" charset="-128"/>
              </a:rPr>
              <a:t>掲載</a:t>
            </a:r>
            <a:r>
              <a:rPr lang="ja-JP" altLang="en-US" sz="900" b="1" dirty="0">
                <a:solidFill>
                  <a:schemeClr val="bg1"/>
                </a:solidFill>
                <a:latin typeface="Meiryo" panose="020B0604030504040204" pitchFamily="34" charset="-128"/>
                <a:ea typeface="Meiryo" panose="020B0604030504040204" pitchFamily="34" charset="-128"/>
              </a:rPr>
              <a:t>不可</a:t>
            </a:r>
            <a:r>
              <a:rPr kumimoji="1" lang="ja-JP" altLang="en-US" sz="900" b="1" dirty="0">
                <a:solidFill>
                  <a:schemeClr val="bg1"/>
                </a:solidFill>
                <a:latin typeface="Meiryo" panose="020B0604030504040204" pitchFamily="34" charset="-128"/>
                <a:ea typeface="Meiryo" panose="020B0604030504040204" pitchFamily="34" charset="-128"/>
              </a:rPr>
              <a:t>の</a:t>
            </a:r>
            <a:r>
              <a:rPr lang="ja-JP" altLang="en-US" sz="900" b="1" dirty="0">
                <a:solidFill>
                  <a:schemeClr val="bg1"/>
                </a:solidFill>
                <a:latin typeface="Meiryo" panose="020B0604030504040204" pitchFamily="34" charset="-128"/>
                <a:ea typeface="Meiryo" panose="020B0604030504040204" pitchFamily="34" charset="-128"/>
              </a:rPr>
              <a:t>可能性が</a:t>
            </a:r>
            <a:endParaRPr lang="en-US" altLang="ja-JP" sz="900" b="1" dirty="0">
              <a:solidFill>
                <a:schemeClr val="bg1"/>
              </a:solidFill>
              <a:latin typeface="Meiryo" panose="020B0604030504040204" pitchFamily="34" charset="-128"/>
              <a:ea typeface="Meiryo" panose="020B0604030504040204" pitchFamily="34" charset="-128"/>
            </a:endParaRPr>
          </a:p>
          <a:p>
            <a:pPr algn="ctr">
              <a:lnSpc>
                <a:spcPct val="130000"/>
              </a:lnSpc>
            </a:pPr>
            <a:r>
              <a:rPr lang="ja-JP" altLang="en-US" sz="900" b="1" dirty="0">
                <a:solidFill>
                  <a:schemeClr val="bg1"/>
                </a:solidFill>
                <a:latin typeface="Meiryo" panose="020B0604030504040204" pitchFamily="34" charset="-128"/>
                <a:ea typeface="Meiryo" panose="020B0604030504040204" pitchFamily="34" charset="-128"/>
              </a:rPr>
              <a:t>高い訴求です。</a:t>
            </a:r>
            <a:endParaRPr lang="en-US" altLang="ja-JP" sz="900" b="1" dirty="0">
              <a:solidFill>
                <a:schemeClr val="bg1"/>
              </a:solidFill>
              <a:latin typeface="Meiryo" panose="020B0604030504040204" pitchFamily="34" charset="-128"/>
              <a:ea typeface="Meiryo" panose="020B0604030504040204" pitchFamily="34" charset="-128"/>
            </a:endParaRPr>
          </a:p>
          <a:p>
            <a:pPr algn="ctr">
              <a:lnSpc>
                <a:spcPct val="130000"/>
              </a:lnSpc>
            </a:pPr>
            <a:r>
              <a:rPr lang="ja-JP" altLang="en-US" sz="900" b="1" dirty="0">
                <a:solidFill>
                  <a:schemeClr val="bg1"/>
                </a:solidFill>
                <a:latin typeface="Meiryo" panose="020B0604030504040204" pitchFamily="34" charset="-128"/>
                <a:ea typeface="Meiryo" panose="020B0604030504040204" pitchFamily="34" charset="-128"/>
              </a:rPr>
              <a:t>出稿媒体に関わらず</a:t>
            </a:r>
            <a:endParaRPr lang="en-US" altLang="ja-JP" sz="900" b="1" dirty="0">
              <a:solidFill>
                <a:schemeClr val="bg1"/>
              </a:solidFill>
              <a:latin typeface="Meiryo" panose="020B0604030504040204" pitchFamily="34" charset="-128"/>
              <a:ea typeface="Meiryo" panose="020B0604030504040204" pitchFamily="34" charset="-128"/>
            </a:endParaRPr>
          </a:p>
          <a:p>
            <a:pPr algn="ctr">
              <a:lnSpc>
                <a:spcPct val="130000"/>
              </a:lnSpc>
            </a:pPr>
            <a:r>
              <a:rPr kumimoji="1" lang="ja-JP" altLang="en-US" sz="900" b="1" dirty="0">
                <a:solidFill>
                  <a:schemeClr val="bg1"/>
                </a:solidFill>
                <a:latin typeface="Meiryo" panose="020B0604030504040204" pitchFamily="34" charset="-128"/>
                <a:ea typeface="Meiryo" panose="020B0604030504040204" pitchFamily="34" charset="-128"/>
              </a:rPr>
              <a:t>事前にご相談ください。</a:t>
            </a:r>
          </a:p>
        </p:txBody>
      </p:sp>
      <p:pic>
        <p:nvPicPr>
          <p:cNvPr id="5" name="図 4">
            <a:extLst>
              <a:ext uri="{FF2B5EF4-FFF2-40B4-BE49-F238E27FC236}">
                <a16:creationId xmlns:a16="http://schemas.microsoft.com/office/drawing/2014/main" id="{0C674CD8-1CEF-B8BF-7298-5A3199F68F3E}"/>
              </a:ext>
            </a:extLst>
          </p:cNvPr>
          <p:cNvPicPr>
            <a:picLocks noChangeAspect="1"/>
          </p:cNvPicPr>
          <p:nvPr/>
        </p:nvPicPr>
        <p:blipFill>
          <a:blip r:embed="rId10"/>
          <a:stretch>
            <a:fillRect/>
          </a:stretch>
        </p:blipFill>
        <p:spPr>
          <a:xfrm>
            <a:off x="3849136" y="3320601"/>
            <a:ext cx="609600" cy="647700"/>
          </a:xfrm>
          <a:prstGeom prst="rect">
            <a:avLst/>
          </a:prstGeom>
        </p:spPr>
      </p:pic>
      <p:pic>
        <p:nvPicPr>
          <p:cNvPr id="4" name="Picture 4" descr="X」のロゴ、そういえばアレに似てない？ - ITmedia NEWS">
            <a:extLst>
              <a:ext uri="{FF2B5EF4-FFF2-40B4-BE49-F238E27FC236}">
                <a16:creationId xmlns:a16="http://schemas.microsoft.com/office/drawing/2014/main" id="{3BE43C1D-6EC2-F916-4C41-DC8267EB306D}"/>
              </a:ext>
            </a:extLst>
          </p:cNvPr>
          <p:cNvPicPr>
            <a:picLocks noChangeAspect="1" noChangeArrowheads="1"/>
          </p:cNvPicPr>
          <p:nvPr/>
        </p:nvPicPr>
        <p:blipFill rotWithShape="1">
          <a:blip r:embed="rId11">
            <a:extLst>
              <a:ext uri="{28A0092B-C50C-407E-A947-70E740481C1C}">
                <a14:useLocalDpi xmlns:a14="http://schemas.microsoft.com/office/drawing/2010/main"/>
              </a:ext>
            </a:extLst>
          </a:blip>
          <a:srcRect/>
          <a:stretch/>
        </p:blipFill>
        <p:spPr bwMode="auto">
          <a:xfrm>
            <a:off x="7805824" y="6043351"/>
            <a:ext cx="250046" cy="250045"/>
          </a:xfrm>
          <a:prstGeom prst="roundRect">
            <a:avLst>
              <a:gd name="adj" fmla="val 28513"/>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48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台形 18">
            <a:extLst>
              <a:ext uri="{FF2B5EF4-FFF2-40B4-BE49-F238E27FC236}">
                <a16:creationId xmlns:a16="http://schemas.microsoft.com/office/drawing/2014/main" id="{D7086C17-96F1-6D4C-90B5-C252375BF726}"/>
              </a:ext>
            </a:extLst>
          </p:cNvPr>
          <p:cNvSpPr/>
          <p:nvPr/>
        </p:nvSpPr>
        <p:spPr>
          <a:xfrm rot="10800000">
            <a:off x="926049" y="1447917"/>
            <a:ext cx="3301370" cy="324000"/>
          </a:xfrm>
          <a:prstGeom prst="trapezoid">
            <a:avLst/>
          </a:prstGeom>
          <a:solidFill>
            <a:srgbClr val="E30201"/>
          </a:solidFill>
          <a:ln w="57150" cap="rnd">
            <a:solidFill>
              <a:srgbClr val="E30201"/>
            </a:solidFill>
            <a:round/>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E296784D-A741-9A4E-982D-18E6AA3F1432}"/>
              </a:ext>
            </a:extLst>
          </p:cNvPr>
          <p:cNvSpPr txBox="1"/>
          <p:nvPr/>
        </p:nvSpPr>
        <p:spPr>
          <a:xfrm>
            <a:off x="9045739" y="6383848"/>
            <a:ext cx="495650" cy="369332"/>
          </a:xfrm>
          <a:prstGeom prst="rect">
            <a:avLst/>
          </a:prstGeom>
          <a:noFill/>
        </p:spPr>
        <p:txBody>
          <a:bodyPr wrap="none" rtlCol="0">
            <a:spAutoFit/>
          </a:bodyPr>
          <a:lstStyle/>
          <a:p>
            <a:pPr algn="ctr"/>
            <a:r>
              <a:rPr kumimoji="1" lang="en-US" altLang="ja-JP" b="1" dirty="0">
                <a:solidFill>
                  <a:srgbClr val="F9D4D4"/>
                </a:solidFill>
                <a:latin typeface="Meiryo" panose="020B0604030504040204" pitchFamily="34" charset="-128"/>
                <a:ea typeface="Meiryo" panose="020B0604030504040204" pitchFamily="34" charset="-128"/>
              </a:rPr>
              <a:t>01</a:t>
            </a:r>
            <a:endParaRPr kumimoji="1" lang="ja-JP" altLang="en-US" b="1" dirty="0">
              <a:solidFill>
                <a:srgbClr val="F9D4D4"/>
              </a:solidFill>
              <a:latin typeface="Meiryo" panose="020B0604030504040204" pitchFamily="34" charset="-128"/>
              <a:ea typeface="Meiryo" panose="020B0604030504040204" pitchFamily="34" charset="-128"/>
            </a:endParaRPr>
          </a:p>
        </p:txBody>
      </p:sp>
      <p:sp>
        <p:nvSpPr>
          <p:cNvPr id="22" name="テキスト ボックス 21">
            <a:extLst>
              <a:ext uri="{FF2B5EF4-FFF2-40B4-BE49-F238E27FC236}">
                <a16:creationId xmlns:a16="http://schemas.microsoft.com/office/drawing/2014/main" id="{5B02CEA8-733F-FD4A-8B0C-57D91C5D5F44}"/>
              </a:ext>
            </a:extLst>
          </p:cNvPr>
          <p:cNvSpPr txBox="1"/>
          <p:nvPr/>
        </p:nvSpPr>
        <p:spPr>
          <a:xfrm>
            <a:off x="1607384" y="1430116"/>
            <a:ext cx="21163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b="1" i="0" u="none" strike="noStrike" kern="0" cap="none" spc="0" normalizeH="0" baseline="0" noProof="0">
                <a:ln>
                  <a:noFill/>
                </a:ln>
                <a:solidFill>
                  <a:schemeClr val="bg1"/>
                </a:solidFill>
                <a:effectLst/>
                <a:uLnTx/>
                <a:uFillTx/>
                <a:latin typeface="Meiryo UI" panose="020B0604030504040204" pitchFamily="34" charset="-128"/>
                <a:ea typeface="Meiryo UI" panose="020B0604030504040204" pitchFamily="34" charset="-128"/>
                <a:cs typeface="Arial"/>
                <a:sym typeface="Arial"/>
              </a:rPr>
              <a:t>企画概要</a:t>
            </a:r>
            <a:endParaRPr kumimoji="0" lang="en-US" altLang="ja-JP" b="1" i="0" u="none" strike="noStrike" kern="0" cap="none" spc="0" normalizeH="0" baseline="0" noProof="0" dirty="0">
              <a:ln>
                <a:noFill/>
              </a:ln>
              <a:solidFill>
                <a:schemeClr val="bg1"/>
              </a:solidFill>
              <a:effectLst/>
              <a:uLnTx/>
              <a:uFillTx/>
              <a:latin typeface="Meiryo UI" panose="020B0604030504040204" pitchFamily="34" charset="-128"/>
              <a:ea typeface="Meiryo UI" panose="020B0604030504040204" pitchFamily="34" charset="-128"/>
              <a:cs typeface="Arial"/>
              <a:sym typeface="Arial"/>
            </a:endParaRPr>
          </a:p>
        </p:txBody>
      </p:sp>
      <p:sp>
        <p:nvSpPr>
          <p:cNvPr id="37" name="テキスト ボックス 36">
            <a:extLst>
              <a:ext uri="{FF2B5EF4-FFF2-40B4-BE49-F238E27FC236}">
                <a16:creationId xmlns:a16="http://schemas.microsoft.com/office/drawing/2014/main" id="{6B64E217-70BE-824E-AC0F-F3FDE87FDBF4}"/>
              </a:ext>
            </a:extLst>
          </p:cNvPr>
          <p:cNvSpPr txBox="1"/>
          <p:nvPr/>
        </p:nvSpPr>
        <p:spPr>
          <a:xfrm>
            <a:off x="884303" y="1946559"/>
            <a:ext cx="4180540" cy="2646878"/>
          </a:xfrm>
          <a:prstGeom prst="rect">
            <a:avLst/>
          </a:prstGeom>
          <a:noFill/>
        </p:spPr>
        <p:txBody>
          <a:bodyPr wrap="square" rtlCol="0">
            <a:spAutoFit/>
          </a:bodyPr>
          <a:lstStyle/>
          <a:p>
            <a:pPr>
              <a:lnSpc>
                <a:spcPct val="150000"/>
              </a:lnSpc>
            </a:pPr>
            <a:r>
              <a:rPr lang="en-US" altLang="ja-JP" sz="1600" b="1" dirty="0">
                <a:solidFill>
                  <a:srgbClr val="E0232F"/>
                </a:solidFill>
                <a:latin typeface="Meiryo" panose="020B0604030504040204" pitchFamily="34" charset="-128"/>
                <a:ea typeface="Meiryo" panose="020B0604030504040204" pitchFamily="34" charset="-128"/>
              </a:rPr>
              <a:t>02  </a:t>
            </a:r>
            <a:r>
              <a:rPr lang="ja-JP" altLang="en-US" sz="1600" b="1" dirty="0">
                <a:solidFill>
                  <a:srgbClr val="1A1A1A"/>
                </a:solidFill>
                <a:latin typeface="Meiryo" panose="020B0604030504040204" pitchFamily="34" charset="-128"/>
                <a:ea typeface="Meiryo" panose="020B0604030504040204" pitchFamily="34" charset="-128"/>
              </a:rPr>
              <a:t>サービス概要</a:t>
            </a:r>
            <a:endParaRPr lang="en-US" altLang="ja-JP" sz="1600" b="1" dirty="0">
              <a:solidFill>
                <a:srgbClr val="1A1A1A"/>
              </a:solidFill>
              <a:latin typeface="Meiryo" panose="020B0604030504040204" pitchFamily="34" charset="-128"/>
              <a:ea typeface="Meiryo" panose="020B0604030504040204" pitchFamily="34" charset="-128"/>
            </a:endParaRPr>
          </a:p>
          <a:p>
            <a:pPr>
              <a:lnSpc>
                <a:spcPct val="150000"/>
              </a:lnSpc>
            </a:pPr>
            <a:r>
              <a:rPr lang="en-US" altLang="ja-JP" sz="1600" b="1" dirty="0">
                <a:solidFill>
                  <a:srgbClr val="E0232F"/>
                </a:solidFill>
                <a:latin typeface="Meiryo" panose="020B0604030504040204" pitchFamily="34" charset="-128"/>
                <a:ea typeface="Meiryo" panose="020B0604030504040204" pitchFamily="34" charset="-128"/>
              </a:rPr>
              <a:t>03  </a:t>
            </a:r>
            <a:r>
              <a:rPr lang="ja-JP" altLang="en-US" sz="1600" b="1" dirty="0">
                <a:solidFill>
                  <a:srgbClr val="1A1A1A"/>
                </a:solidFill>
                <a:latin typeface="Meiryo" panose="020B0604030504040204" pitchFamily="34" charset="-128"/>
                <a:ea typeface="Meiryo" panose="020B0604030504040204" pitchFamily="34" charset="-128"/>
              </a:rPr>
              <a:t>企画の特徴</a:t>
            </a:r>
          </a:p>
          <a:p>
            <a:pPr>
              <a:lnSpc>
                <a:spcPct val="150000"/>
              </a:lnSpc>
            </a:pPr>
            <a:r>
              <a:rPr lang="en-US" altLang="ja-JP" sz="1600" b="1" dirty="0">
                <a:solidFill>
                  <a:srgbClr val="E0232F"/>
                </a:solidFill>
                <a:latin typeface="Meiryo" panose="020B0604030504040204" pitchFamily="34" charset="-128"/>
                <a:ea typeface="Meiryo" panose="020B0604030504040204" pitchFamily="34" charset="-128"/>
              </a:rPr>
              <a:t>04  </a:t>
            </a:r>
            <a:r>
              <a:rPr lang="ja-JP" altLang="en-US" sz="1600" b="1" dirty="0">
                <a:solidFill>
                  <a:srgbClr val="1A1A1A"/>
                </a:solidFill>
                <a:latin typeface="Meiryo" panose="020B0604030504040204" pitchFamily="34" charset="-128"/>
                <a:ea typeface="Meiryo" panose="020B0604030504040204" pitchFamily="34" charset="-128"/>
              </a:rPr>
              <a:t>チラシビジョン基本プラン</a:t>
            </a:r>
            <a:endParaRPr lang="en-US" altLang="ja-JP" sz="1600" b="1" dirty="0">
              <a:solidFill>
                <a:srgbClr val="1A1A1A"/>
              </a:solidFill>
              <a:latin typeface="Meiryo" panose="020B0604030504040204" pitchFamily="34" charset="-128"/>
              <a:ea typeface="Meiryo" panose="020B0604030504040204" pitchFamily="34" charset="-128"/>
            </a:endParaRPr>
          </a:p>
          <a:p>
            <a:pPr>
              <a:lnSpc>
                <a:spcPct val="150000"/>
              </a:lnSpc>
            </a:pPr>
            <a:r>
              <a:rPr lang="en-US" altLang="ja-JP" sz="1600" b="1" dirty="0">
                <a:solidFill>
                  <a:srgbClr val="E0232F"/>
                </a:solidFill>
                <a:latin typeface="Meiryo" panose="020B0604030504040204" pitchFamily="34" charset="-128"/>
                <a:ea typeface="Meiryo" panose="020B0604030504040204" pitchFamily="34" charset="-128"/>
              </a:rPr>
              <a:t>05</a:t>
            </a:r>
            <a:r>
              <a:rPr lang="ja-JP" altLang="en-US" sz="1600" b="1">
                <a:solidFill>
                  <a:srgbClr val="1A1A1A"/>
                </a:solidFill>
                <a:latin typeface="Meiryo" panose="020B0604030504040204" pitchFamily="34" charset="-128"/>
                <a:ea typeface="Meiryo" panose="020B0604030504040204" pitchFamily="34" charset="-128"/>
              </a:rPr>
              <a:t>  </a:t>
            </a:r>
            <a:r>
              <a:rPr lang="en" altLang="ja-JP" sz="1600" b="1" dirty="0">
                <a:solidFill>
                  <a:srgbClr val="1A1A1A"/>
                </a:solidFill>
                <a:latin typeface="Meiryo" panose="020B0604030504040204" pitchFamily="34" charset="-128"/>
                <a:ea typeface="Meiryo" panose="020B0604030504040204" pitchFamily="34" charset="-128"/>
              </a:rPr>
              <a:t>WEB</a:t>
            </a:r>
            <a:r>
              <a:rPr lang="ja-JP" altLang="en-US" sz="1600" b="1" dirty="0">
                <a:solidFill>
                  <a:srgbClr val="1A1A1A"/>
                </a:solidFill>
                <a:latin typeface="Meiryo" panose="020B0604030504040204" pitchFamily="34" charset="-128"/>
                <a:ea typeface="Meiryo" panose="020B0604030504040204" pitchFamily="34" charset="-128"/>
              </a:rPr>
              <a:t>広告掲載エリア（考え方）</a:t>
            </a:r>
          </a:p>
          <a:p>
            <a:pPr>
              <a:lnSpc>
                <a:spcPct val="150000"/>
              </a:lnSpc>
            </a:pPr>
            <a:r>
              <a:rPr lang="en-US" altLang="ja-JP" sz="1600" b="1" dirty="0">
                <a:solidFill>
                  <a:srgbClr val="E0232F"/>
                </a:solidFill>
                <a:latin typeface="Meiryo" panose="020B0604030504040204" pitchFamily="34" charset="-128"/>
                <a:ea typeface="Meiryo" panose="020B0604030504040204" pitchFamily="34" charset="-128"/>
              </a:rPr>
              <a:t>06  </a:t>
            </a:r>
            <a:r>
              <a:rPr lang="ja-JP" altLang="en-US" sz="1600" b="1" dirty="0">
                <a:solidFill>
                  <a:srgbClr val="1A1A1A"/>
                </a:solidFill>
                <a:latin typeface="Meiryo" panose="020B0604030504040204" pitchFamily="34" charset="-128"/>
                <a:ea typeface="Meiryo" panose="020B0604030504040204" pitchFamily="34" charset="-128"/>
              </a:rPr>
              <a:t>オプション費用一覧</a:t>
            </a:r>
          </a:p>
          <a:p>
            <a:pPr>
              <a:lnSpc>
                <a:spcPct val="150000"/>
              </a:lnSpc>
            </a:pPr>
            <a:r>
              <a:rPr lang="en-US" altLang="ja-JP" sz="1600" b="1" dirty="0">
                <a:solidFill>
                  <a:srgbClr val="E0232F"/>
                </a:solidFill>
                <a:latin typeface="Meiryo" panose="020B0604030504040204" pitchFamily="34" charset="-128"/>
                <a:ea typeface="Meiryo" panose="020B0604030504040204" pitchFamily="34" charset="-128"/>
              </a:rPr>
              <a:t>07  </a:t>
            </a:r>
            <a:r>
              <a:rPr lang="ja-JP" altLang="en-US" sz="1600" b="1" dirty="0">
                <a:solidFill>
                  <a:srgbClr val="1A1A1A"/>
                </a:solidFill>
                <a:latin typeface="Meiryo" panose="020B0604030504040204" pitchFamily="34" charset="-128"/>
                <a:ea typeface="Meiryo" panose="020B0604030504040204" pitchFamily="34" charset="-128"/>
              </a:rPr>
              <a:t>お値引き・割引について</a:t>
            </a:r>
          </a:p>
          <a:p>
            <a:pPr>
              <a:lnSpc>
                <a:spcPct val="150000"/>
              </a:lnSpc>
            </a:pPr>
            <a:r>
              <a:rPr lang="en-US" altLang="ja-JP" sz="1600" b="1" dirty="0">
                <a:solidFill>
                  <a:srgbClr val="E0232F"/>
                </a:solidFill>
                <a:latin typeface="Meiryo" panose="020B0604030504040204" pitchFamily="34" charset="-128"/>
                <a:ea typeface="Meiryo" panose="020B0604030504040204" pitchFamily="34" charset="-128"/>
              </a:rPr>
              <a:t>08  </a:t>
            </a:r>
            <a:r>
              <a:rPr lang="ja-JP" altLang="en-US" sz="1600" b="1" dirty="0">
                <a:solidFill>
                  <a:srgbClr val="1A1A1A"/>
                </a:solidFill>
                <a:latin typeface="Meiryo" panose="020B0604030504040204" pitchFamily="34" charset="-128"/>
                <a:ea typeface="Meiryo" panose="020B0604030504040204" pitchFamily="34" charset="-128"/>
              </a:rPr>
              <a:t>提出レポートのイメージ</a:t>
            </a:r>
          </a:p>
        </p:txBody>
      </p:sp>
      <p:sp>
        <p:nvSpPr>
          <p:cNvPr id="43" name="台形 42">
            <a:extLst>
              <a:ext uri="{FF2B5EF4-FFF2-40B4-BE49-F238E27FC236}">
                <a16:creationId xmlns:a16="http://schemas.microsoft.com/office/drawing/2014/main" id="{0D7C4C65-AEBC-6D43-B037-4422B7F59934}"/>
              </a:ext>
            </a:extLst>
          </p:cNvPr>
          <p:cNvSpPr/>
          <p:nvPr/>
        </p:nvSpPr>
        <p:spPr>
          <a:xfrm rot="10800000">
            <a:off x="5512227" y="1459515"/>
            <a:ext cx="3379252" cy="324000"/>
          </a:xfrm>
          <a:prstGeom prst="trapezoid">
            <a:avLst/>
          </a:prstGeom>
          <a:solidFill>
            <a:srgbClr val="71B5BC"/>
          </a:solidFill>
          <a:ln w="57150" cap="rnd">
            <a:solidFill>
              <a:srgbClr val="71B5BC"/>
            </a:solidFill>
            <a:round/>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A96D3BE7-E8FB-AE46-A897-374C3CD071C3}"/>
              </a:ext>
            </a:extLst>
          </p:cNvPr>
          <p:cNvSpPr txBox="1"/>
          <p:nvPr/>
        </p:nvSpPr>
        <p:spPr>
          <a:xfrm>
            <a:off x="6066581" y="1441714"/>
            <a:ext cx="2159155" cy="369332"/>
          </a:xfrm>
          <a:prstGeom prst="rect">
            <a:avLst/>
          </a:prstGeom>
          <a:noFill/>
        </p:spPr>
        <p:txBody>
          <a:bodyPr wrap="square" rtlCol="0">
            <a:spAutoFit/>
          </a:bodyPr>
          <a:lstStyle/>
          <a:p>
            <a:pPr lvl="0" algn="ctr">
              <a:buClr>
                <a:srgbClr val="000000"/>
              </a:buClr>
              <a:defRPr/>
            </a:pPr>
            <a:r>
              <a:rPr kumimoji="0" lang="ja-JP" altLang="en-US" b="1" kern="0" dirty="0">
                <a:solidFill>
                  <a:schemeClr val="bg1"/>
                </a:solidFill>
                <a:latin typeface="Meiryo UI" panose="020B0604030504040204" pitchFamily="34" charset="-128"/>
                <a:ea typeface="Meiryo UI" panose="020B0604030504040204" pitchFamily="34" charset="-128"/>
                <a:cs typeface="Arial"/>
                <a:sym typeface="Arial"/>
              </a:rPr>
              <a:t>ご利用の流れ</a:t>
            </a:r>
            <a:endParaRPr kumimoji="0" lang="en-US" altLang="ja-JP" b="1" kern="0" dirty="0">
              <a:solidFill>
                <a:schemeClr val="bg1"/>
              </a:solidFill>
              <a:latin typeface="Meiryo UI" panose="020B0604030504040204" pitchFamily="34" charset="-128"/>
              <a:ea typeface="Meiryo UI" panose="020B0604030504040204" pitchFamily="34" charset="-128"/>
              <a:cs typeface="Arial"/>
              <a:sym typeface="Arial"/>
            </a:endParaRPr>
          </a:p>
        </p:txBody>
      </p:sp>
      <p:sp>
        <p:nvSpPr>
          <p:cNvPr id="46" name="テキスト ボックス 45">
            <a:extLst>
              <a:ext uri="{FF2B5EF4-FFF2-40B4-BE49-F238E27FC236}">
                <a16:creationId xmlns:a16="http://schemas.microsoft.com/office/drawing/2014/main" id="{A82FD8BB-9C9D-0947-A29A-C01C6099A2A7}"/>
              </a:ext>
            </a:extLst>
          </p:cNvPr>
          <p:cNvSpPr txBox="1"/>
          <p:nvPr/>
        </p:nvSpPr>
        <p:spPr>
          <a:xfrm>
            <a:off x="5493335" y="1953960"/>
            <a:ext cx="4079448" cy="3754874"/>
          </a:xfrm>
          <a:prstGeom prst="rect">
            <a:avLst/>
          </a:prstGeom>
          <a:noFill/>
        </p:spPr>
        <p:txBody>
          <a:bodyPr wrap="square" rtlCol="0">
            <a:spAutoFit/>
          </a:bodyPr>
          <a:lstStyle/>
          <a:p>
            <a:pPr>
              <a:lnSpc>
                <a:spcPct val="150000"/>
              </a:lnSpc>
            </a:pPr>
            <a:r>
              <a:rPr lang="en-US" altLang="ja-JP" sz="1600" b="1" dirty="0">
                <a:solidFill>
                  <a:srgbClr val="71B5BC"/>
                </a:solidFill>
                <a:latin typeface="Meiryo" panose="020B0604030504040204" pitchFamily="34" charset="-128"/>
                <a:ea typeface="Meiryo" panose="020B0604030504040204" pitchFamily="34" charset="-128"/>
              </a:rPr>
              <a:t>10  </a:t>
            </a:r>
            <a:r>
              <a:rPr lang="ja-JP" altLang="en-US" sz="1600" b="1" dirty="0">
                <a:latin typeface="Meiryo" charset="-128"/>
                <a:ea typeface="Meiryo" charset="-128"/>
                <a:cs typeface="Meiryo" charset="-128"/>
              </a:rPr>
              <a:t>ご発注・進行の流れ</a:t>
            </a:r>
            <a:endParaRPr lang="en-US" altLang="ja-JP" sz="1600" b="1" dirty="0">
              <a:latin typeface="Meiryo" charset="-128"/>
              <a:ea typeface="Meiryo" charset="-128"/>
              <a:cs typeface="Meiryo" charset="-128"/>
            </a:endParaRPr>
          </a:p>
          <a:p>
            <a:pPr>
              <a:lnSpc>
                <a:spcPct val="150000"/>
              </a:lnSpc>
            </a:pPr>
            <a:r>
              <a:rPr lang="en-US" altLang="ja-JP" sz="1600" b="1" dirty="0">
                <a:solidFill>
                  <a:srgbClr val="71B5BC"/>
                </a:solidFill>
                <a:latin typeface="Meiryo" panose="020B0604030504040204" pitchFamily="34" charset="-128"/>
                <a:ea typeface="Meiryo" panose="020B0604030504040204" pitchFamily="34" charset="-128"/>
                <a:cs typeface="Meiryo" charset="-128"/>
              </a:rPr>
              <a:t>11  </a:t>
            </a:r>
            <a:r>
              <a:rPr lang="ja-JP" altLang="en-US" sz="1600" b="1" dirty="0">
                <a:latin typeface="Meiryo" charset="-128"/>
                <a:ea typeface="Meiryo" charset="-128"/>
                <a:cs typeface="Meiryo" charset="-128"/>
              </a:rPr>
              <a:t>スケジュールイメージ</a:t>
            </a:r>
            <a:endParaRPr lang="en-US" altLang="ja-JP" sz="1600" b="1" dirty="0">
              <a:latin typeface="Meiryo" charset="-128"/>
              <a:ea typeface="Meiryo" charset="-128"/>
              <a:cs typeface="Meiryo" charset="-128"/>
            </a:endParaRPr>
          </a:p>
          <a:p>
            <a:pPr>
              <a:lnSpc>
                <a:spcPct val="150000"/>
              </a:lnSpc>
            </a:pPr>
            <a:r>
              <a:rPr lang="en-US" altLang="ja-JP" sz="1600" b="1" dirty="0">
                <a:solidFill>
                  <a:srgbClr val="71B5BC"/>
                </a:solidFill>
                <a:latin typeface="Meiryo" panose="020B0604030504040204" pitchFamily="34" charset="-128"/>
                <a:ea typeface="Meiryo" panose="020B0604030504040204" pitchFamily="34" charset="-128"/>
                <a:cs typeface="Meiryo" charset="-128"/>
              </a:rPr>
              <a:t>12  </a:t>
            </a:r>
            <a:r>
              <a:rPr lang="ja-JP" altLang="en-US" sz="1600" b="1" dirty="0">
                <a:latin typeface="Meiryo" charset="-128"/>
                <a:ea typeface="Meiryo" charset="-128"/>
                <a:cs typeface="Meiryo" charset="-128"/>
              </a:rPr>
              <a:t>お申込み方法（ご準備物）</a:t>
            </a:r>
          </a:p>
          <a:p>
            <a:pPr>
              <a:lnSpc>
                <a:spcPct val="150000"/>
              </a:lnSpc>
            </a:pPr>
            <a:r>
              <a:rPr lang="en-US" altLang="ja-JP" sz="1600" b="1" dirty="0">
                <a:solidFill>
                  <a:srgbClr val="71B5BC"/>
                </a:solidFill>
                <a:latin typeface="Meiryo" panose="020B0604030504040204" pitchFamily="34" charset="-128"/>
                <a:ea typeface="Meiryo" panose="020B0604030504040204" pitchFamily="34" charset="-128"/>
                <a:cs typeface="Meiryo" charset="-128"/>
              </a:rPr>
              <a:t>13  </a:t>
            </a:r>
            <a:r>
              <a:rPr lang="ja-JP" altLang="en-US" sz="1600" b="1" dirty="0">
                <a:latin typeface="Meiryo" charset="-128"/>
                <a:ea typeface="Meiryo" charset="-128"/>
                <a:cs typeface="Meiryo" charset="-128"/>
              </a:rPr>
              <a:t>ヒアリングシートとは？</a:t>
            </a:r>
            <a:endParaRPr lang="en-US" altLang="ja-JP" sz="1600" b="1" dirty="0">
              <a:latin typeface="Meiryo" charset="-128"/>
              <a:ea typeface="Meiryo" charset="-128"/>
              <a:cs typeface="Meiryo" charset="-128"/>
            </a:endParaRPr>
          </a:p>
          <a:p>
            <a:pPr>
              <a:lnSpc>
                <a:spcPct val="150000"/>
              </a:lnSpc>
            </a:pPr>
            <a:r>
              <a:rPr lang="en-US" altLang="ja-JP" sz="1600" b="1" dirty="0">
                <a:solidFill>
                  <a:srgbClr val="71B5BC"/>
                </a:solidFill>
                <a:latin typeface="Meiryo" panose="020B0604030504040204" pitchFamily="34" charset="-128"/>
                <a:ea typeface="Meiryo" panose="020B0604030504040204" pitchFamily="34" charset="-128"/>
                <a:cs typeface="Meiryo" charset="-128"/>
              </a:rPr>
              <a:t>14  </a:t>
            </a:r>
            <a:r>
              <a:rPr lang="ja-JP" altLang="en-US" sz="1600" b="1" dirty="0">
                <a:latin typeface="Meiryo" charset="-128"/>
                <a:ea typeface="Meiryo" charset="-128"/>
                <a:cs typeface="Meiryo" charset="-128"/>
              </a:rPr>
              <a:t>絵コンテについて</a:t>
            </a:r>
            <a:endParaRPr lang="en-US" altLang="ja-JP" sz="1600" b="1" dirty="0">
              <a:latin typeface="Meiryo" charset="-128"/>
              <a:ea typeface="Meiryo" charset="-128"/>
              <a:cs typeface="Meiryo" charset="-128"/>
            </a:endParaRPr>
          </a:p>
          <a:p>
            <a:pPr>
              <a:lnSpc>
                <a:spcPct val="150000"/>
              </a:lnSpc>
            </a:pPr>
            <a:r>
              <a:rPr lang="en-US" altLang="ja-JP" sz="1600" b="1" dirty="0">
                <a:solidFill>
                  <a:srgbClr val="65B5C3"/>
                </a:solidFill>
                <a:latin typeface="Meiryo" charset="-128"/>
                <a:ea typeface="Meiryo" charset="-128"/>
                <a:cs typeface="Meiryo" charset="-128"/>
              </a:rPr>
              <a:t>15  </a:t>
            </a:r>
            <a:r>
              <a:rPr lang="ja-JP" altLang="en-US" sz="1600" b="1" dirty="0">
                <a:latin typeface="Meiryo" charset="-128"/>
                <a:ea typeface="Meiryo" charset="-128"/>
                <a:cs typeface="Meiryo" charset="-128"/>
              </a:rPr>
              <a:t>動画案のご提出</a:t>
            </a:r>
            <a:endParaRPr lang="en-US" altLang="ja-JP" sz="1600" b="1" dirty="0">
              <a:latin typeface="Meiryo" charset="-128"/>
              <a:ea typeface="Meiryo" charset="-128"/>
              <a:cs typeface="Meiryo" charset="-128"/>
            </a:endParaRPr>
          </a:p>
          <a:p>
            <a:pPr>
              <a:lnSpc>
                <a:spcPct val="150000"/>
              </a:lnSpc>
            </a:pPr>
            <a:r>
              <a:rPr lang="en-US" altLang="ja-JP" sz="1600" b="1" dirty="0">
                <a:solidFill>
                  <a:srgbClr val="65B5C3"/>
                </a:solidFill>
                <a:latin typeface="Meiryo" charset="-128"/>
                <a:ea typeface="Meiryo" charset="-128"/>
                <a:cs typeface="Meiryo" charset="-128"/>
              </a:rPr>
              <a:t>16  </a:t>
            </a:r>
            <a:r>
              <a:rPr lang="ja-JP" altLang="en-US" sz="1600" b="1">
                <a:latin typeface="Meiryo" charset="-128"/>
                <a:ea typeface="Meiryo" charset="-128"/>
                <a:cs typeface="Meiryo" charset="-128"/>
              </a:rPr>
              <a:t>入稿</a:t>
            </a:r>
            <a:r>
              <a:rPr lang="ja-JP" altLang="en-US" sz="1600" b="1" dirty="0">
                <a:latin typeface="Meiryo" charset="-128"/>
                <a:ea typeface="Meiryo" charset="-128"/>
                <a:cs typeface="Meiryo" charset="-128"/>
              </a:rPr>
              <a:t>について</a:t>
            </a:r>
            <a:endParaRPr lang="en-US" altLang="ja-JP" sz="1600" b="1" dirty="0">
              <a:latin typeface="Meiryo" charset="-128"/>
              <a:ea typeface="Meiryo" charset="-128"/>
              <a:cs typeface="Meiryo" charset="-128"/>
            </a:endParaRPr>
          </a:p>
          <a:p>
            <a:pPr marL="342900" indent="-342900">
              <a:lnSpc>
                <a:spcPct val="150000"/>
              </a:lnSpc>
              <a:buAutoNum type="arabicPlain" startAt="17"/>
            </a:pPr>
            <a:r>
              <a:rPr lang="en-US" altLang="ja-JP" sz="1600" b="1" dirty="0">
                <a:solidFill>
                  <a:srgbClr val="65B5C3"/>
                </a:solidFill>
                <a:latin typeface="Meiryo" charset="-128"/>
                <a:ea typeface="Meiryo" charset="-128"/>
                <a:cs typeface="Meiryo" charset="-128"/>
              </a:rPr>
              <a:t> </a:t>
            </a:r>
            <a:r>
              <a:rPr lang="ja-JP" altLang="en-US" sz="1600" b="1" dirty="0">
                <a:latin typeface="Meiryo" charset="-128"/>
                <a:ea typeface="Meiryo" charset="-128"/>
                <a:cs typeface="Meiryo" charset="-128"/>
              </a:rPr>
              <a:t>ヤフーパッケージ ライトについて</a:t>
            </a:r>
            <a:endParaRPr lang="en-US" altLang="ja-JP" sz="1600" b="1" dirty="0">
              <a:latin typeface="Meiryo" charset="-128"/>
              <a:ea typeface="Meiryo" charset="-128"/>
              <a:cs typeface="Meiryo" charset="-128"/>
            </a:endParaRPr>
          </a:p>
          <a:p>
            <a:pPr>
              <a:lnSpc>
                <a:spcPct val="150000"/>
              </a:lnSpc>
            </a:pPr>
            <a:r>
              <a:rPr lang="en-US" altLang="ja-JP" sz="1600" b="1" dirty="0">
                <a:solidFill>
                  <a:srgbClr val="71B5BC"/>
                </a:solidFill>
                <a:latin typeface="Meiryo" panose="020B0604030504040204" pitchFamily="34" charset="-128"/>
                <a:ea typeface="Meiryo" panose="020B0604030504040204" pitchFamily="34" charset="-128"/>
                <a:cs typeface="Meiryo" charset="-128"/>
              </a:rPr>
              <a:t>18  </a:t>
            </a:r>
            <a:r>
              <a:rPr lang="ja-JP" altLang="en-US" sz="1600" b="1">
                <a:latin typeface="Meiryo" charset="-128"/>
                <a:ea typeface="Meiryo" charset="-128"/>
                <a:cs typeface="Meiryo" charset="-128"/>
              </a:rPr>
              <a:t>広告出稿</a:t>
            </a:r>
            <a:r>
              <a:rPr lang="ja-JP" altLang="en-US" sz="1600" b="1" dirty="0">
                <a:latin typeface="Meiryo" charset="-128"/>
                <a:ea typeface="Meiryo" charset="-128"/>
                <a:cs typeface="Meiryo" charset="-128"/>
              </a:rPr>
              <a:t>制限について</a:t>
            </a:r>
            <a:endParaRPr lang="ja-JP" altLang="en-US" sz="1600" b="1" dirty="0">
              <a:solidFill>
                <a:srgbClr val="1A1A1A"/>
              </a:solidFill>
              <a:latin typeface="Meiryo" panose="020B0604030504040204" pitchFamily="34" charset="-128"/>
              <a:ea typeface="Meiryo" panose="020B0604030504040204" pitchFamily="34" charset="-128"/>
            </a:endParaRPr>
          </a:p>
          <a:p>
            <a:pPr>
              <a:lnSpc>
                <a:spcPct val="150000"/>
              </a:lnSpc>
            </a:pPr>
            <a:r>
              <a:rPr lang="en-US" altLang="ja-JP" sz="1600" b="1" dirty="0">
                <a:solidFill>
                  <a:srgbClr val="71B5BC"/>
                </a:solidFill>
                <a:latin typeface="Meiryo" panose="020B0604030504040204" pitchFamily="34" charset="-128"/>
                <a:ea typeface="Meiryo" panose="020B0604030504040204" pitchFamily="34" charset="-128"/>
              </a:rPr>
              <a:t>19  </a:t>
            </a:r>
            <a:r>
              <a:rPr lang="ja-JP" altLang="en-US" sz="1600" b="1" dirty="0">
                <a:solidFill>
                  <a:srgbClr val="1A1A1A"/>
                </a:solidFill>
                <a:latin typeface="Meiryo" panose="020B0604030504040204" pitchFamily="34" charset="-128"/>
                <a:ea typeface="Meiryo" panose="020B0604030504040204" pitchFamily="34" charset="-128"/>
              </a:rPr>
              <a:t>お問合せ先</a:t>
            </a:r>
          </a:p>
        </p:txBody>
      </p:sp>
      <p:sp>
        <p:nvSpPr>
          <p:cNvPr id="12" name="テキスト ボックス 11">
            <a:extLst>
              <a:ext uri="{FF2B5EF4-FFF2-40B4-BE49-F238E27FC236}">
                <a16:creationId xmlns:a16="http://schemas.microsoft.com/office/drawing/2014/main" id="{EC567D05-B3E2-614D-ACE4-2357419AE2D1}"/>
              </a:ext>
            </a:extLst>
          </p:cNvPr>
          <p:cNvSpPr txBox="1"/>
          <p:nvPr/>
        </p:nvSpPr>
        <p:spPr>
          <a:xfrm>
            <a:off x="3435680" y="171204"/>
            <a:ext cx="2954655" cy="369332"/>
          </a:xfrm>
          <a:prstGeom prst="rect">
            <a:avLst/>
          </a:prstGeom>
          <a:noFill/>
        </p:spPr>
        <p:txBody>
          <a:bodyPr wrap="none" rtlCol="0">
            <a:spAutoFit/>
          </a:bodyPr>
          <a:lstStyle/>
          <a:p>
            <a:r>
              <a:rPr kumimoji="1" lang="ja-JP" altLang="en-US" b="1">
                <a:solidFill>
                  <a:schemeClr val="bg1"/>
                </a:solidFill>
                <a:latin typeface="Meiryo" panose="020B0604030504040204" pitchFamily="34" charset="-128"/>
                <a:ea typeface="Meiryo" panose="020B0604030504040204" pitchFamily="34" charset="-128"/>
              </a:rPr>
              <a:t>この資料で確認できること</a:t>
            </a:r>
          </a:p>
        </p:txBody>
      </p:sp>
    </p:spTree>
    <p:extLst>
      <p:ext uri="{BB962C8B-B14F-4D97-AF65-F5344CB8AC3E}">
        <p14:creationId xmlns:p14="http://schemas.microsoft.com/office/powerpoint/2010/main" val="844987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9B816DB-C6FB-1F4A-B6B7-15A629AE2265}"/>
              </a:ext>
            </a:extLst>
          </p:cNvPr>
          <p:cNvPicPr>
            <a:picLocks noChangeAspect="1"/>
          </p:cNvPicPr>
          <p:nvPr/>
        </p:nvPicPr>
        <p:blipFill>
          <a:blip r:embed="rId3"/>
          <a:stretch>
            <a:fillRect/>
          </a:stretch>
        </p:blipFill>
        <p:spPr>
          <a:xfrm>
            <a:off x="8104281" y="2086614"/>
            <a:ext cx="952500" cy="787400"/>
          </a:xfrm>
          <a:prstGeom prst="rect">
            <a:avLst/>
          </a:prstGeom>
        </p:spPr>
      </p:pic>
      <p:sp>
        <p:nvSpPr>
          <p:cNvPr id="17" name="正方形/長方形 16">
            <a:extLst>
              <a:ext uri="{FF2B5EF4-FFF2-40B4-BE49-F238E27FC236}">
                <a16:creationId xmlns:a16="http://schemas.microsoft.com/office/drawing/2014/main" id="{618C3D2A-6321-4324-973D-19F585464DB2}"/>
              </a:ext>
            </a:extLst>
          </p:cNvPr>
          <p:cNvSpPr/>
          <p:nvPr/>
        </p:nvSpPr>
        <p:spPr>
          <a:xfrm>
            <a:off x="880690" y="1627281"/>
            <a:ext cx="8117912" cy="918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10000"/>
              </a:lnSpc>
            </a:pPr>
            <a:r>
              <a:rPr lang="ja-JP" altLang="en-US" sz="2400" b="1" dirty="0">
                <a:solidFill>
                  <a:schemeClr val="bg1">
                    <a:lumMod val="85000"/>
                  </a:schemeClr>
                </a:solidFill>
                <a:latin typeface="Meiryo" charset="-128"/>
                <a:ea typeface="Meiryo" charset="-128"/>
                <a:cs typeface="Meiryo" charset="-128"/>
              </a:rPr>
              <a:t>ご要望に応じてプランのカスタマイズも可能です。</a:t>
            </a:r>
            <a:endParaRPr lang="en-US" altLang="ja-JP" sz="2400" b="1" dirty="0">
              <a:solidFill>
                <a:schemeClr val="bg1">
                  <a:lumMod val="85000"/>
                </a:schemeClr>
              </a:solidFill>
              <a:latin typeface="Meiryo" charset="-128"/>
              <a:ea typeface="Meiryo" charset="-128"/>
              <a:cs typeface="Meiryo" charset="-128"/>
            </a:endParaRPr>
          </a:p>
          <a:p>
            <a:pPr algn="ctr">
              <a:lnSpc>
                <a:spcPct val="110000"/>
              </a:lnSpc>
            </a:pPr>
            <a:r>
              <a:rPr lang="ja-JP" altLang="en-US" sz="2400" b="1" dirty="0">
                <a:solidFill>
                  <a:schemeClr val="bg1">
                    <a:lumMod val="85000"/>
                  </a:schemeClr>
                </a:solidFill>
                <a:latin typeface="Meiryo" charset="-128"/>
                <a:ea typeface="Meiryo" charset="-128"/>
                <a:cs typeface="Meiryo" charset="-128"/>
              </a:rPr>
              <a:t>まずはお気軽にご相談ください。</a:t>
            </a:r>
            <a:endParaRPr lang="en-US" altLang="ja-JP" sz="2400" b="1" dirty="0">
              <a:solidFill>
                <a:schemeClr val="bg1">
                  <a:lumMod val="85000"/>
                </a:schemeClr>
              </a:solidFill>
              <a:latin typeface="Meiryo" charset="-128"/>
              <a:ea typeface="Meiryo" charset="-128"/>
              <a:cs typeface="Meiryo" charset="-128"/>
            </a:endParaRPr>
          </a:p>
          <a:p>
            <a:pPr algn="ctr">
              <a:lnSpc>
                <a:spcPct val="110000"/>
              </a:lnSpc>
            </a:pPr>
            <a:endParaRPr lang="en-US" altLang="ja-JP" sz="2400" b="1" dirty="0">
              <a:solidFill>
                <a:schemeClr val="bg1">
                  <a:lumMod val="85000"/>
                </a:schemeClr>
              </a:solidFill>
              <a:latin typeface="Meiryo" charset="-128"/>
              <a:ea typeface="Meiryo" charset="-128"/>
              <a:cs typeface="Meiryo" charset="-128"/>
            </a:endParaRPr>
          </a:p>
        </p:txBody>
      </p:sp>
      <p:sp>
        <p:nvSpPr>
          <p:cNvPr id="4" name="角丸四角形 3">
            <a:extLst>
              <a:ext uri="{FF2B5EF4-FFF2-40B4-BE49-F238E27FC236}">
                <a16:creationId xmlns:a16="http://schemas.microsoft.com/office/drawing/2014/main" id="{3F7838AB-4E6D-FE45-AA51-3A937E215C9E}"/>
              </a:ext>
            </a:extLst>
          </p:cNvPr>
          <p:cNvSpPr/>
          <p:nvPr/>
        </p:nvSpPr>
        <p:spPr>
          <a:xfrm>
            <a:off x="914399" y="3429000"/>
            <a:ext cx="8097557" cy="2845965"/>
          </a:xfrm>
          <a:prstGeom prst="roundRect">
            <a:avLst>
              <a:gd name="adj" fmla="val 3029"/>
            </a:avLst>
          </a:prstGeom>
          <a:solidFill>
            <a:srgbClr val="D7EBF1"/>
          </a:solidFill>
          <a:ln w="12700">
            <a:noFill/>
            <a:prstDash val="dash"/>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
        <p:nvSpPr>
          <p:cNvPr id="6" name="正方形/長方形 5">
            <a:extLst>
              <a:ext uri="{FF2B5EF4-FFF2-40B4-BE49-F238E27FC236}">
                <a16:creationId xmlns:a16="http://schemas.microsoft.com/office/drawing/2014/main" id="{DF9ECB60-7992-6046-AA00-9F66275EC692}"/>
              </a:ext>
            </a:extLst>
          </p:cNvPr>
          <p:cNvSpPr/>
          <p:nvPr/>
        </p:nvSpPr>
        <p:spPr>
          <a:xfrm>
            <a:off x="862514" y="1609105"/>
            <a:ext cx="8117912" cy="918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10000"/>
              </a:lnSpc>
            </a:pPr>
            <a:r>
              <a:rPr lang="ja-JP" altLang="en-US" sz="2400" b="1" dirty="0">
                <a:solidFill>
                  <a:srgbClr val="66B5C3"/>
                </a:solidFill>
                <a:latin typeface="Meiryo" charset="-128"/>
                <a:ea typeface="Meiryo" charset="-128"/>
                <a:cs typeface="Meiryo" charset="-128"/>
              </a:rPr>
              <a:t>ご要望に応じてプランのカスタマイズも可能です。</a:t>
            </a:r>
            <a:endParaRPr lang="en-US" altLang="ja-JP" sz="2400" b="1" dirty="0">
              <a:solidFill>
                <a:srgbClr val="66B5C3"/>
              </a:solidFill>
              <a:latin typeface="Meiryo" charset="-128"/>
              <a:ea typeface="Meiryo" charset="-128"/>
              <a:cs typeface="Meiryo" charset="-128"/>
            </a:endParaRPr>
          </a:p>
          <a:p>
            <a:pPr algn="ctr">
              <a:lnSpc>
                <a:spcPct val="110000"/>
              </a:lnSpc>
            </a:pPr>
            <a:r>
              <a:rPr lang="ja-JP" altLang="en-US" sz="2400" b="1" dirty="0">
                <a:solidFill>
                  <a:srgbClr val="66B5C3"/>
                </a:solidFill>
                <a:latin typeface="Meiryo" charset="-128"/>
                <a:ea typeface="Meiryo" charset="-128"/>
                <a:cs typeface="Meiryo" charset="-128"/>
              </a:rPr>
              <a:t>まずはお気軽にご相談ください。</a:t>
            </a:r>
            <a:endParaRPr lang="en-US" altLang="ja-JP" sz="2400" b="1" dirty="0">
              <a:solidFill>
                <a:srgbClr val="66B5C3"/>
              </a:solidFill>
              <a:latin typeface="Meiryo" charset="-128"/>
              <a:ea typeface="Meiryo" charset="-128"/>
              <a:cs typeface="Meiryo" charset="-128"/>
            </a:endParaRPr>
          </a:p>
          <a:p>
            <a:pPr algn="ctr">
              <a:lnSpc>
                <a:spcPct val="110000"/>
              </a:lnSpc>
            </a:pPr>
            <a:endParaRPr lang="en-US" altLang="ja-JP" sz="2400" b="1" dirty="0">
              <a:solidFill>
                <a:srgbClr val="66B5C3"/>
              </a:solidFill>
              <a:latin typeface="Meiryo" charset="-128"/>
              <a:ea typeface="Meiryo" charset="-128"/>
              <a:cs typeface="Meiryo" charset="-128"/>
            </a:endParaRPr>
          </a:p>
        </p:txBody>
      </p:sp>
      <p:sp>
        <p:nvSpPr>
          <p:cNvPr id="7" name="正方形/長方形 6">
            <a:extLst>
              <a:ext uri="{FF2B5EF4-FFF2-40B4-BE49-F238E27FC236}">
                <a16:creationId xmlns:a16="http://schemas.microsoft.com/office/drawing/2014/main" id="{6AC6639E-DF22-7A42-BFDE-3ED9757D9B08}"/>
              </a:ext>
            </a:extLst>
          </p:cNvPr>
          <p:cNvSpPr/>
          <p:nvPr/>
        </p:nvSpPr>
        <p:spPr>
          <a:xfrm>
            <a:off x="3043234" y="4347032"/>
            <a:ext cx="5499659" cy="725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en-US" altLang="ja-JP" sz="4000" b="1" dirty="0">
                <a:solidFill>
                  <a:schemeClr val="tx1"/>
                </a:solidFill>
                <a:effectLst>
                  <a:outerShdw dist="76200" dir="2700000" algn="tl" rotWithShape="0">
                    <a:prstClr val="black">
                      <a:alpha val="20000"/>
                    </a:prstClr>
                  </a:outerShdw>
                </a:effectLst>
                <a:latin typeface="Meiryo" charset="-128"/>
                <a:ea typeface="Meiryo" charset="-128"/>
                <a:cs typeface="Meiryo" charset="-128"/>
              </a:rPr>
              <a:t>050-3786-5447</a:t>
            </a:r>
            <a:endParaRPr lang="en-US" altLang="ja-JP" sz="2400" b="1" spc="100" dirty="0">
              <a:solidFill>
                <a:schemeClr val="tx1"/>
              </a:solidFill>
              <a:effectLst>
                <a:outerShdw dist="76200" dir="2700000" algn="tl" rotWithShape="0">
                  <a:prstClr val="black">
                    <a:alpha val="20000"/>
                  </a:prstClr>
                </a:outerShdw>
              </a:effectLst>
              <a:latin typeface="Meiryo" charset="-128"/>
              <a:ea typeface="Meiryo" charset="-128"/>
              <a:cs typeface="Meiryo" charset="-128"/>
            </a:endParaRPr>
          </a:p>
        </p:txBody>
      </p:sp>
      <p:sp>
        <p:nvSpPr>
          <p:cNvPr id="8" name="正方形/長方形 7">
            <a:extLst>
              <a:ext uri="{FF2B5EF4-FFF2-40B4-BE49-F238E27FC236}">
                <a16:creationId xmlns:a16="http://schemas.microsoft.com/office/drawing/2014/main" id="{6140A63B-875C-4840-8048-C0B2B28C7553}"/>
              </a:ext>
            </a:extLst>
          </p:cNvPr>
          <p:cNvSpPr/>
          <p:nvPr/>
        </p:nvSpPr>
        <p:spPr>
          <a:xfrm>
            <a:off x="1311951" y="3847934"/>
            <a:ext cx="7282097" cy="431657"/>
          </a:xfrm>
          <a:prstGeom prst="rect">
            <a:avLst/>
          </a:prstGeom>
        </p:spPr>
        <p:txBody>
          <a:bodyPr wrap="square">
            <a:spAutoFit/>
          </a:bodyPr>
          <a:lstStyle/>
          <a:p>
            <a:pPr algn="ctr">
              <a:lnSpc>
                <a:spcPct val="130000"/>
              </a:lnSpc>
            </a:pPr>
            <a:r>
              <a:rPr lang="ja-JP" altLang="en-US" sz="1400" b="1">
                <a:latin typeface="Meiryo" charset="-128"/>
                <a:ea typeface="Meiryo" charset="-128"/>
                <a:cs typeface="Meiryo" charset="-128"/>
              </a:rPr>
              <a:t>下記</a:t>
            </a:r>
            <a:r>
              <a:rPr lang="ja-JP" altLang="en-US" b="1">
                <a:latin typeface="Meiryo" charset="-128"/>
                <a:ea typeface="Meiryo" charset="-128"/>
                <a:cs typeface="Meiryo" charset="-128"/>
              </a:rPr>
              <a:t>「チラシビジョン事務局」</a:t>
            </a:r>
            <a:r>
              <a:rPr lang="ja-JP" altLang="en-US" sz="1400" b="1">
                <a:latin typeface="Meiryo" charset="-128"/>
                <a:ea typeface="Meiryo" charset="-128"/>
                <a:cs typeface="Meiryo" charset="-128"/>
              </a:rPr>
              <a:t>までご連絡ください。</a:t>
            </a:r>
            <a:endParaRPr lang="en-US" altLang="ja-JP" sz="1400" b="1" dirty="0">
              <a:latin typeface="Meiryo" charset="-128"/>
              <a:ea typeface="Meiryo" charset="-128"/>
              <a:cs typeface="Meiryo" charset="-128"/>
            </a:endParaRPr>
          </a:p>
        </p:txBody>
      </p:sp>
      <p:cxnSp>
        <p:nvCxnSpPr>
          <p:cNvPr id="9" name="直線コネクタ 8">
            <a:extLst>
              <a:ext uri="{FF2B5EF4-FFF2-40B4-BE49-F238E27FC236}">
                <a16:creationId xmlns:a16="http://schemas.microsoft.com/office/drawing/2014/main" id="{31AB5AB4-9911-9145-A360-9F0F804A9BD0}"/>
              </a:ext>
            </a:extLst>
          </p:cNvPr>
          <p:cNvCxnSpPr>
            <a:cxnSpLocks/>
          </p:cNvCxnSpPr>
          <p:nvPr/>
        </p:nvCxnSpPr>
        <p:spPr>
          <a:xfrm>
            <a:off x="1690619" y="4338194"/>
            <a:ext cx="6545116" cy="0"/>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30D4DE7E-D7F5-134E-96FC-891DED2223B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89696" y="4512445"/>
            <a:ext cx="967301" cy="725476"/>
          </a:xfrm>
          <a:prstGeom prst="rect">
            <a:avLst/>
          </a:prstGeom>
        </p:spPr>
      </p:pic>
      <p:cxnSp>
        <p:nvCxnSpPr>
          <p:cNvPr id="16" name="直線コネクタ 15">
            <a:extLst>
              <a:ext uri="{FF2B5EF4-FFF2-40B4-BE49-F238E27FC236}">
                <a16:creationId xmlns:a16="http://schemas.microsoft.com/office/drawing/2014/main" id="{62D2CAEC-11BD-124C-9D46-987E99DACFF9}"/>
              </a:ext>
            </a:extLst>
          </p:cNvPr>
          <p:cNvCxnSpPr>
            <a:cxnSpLocks/>
          </p:cNvCxnSpPr>
          <p:nvPr/>
        </p:nvCxnSpPr>
        <p:spPr>
          <a:xfrm flipH="1">
            <a:off x="914399" y="2812523"/>
            <a:ext cx="8097557" cy="0"/>
          </a:xfrm>
          <a:prstGeom prst="line">
            <a:avLst/>
          </a:prstGeom>
          <a:ln w="38100" cap="rnd">
            <a:solidFill>
              <a:srgbClr val="66B5C3"/>
            </a:solidFill>
            <a:round/>
          </a:ln>
        </p:spPr>
        <p:style>
          <a:lnRef idx="1">
            <a:schemeClr val="accent1"/>
          </a:lnRef>
          <a:fillRef idx="0">
            <a:schemeClr val="accent1"/>
          </a:fillRef>
          <a:effectRef idx="0">
            <a:schemeClr val="accent1"/>
          </a:effectRef>
          <a:fontRef idx="minor">
            <a:schemeClr val="tx1"/>
          </a:fontRef>
        </p:style>
      </p:cxnSp>
      <p:sp>
        <p:nvSpPr>
          <p:cNvPr id="22" name="台形 21">
            <a:extLst>
              <a:ext uri="{FF2B5EF4-FFF2-40B4-BE49-F238E27FC236}">
                <a16:creationId xmlns:a16="http://schemas.microsoft.com/office/drawing/2014/main" id="{FE129CA8-FFF2-804E-A88F-6C949789FCFE}"/>
              </a:ext>
            </a:extLst>
          </p:cNvPr>
          <p:cNvSpPr/>
          <p:nvPr/>
        </p:nvSpPr>
        <p:spPr>
          <a:xfrm rot="10800000">
            <a:off x="3065123" y="3387538"/>
            <a:ext cx="3965872" cy="322477"/>
          </a:xfrm>
          <a:prstGeom prst="trapezoid">
            <a:avLst/>
          </a:prstGeom>
          <a:solidFill>
            <a:srgbClr val="66B5C3"/>
          </a:solidFill>
          <a:ln w="57150" cap="rnd">
            <a:solidFill>
              <a:srgbClr val="66B5C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F72A1810-6F76-6B49-8F2C-5FE6774C5DDA}"/>
              </a:ext>
            </a:extLst>
          </p:cNvPr>
          <p:cNvSpPr txBox="1"/>
          <p:nvPr/>
        </p:nvSpPr>
        <p:spPr>
          <a:xfrm>
            <a:off x="3598160" y="3404221"/>
            <a:ext cx="2723823" cy="369332"/>
          </a:xfrm>
          <a:prstGeom prst="rect">
            <a:avLst/>
          </a:prstGeom>
          <a:noFill/>
        </p:spPr>
        <p:txBody>
          <a:bodyPr wrap="none" rtlCol="0">
            <a:spAutoFit/>
          </a:bodyPr>
          <a:lstStyle/>
          <a:p>
            <a:r>
              <a:rPr lang="ja-JP" altLang="en-US" b="1" dirty="0">
                <a:solidFill>
                  <a:schemeClr val="bg1"/>
                </a:solidFill>
                <a:latin typeface="Meiryo" charset="-128"/>
                <a:ea typeface="Meiryo" charset="-128"/>
                <a:cs typeface="Meiryo" charset="-128"/>
              </a:rPr>
              <a:t>各種お問合せ・ご発注は</a:t>
            </a:r>
            <a:endParaRPr lang="en-US" altLang="ja-JP" b="1" dirty="0">
              <a:solidFill>
                <a:schemeClr val="bg1"/>
              </a:solidFill>
              <a:latin typeface="Meiryo" charset="-128"/>
              <a:ea typeface="Meiryo" charset="-128"/>
              <a:cs typeface="Meiryo" charset="-128"/>
            </a:endParaRPr>
          </a:p>
        </p:txBody>
      </p:sp>
      <p:sp>
        <p:nvSpPr>
          <p:cNvPr id="23" name="正方形/長方形 22">
            <a:extLst>
              <a:ext uri="{FF2B5EF4-FFF2-40B4-BE49-F238E27FC236}">
                <a16:creationId xmlns:a16="http://schemas.microsoft.com/office/drawing/2014/main" id="{5D6DB925-24FA-A447-8A42-70B5BCBC9011}"/>
              </a:ext>
            </a:extLst>
          </p:cNvPr>
          <p:cNvSpPr/>
          <p:nvPr/>
        </p:nvSpPr>
        <p:spPr>
          <a:xfrm>
            <a:off x="2192158" y="5362368"/>
            <a:ext cx="5827892" cy="49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00" b="1" dirty="0">
                <a:solidFill>
                  <a:schemeClr val="tx1"/>
                </a:solidFill>
                <a:latin typeface="Meiryo" charset="-128"/>
                <a:ea typeface="Meiryo" charset="-128"/>
                <a:cs typeface="Meiryo" charset="-128"/>
              </a:rPr>
              <a:t>メールアドレス ：</a:t>
            </a:r>
            <a:r>
              <a:rPr lang="en-US" altLang="ja-JP" b="1" dirty="0">
                <a:solidFill>
                  <a:schemeClr val="tx1"/>
                </a:solidFill>
                <a:latin typeface="Meiryo" charset="-128"/>
                <a:ea typeface="Meiryo" charset="-128"/>
                <a:cs typeface="Meiryo" charset="-128"/>
              </a:rPr>
              <a:t> </a:t>
            </a:r>
            <a:r>
              <a:rPr lang="en-US" altLang="ja-JP" sz="2000" b="1" spc="100" dirty="0">
                <a:solidFill>
                  <a:schemeClr val="tx1"/>
                </a:solidFill>
                <a:latin typeface="Meiryo" charset="-128"/>
                <a:ea typeface="Meiryo" charset="-128"/>
                <a:cs typeface="Meiryo" charset="-128"/>
              </a:rPr>
              <a:t>info@chirashi-vision.com</a:t>
            </a:r>
            <a:endParaRPr lang="en-US" altLang="ja-JP" b="1" spc="100" dirty="0">
              <a:solidFill>
                <a:schemeClr val="tx1"/>
              </a:solidFill>
              <a:latin typeface="Meiryo" charset="-128"/>
              <a:ea typeface="Meiryo" charset="-128"/>
              <a:cs typeface="Meiryo" charset="-128"/>
            </a:endParaRPr>
          </a:p>
        </p:txBody>
      </p:sp>
      <p:sp>
        <p:nvSpPr>
          <p:cNvPr id="25" name="テキスト ボックス 24">
            <a:extLst>
              <a:ext uri="{FF2B5EF4-FFF2-40B4-BE49-F238E27FC236}">
                <a16:creationId xmlns:a16="http://schemas.microsoft.com/office/drawing/2014/main" id="{941217C5-E6E5-FC46-87E4-8B2B431F601D}"/>
              </a:ext>
            </a:extLst>
          </p:cNvPr>
          <p:cNvSpPr txBox="1"/>
          <p:nvPr/>
        </p:nvSpPr>
        <p:spPr>
          <a:xfrm>
            <a:off x="4243595" y="171204"/>
            <a:ext cx="1338828" cy="369332"/>
          </a:xfrm>
          <a:prstGeom prst="rect">
            <a:avLst/>
          </a:prstGeom>
          <a:noFill/>
        </p:spPr>
        <p:txBody>
          <a:bodyPr wrap="none" rtlCol="0">
            <a:spAutoFit/>
          </a:bodyPr>
          <a:lstStyle/>
          <a:p>
            <a:pPr algn="ctr"/>
            <a:r>
              <a:rPr lang="ja-JP" altLang="en-US" b="1">
                <a:solidFill>
                  <a:schemeClr val="bg1"/>
                </a:solidFill>
                <a:latin typeface="Meiryo" charset="-128"/>
                <a:ea typeface="Meiryo" charset="-128"/>
                <a:cs typeface="Meiryo" charset="-128"/>
              </a:rPr>
              <a:t>お問合せ先</a:t>
            </a:r>
            <a:endParaRPr lang="en-US" altLang="ja-JP" b="1" dirty="0">
              <a:solidFill>
                <a:schemeClr val="bg1"/>
              </a:solidFill>
              <a:latin typeface="Meiryo" charset="-128"/>
              <a:ea typeface="Meiryo" charset="-128"/>
              <a:cs typeface="Meiryo" charset="-128"/>
            </a:endParaRPr>
          </a:p>
        </p:txBody>
      </p:sp>
      <p:sp>
        <p:nvSpPr>
          <p:cNvPr id="26" name="テキスト ボックス 25">
            <a:extLst>
              <a:ext uri="{FF2B5EF4-FFF2-40B4-BE49-F238E27FC236}">
                <a16:creationId xmlns:a16="http://schemas.microsoft.com/office/drawing/2014/main" id="{4B479182-6C46-604B-90C7-9F08A8A0DD43}"/>
              </a:ext>
            </a:extLst>
          </p:cNvPr>
          <p:cNvSpPr txBox="1"/>
          <p:nvPr/>
        </p:nvSpPr>
        <p:spPr>
          <a:xfrm>
            <a:off x="9045738" y="6383848"/>
            <a:ext cx="495650" cy="369332"/>
          </a:xfrm>
          <a:prstGeom prst="rect">
            <a:avLst/>
          </a:prstGeom>
          <a:noFill/>
        </p:spPr>
        <p:txBody>
          <a:bodyPr wrap="none" rtlCol="0">
            <a:spAutoFit/>
          </a:bodyPr>
          <a:lstStyle/>
          <a:p>
            <a:pPr algn="ctr"/>
            <a:r>
              <a:rPr kumimoji="1" lang="en-US" altLang="ja-JP" b="1" dirty="0">
                <a:solidFill>
                  <a:srgbClr val="D7EBF1"/>
                </a:solidFill>
                <a:latin typeface="Meiryo" panose="020B0604030504040204" pitchFamily="34" charset="-128"/>
                <a:ea typeface="Meiryo" panose="020B0604030504040204" pitchFamily="34" charset="-128"/>
              </a:rPr>
              <a:t>19</a:t>
            </a:r>
            <a:endParaRPr kumimoji="1" lang="ja-JP" altLang="en-US" b="1">
              <a:solidFill>
                <a:srgbClr val="D7EBF1"/>
              </a:solidFill>
              <a:latin typeface="Meiryo" panose="020B0604030504040204" pitchFamily="34" charset="-128"/>
              <a:ea typeface="Meiryo" panose="020B0604030504040204" pitchFamily="34" charset="-128"/>
            </a:endParaRPr>
          </a:p>
        </p:txBody>
      </p:sp>
      <p:cxnSp>
        <p:nvCxnSpPr>
          <p:cNvPr id="27" name="直線コネクタ 26">
            <a:extLst>
              <a:ext uri="{FF2B5EF4-FFF2-40B4-BE49-F238E27FC236}">
                <a16:creationId xmlns:a16="http://schemas.microsoft.com/office/drawing/2014/main" id="{0D9710B3-4ADE-5743-A2F1-A63E30D6CBBE}"/>
              </a:ext>
            </a:extLst>
          </p:cNvPr>
          <p:cNvCxnSpPr>
            <a:cxnSpLocks/>
          </p:cNvCxnSpPr>
          <p:nvPr/>
        </p:nvCxnSpPr>
        <p:spPr>
          <a:xfrm flipH="1">
            <a:off x="914399" y="1246482"/>
            <a:ext cx="8097557" cy="0"/>
          </a:xfrm>
          <a:prstGeom prst="line">
            <a:avLst/>
          </a:prstGeom>
          <a:ln w="38100" cap="rnd">
            <a:solidFill>
              <a:srgbClr val="66B5C3"/>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57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片側の 2 つの角を丸めた四角形 35">
            <a:extLst>
              <a:ext uri="{FF2B5EF4-FFF2-40B4-BE49-F238E27FC236}">
                <a16:creationId xmlns:a16="http://schemas.microsoft.com/office/drawing/2014/main" id="{06D0A863-9235-8747-BEA0-A50976D28700}"/>
              </a:ext>
            </a:extLst>
          </p:cNvPr>
          <p:cNvSpPr/>
          <p:nvPr/>
        </p:nvSpPr>
        <p:spPr>
          <a:xfrm rot="10800000">
            <a:off x="487016" y="5403901"/>
            <a:ext cx="8971776" cy="943556"/>
          </a:xfrm>
          <a:prstGeom prst="round2SameRect">
            <a:avLst>
              <a:gd name="adj1" fmla="val 7143"/>
              <a:gd name="adj2" fmla="val 0"/>
            </a:avLst>
          </a:prstGeom>
          <a:solidFill>
            <a:schemeClr val="bg1">
              <a:lumMod val="75000"/>
            </a:schemeClr>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片側の 2 つの角を丸めた四角形 19">
            <a:extLst>
              <a:ext uri="{FF2B5EF4-FFF2-40B4-BE49-F238E27FC236}">
                <a16:creationId xmlns:a16="http://schemas.microsoft.com/office/drawing/2014/main" id="{F3DEC07A-70DA-804B-A76C-EBE676E23C1F}"/>
              </a:ext>
            </a:extLst>
          </p:cNvPr>
          <p:cNvSpPr/>
          <p:nvPr/>
        </p:nvSpPr>
        <p:spPr>
          <a:xfrm rot="10800000">
            <a:off x="487017" y="5406459"/>
            <a:ext cx="3771081" cy="940364"/>
          </a:xfrm>
          <a:prstGeom prst="round2SameRect">
            <a:avLst>
              <a:gd name="adj1" fmla="val 8021"/>
              <a:gd name="adj2" fmla="val 0"/>
            </a:avLst>
          </a:prstGeom>
          <a:gradFill>
            <a:gsLst>
              <a:gs pos="100000">
                <a:srgbClr val="820E20"/>
              </a:gs>
              <a:gs pos="22000">
                <a:srgbClr val="8F102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正方形/長方形 34">
            <a:extLst>
              <a:ext uri="{FF2B5EF4-FFF2-40B4-BE49-F238E27FC236}">
                <a16:creationId xmlns:a16="http://schemas.microsoft.com/office/drawing/2014/main" id="{6E47CFA2-7FC4-A543-B7CC-183DB110BA7C}"/>
              </a:ext>
            </a:extLst>
          </p:cNvPr>
          <p:cNvSpPr/>
          <p:nvPr/>
        </p:nvSpPr>
        <p:spPr>
          <a:xfrm>
            <a:off x="487019" y="3339108"/>
            <a:ext cx="8971775" cy="2083273"/>
          </a:xfrm>
          <a:prstGeom prst="rect">
            <a:avLst/>
          </a:prstGeom>
          <a:solidFill>
            <a:schemeClr val="bg1">
              <a:lumMod val="85000"/>
            </a:schemeClr>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91EF565D-DAAD-CA4E-BDC3-38DFD73FB755}"/>
              </a:ext>
            </a:extLst>
          </p:cNvPr>
          <p:cNvSpPr/>
          <p:nvPr/>
        </p:nvSpPr>
        <p:spPr>
          <a:xfrm>
            <a:off x="487026" y="3344820"/>
            <a:ext cx="3771081" cy="2077562"/>
          </a:xfrm>
          <a:prstGeom prst="rect">
            <a:avLst/>
          </a:prstGeom>
          <a:gradFill>
            <a:gsLst>
              <a:gs pos="100000">
                <a:srgbClr val="C41B2C"/>
              </a:gs>
              <a:gs pos="22000">
                <a:srgbClr val="AD000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片側の 2 つの角を丸めた四角形 31">
            <a:extLst>
              <a:ext uri="{FF2B5EF4-FFF2-40B4-BE49-F238E27FC236}">
                <a16:creationId xmlns:a16="http://schemas.microsoft.com/office/drawing/2014/main" id="{A3C80087-F6C7-0A48-8BB9-7FF01C065EFD}"/>
              </a:ext>
            </a:extLst>
          </p:cNvPr>
          <p:cNvSpPr/>
          <p:nvPr/>
        </p:nvSpPr>
        <p:spPr>
          <a:xfrm>
            <a:off x="487019" y="1521892"/>
            <a:ext cx="8971774" cy="1825154"/>
          </a:xfrm>
          <a:prstGeom prst="round2SameRect">
            <a:avLst>
              <a:gd name="adj1" fmla="val 4012"/>
              <a:gd name="adj2" fmla="val 0"/>
            </a:avLst>
          </a:prstGeom>
          <a:solidFill>
            <a:schemeClr val="bg1">
              <a:lumMod val="95000"/>
            </a:schemeClr>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片側の 2 つの角を丸めた四角形 2">
            <a:extLst>
              <a:ext uri="{FF2B5EF4-FFF2-40B4-BE49-F238E27FC236}">
                <a16:creationId xmlns:a16="http://schemas.microsoft.com/office/drawing/2014/main" id="{B4BB4969-13B6-814C-B658-E327BE70AA59}"/>
              </a:ext>
            </a:extLst>
          </p:cNvPr>
          <p:cNvSpPr/>
          <p:nvPr/>
        </p:nvSpPr>
        <p:spPr>
          <a:xfrm>
            <a:off x="487026" y="1521892"/>
            <a:ext cx="3771081" cy="1825154"/>
          </a:xfrm>
          <a:prstGeom prst="round2SameRect">
            <a:avLst>
              <a:gd name="adj1" fmla="val 3386"/>
              <a:gd name="adj2" fmla="val 0"/>
            </a:avLst>
          </a:prstGeom>
          <a:gradFill>
            <a:gsLst>
              <a:gs pos="100000">
                <a:srgbClr val="E1232F"/>
              </a:gs>
              <a:gs pos="22000">
                <a:srgbClr val="C41B2C"/>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三角形 5">
            <a:extLst>
              <a:ext uri="{FF2B5EF4-FFF2-40B4-BE49-F238E27FC236}">
                <a16:creationId xmlns:a16="http://schemas.microsoft.com/office/drawing/2014/main" id="{FEB57389-5D11-9F48-A1CD-C29247F659BF}"/>
              </a:ext>
            </a:extLst>
          </p:cNvPr>
          <p:cNvSpPr/>
          <p:nvPr/>
        </p:nvSpPr>
        <p:spPr>
          <a:xfrm rot="10800000">
            <a:off x="2345718" y="3335751"/>
            <a:ext cx="525779" cy="226700"/>
          </a:xfrm>
          <a:prstGeom prst="triangle">
            <a:avLst/>
          </a:prstGeom>
          <a:solidFill>
            <a:srgbClr val="E02331"/>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三角形 22">
            <a:extLst>
              <a:ext uri="{FF2B5EF4-FFF2-40B4-BE49-F238E27FC236}">
                <a16:creationId xmlns:a16="http://schemas.microsoft.com/office/drawing/2014/main" id="{8BE9482E-9CE6-564A-9D39-4ED626DB01C0}"/>
              </a:ext>
            </a:extLst>
          </p:cNvPr>
          <p:cNvSpPr/>
          <p:nvPr/>
        </p:nvSpPr>
        <p:spPr>
          <a:xfrm rot="10800000">
            <a:off x="2345718" y="5404158"/>
            <a:ext cx="525779" cy="226700"/>
          </a:xfrm>
          <a:prstGeom prst="triangle">
            <a:avLst/>
          </a:prstGeom>
          <a:solidFill>
            <a:srgbClr val="C41B2D"/>
          </a:solid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9E35B2D4-DB6D-D541-BE73-4578F271E17C}"/>
              </a:ext>
            </a:extLst>
          </p:cNvPr>
          <p:cNvSpPr txBox="1"/>
          <p:nvPr/>
        </p:nvSpPr>
        <p:spPr>
          <a:xfrm>
            <a:off x="1848200" y="1727197"/>
            <a:ext cx="155844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ステップ</a:t>
            </a:r>
            <a:r>
              <a:rPr kumimoji="1" lang="en-US" altLang="ja-JP" sz="4000" b="1" i="1"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1</a:t>
            </a:r>
            <a:endParaRPr kumimoji="1" lang="ja-JP" altLang="en-US" sz="2000" b="1" i="1"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37" name="テキスト ボックス 36">
            <a:extLst>
              <a:ext uri="{FF2B5EF4-FFF2-40B4-BE49-F238E27FC236}">
                <a16:creationId xmlns:a16="http://schemas.microsoft.com/office/drawing/2014/main" id="{92F9FE24-1D68-4245-934E-7FB8D10B9752}"/>
              </a:ext>
            </a:extLst>
          </p:cNvPr>
          <p:cNvSpPr txBox="1"/>
          <p:nvPr/>
        </p:nvSpPr>
        <p:spPr>
          <a:xfrm>
            <a:off x="1442641" y="2359907"/>
            <a:ext cx="236955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既存の静止画データなどから</a:t>
            </a:r>
            <a:endParaRPr kumimoji="1" lang="en-US" altLang="ja-JP" sz="12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動画を作成</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1" lang="ja-JP" altLang="en-US" sz="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チラシ、パンフ、ポスター、</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WEB</a:t>
            </a:r>
            <a:r>
              <a:rPr kumimoji="1" lang="ja-JP" altLang="en-US" sz="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元データ、</a:t>
            </a: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動画データなどでも対応可能</a:t>
            </a:r>
            <a:r>
              <a:rPr kumimoji="1" lang="en-US" altLang="ja-JP" sz="8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endParaRPr kumimoji="1" lang="ja-JP" altLang="en-US" sz="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38" name="テキスト ボックス 37">
            <a:extLst>
              <a:ext uri="{FF2B5EF4-FFF2-40B4-BE49-F238E27FC236}">
                <a16:creationId xmlns:a16="http://schemas.microsoft.com/office/drawing/2014/main" id="{5AEC8AD3-AACB-D04C-9B79-E9396E3B21CD}"/>
              </a:ext>
            </a:extLst>
          </p:cNvPr>
          <p:cNvSpPr txBox="1"/>
          <p:nvPr/>
        </p:nvSpPr>
        <p:spPr>
          <a:xfrm>
            <a:off x="1848200" y="3717290"/>
            <a:ext cx="155844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ステップ</a:t>
            </a:r>
            <a:r>
              <a:rPr kumimoji="1" lang="en-US" altLang="ja-JP" sz="4000" b="1" i="1"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2</a:t>
            </a:r>
            <a:endParaRPr kumimoji="1" lang="ja-JP" altLang="en-US" sz="2000" b="1" i="1"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39" name="テキスト ボックス 38">
            <a:extLst>
              <a:ext uri="{FF2B5EF4-FFF2-40B4-BE49-F238E27FC236}">
                <a16:creationId xmlns:a16="http://schemas.microsoft.com/office/drawing/2014/main" id="{35FEF77E-EE0E-664B-AAB3-369E417F6380}"/>
              </a:ext>
            </a:extLst>
          </p:cNvPr>
          <p:cNvSpPr txBox="1"/>
          <p:nvPr/>
        </p:nvSpPr>
        <p:spPr>
          <a:xfrm>
            <a:off x="1227036" y="4315246"/>
            <a:ext cx="2800767"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テレビや様々なデジタル媒体で展開し</a:t>
            </a:r>
            <a:endParaRPr kumimoji="1" lang="en-US" altLang="ja-JP" sz="12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WEB</a:t>
            </a:r>
            <a:r>
              <a:rPr kumimoji="1" lang="ja-JP" altLang="en-US" sz="12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サイトへ誘導</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1" lang="ja-JP" altLang="en-US" sz="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テレビ、ヤフートップページ、</a:t>
            </a:r>
            <a:endParaRPr kumimoji="1" lang="en-US" altLang="ja-JP" sz="8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ソーシャルメディア、サイネージなど</a:t>
            </a:r>
          </a:p>
        </p:txBody>
      </p:sp>
      <p:sp>
        <p:nvSpPr>
          <p:cNvPr id="40" name="テキスト ボックス 39">
            <a:extLst>
              <a:ext uri="{FF2B5EF4-FFF2-40B4-BE49-F238E27FC236}">
                <a16:creationId xmlns:a16="http://schemas.microsoft.com/office/drawing/2014/main" id="{219BEA34-E09F-0B4C-A02B-F87ADE0C712E}"/>
              </a:ext>
            </a:extLst>
          </p:cNvPr>
          <p:cNvSpPr txBox="1"/>
          <p:nvPr/>
        </p:nvSpPr>
        <p:spPr>
          <a:xfrm>
            <a:off x="1848200" y="5445735"/>
            <a:ext cx="155844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ステップ</a:t>
            </a:r>
            <a:r>
              <a:rPr kumimoji="1" lang="en-US" altLang="ja-JP" sz="4000" b="1" i="1"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3</a:t>
            </a:r>
            <a:endParaRPr kumimoji="1" lang="ja-JP" altLang="en-US" sz="2000" b="1" i="1"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pic>
        <p:nvPicPr>
          <p:cNvPr id="42" name="Google Shape;119;p15">
            <a:extLst>
              <a:ext uri="{FF2B5EF4-FFF2-40B4-BE49-F238E27FC236}">
                <a16:creationId xmlns:a16="http://schemas.microsoft.com/office/drawing/2014/main" id="{1EBA6D9B-D0FC-744D-9847-C83389C6276D}"/>
              </a:ext>
            </a:extLst>
          </p:cNvPr>
          <p:cNvPicPr preferRelativeResize="0"/>
          <p:nvPr/>
        </p:nvPicPr>
        <p:blipFill rotWithShape="1">
          <a:blip r:embed="rId3">
            <a:alphaModFix/>
          </a:blip>
          <a:srcRect/>
          <a:stretch/>
        </p:blipFill>
        <p:spPr>
          <a:xfrm>
            <a:off x="1193057" y="783448"/>
            <a:ext cx="2305319" cy="484238"/>
          </a:xfrm>
          <a:prstGeom prst="rect">
            <a:avLst/>
          </a:prstGeom>
          <a:noFill/>
          <a:ln>
            <a:noFill/>
          </a:ln>
        </p:spPr>
      </p:pic>
      <p:cxnSp>
        <p:nvCxnSpPr>
          <p:cNvPr id="44" name="直線コネクタ 43">
            <a:extLst>
              <a:ext uri="{FF2B5EF4-FFF2-40B4-BE49-F238E27FC236}">
                <a16:creationId xmlns:a16="http://schemas.microsoft.com/office/drawing/2014/main" id="{249F0D8C-1725-8C45-B176-33437339CD7E}"/>
              </a:ext>
            </a:extLst>
          </p:cNvPr>
          <p:cNvCxnSpPr/>
          <p:nvPr/>
        </p:nvCxnSpPr>
        <p:spPr>
          <a:xfrm>
            <a:off x="4247758" y="703425"/>
            <a:ext cx="0" cy="746171"/>
          </a:xfrm>
          <a:prstGeom prst="line">
            <a:avLst/>
          </a:prstGeom>
          <a:ln w="571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439FB6E7-5590-3443-9117-1D07F1AAF7BF}"/>
              </a:ext>
            </a:extLst>
          </p:cNvPr>
          <p:cNvSpPr txBox="1"/>
          <p:nvPr/>
        </p:nvSpPr>
        <p:spPr>
          <a:xfrm>
            <a:off x="4490549" y="807196"/>
            <a:ext cx="5262979"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1A1A1A"/>
                </a:solidFill>
                <a:effectLst/>
                <a:uLnTx/>
                <a:uFillTx/>
                <a:latin typeface="Meiryo" panose="020B0604030504040204" pitchFamily="34" charset="-128"/>
                <a:ea typeface="Meiryo" panose="020B0604030504040204" pitchFamily="34" charset="-128"/>
                <a:cs typeface="+mn-cs"/>
              </a:rPr>
              <a:t>Yahoo! JAPAN</a:t>
            </a:r>
            <a:r>
              <a:rPr kumimoji="1" lang="ja-JP" altLang="en-US" sz="1800" b="1" i="0" u="none" strike="noStrike" kern="1200" cap="none" spc="0" normalizeH="0" baseline="0" noProof="0" dirty="0">
                <a:ln>
                  <a:noFill/>
                </a:ln>
                <a:solidFill>
                  <a:srgbClr val="1A1A1A"/>
                </a:solidFill>
                <a:effectLst/>
                <a:uLnTx/>
                <a:uFillTx/>
                <a:latin typeface="Meiryo" panose="020B0604030504040204" pitchFamily="34" charset="-128"/>
                <a:ea typeface="Meiryo" panose="020B0604030504040204" pitchFamily="34" charset="-128"/>
                <a:cs typeface="+mn-cs"/>
              </a:rPr>
              <a:t>とテレビ局の共同企画</a:t>
            </a:r>
            <a:endParaRPr kumimoji="1" lang="en-US" altLang="ja-JP" sz="1800" b="1" i="0" u="none" strike="noStrike" kern="1200" cap="none" spc="0" normalizeH="0" baseline="0" noProof="0" dirty="0">
              <a:ln>
                <a:noFill/>
              </a:ln>
              <a:solidFill>
                <a:srgbClr val="1A1A1A"/>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1A1A1A"/>
                </a:solidFill>
                <a:effectLst/>
                <a:uLnTx/>
                <a:uFillTx/>
                <a:latin typeface="Meiryo" panose="020B0604030504040204" pitchFamily="34" charset="-128"/>
                <a:ea typeface="Meiryo" panose="020B0604030504040204" pitchFamily="34" charset="-128"/>
                <a:cs typeface="+mn-cs"/>
              </a:rPr>
              <a:t>静止画データから動画を制作し、</a:t>
            </a:r>
            <a:r>
              <a:rPr kumimoji="1" lang="ja-JP" altLang="en-US" sz="1200" b="0" i="0" u="none" strike="noStrike" kern="1200" cap="none" spc="0" normalizeH="0" baseline="0" noProof="0">
                <a:ln>
                  <a:noFill/>
                </a:ln>
                <a:solidFill>
                  <a:srgbClr val="1A1A1A"/>
                </a:solidFill>
                <a:effectLst/>
                <a:uLnTx/>
                <a:uFillTx/>
                <a:latin typeface="Meiryo" panose="020B0604030504040204" pitchFamily="34" charset="-128"/>
                <a:ea typeface="Meiryo" panose="020B0604030504040204" pitchFamily="34" charset="-128"/>
                <a:cs typeface="+mn-cs"/>
              </a:rPr>
              <a:t>広告出稿まで行うオールインワン</a:t>
            </a:r>
            <a:r>
              <a:rPr kumimoji="1" lang="ja-JP" altLang="en-US" sz="1200" b="0" i="0" u="none" strike="noStrike" kern="1200" cap="none" spc="0" normalizeH="0" baseline="0" noProof="0" dirty="0">
                <a:ln>
                  <a:noFill/>
                </a:ln>
                <a:solidFill>
                  <a:srgbClr val="1A1A1A"/>
                </a:solidFill>
                <a:effectLst/>
                <a:uLnTx/>
                <a:uFillTx/>
                <a:latin typeface="Meiryo" panose="020B0604030504040204" pitchFamily="34" charset="-128"/>
                <a:ea typeface="Meiryo" panose="020B0604030504040204" pitchFamily="34" charset="-128"/>
                <a:cs typeface="+mn-cs"/>
              </a:rPr>
              <a:t>企画</a:t>
            </a:r>
          </a:p>
        </p:txBody>
      </p:sp>
      <p:sp>
        <p:nvSpPr>
          <p:cNvPr id="7" name="下矢印 6">
            <a:extLst>
              <a:ext uri="{FF2B5EF4-FFF2-40B4-BE49-F238E27FC236}">
                <a16:creationId xmlns:a16="http://schemas.microsoft.com/office/drawing/2014/main" id="{C5FBE317-1092-0A40-8399-ACE67751F726}"/>
              </a:ext>
            </a:extLst>
          </p:cNvPr>
          <p:cNvSpPr/>
          <p:nvPr/>
        </p:nvSpPr>
        <p:spPr>
          <a:xfrm>
            <a:off x="654297" y="1690619"/>
            <a:ext cx="610004" cy="4488112"/>
          </a:xfrm>
          <a:prstGeom prst="downArrow">
            <a:avLst>
              <a:gd name="adj1" fmla="val 72086"/>
              <a:gd name="adj2" fmla="val 340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7" name="Google Shape;102;p14">
            <a:extLst>
              <a:ext uri="{FF2B5EF4-FFF2-40B4-BE49-F238E27FC236}">
                <a16:creationId xmlns:a16="http://schemas.microsoft.com/office/drawing/2014/main" id="{7E10DFEF-2554-9A45-B1AB-A12AD6B37967}"/>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rot="1800000">
            <a:off x="653586" y="1490349"/>
            <a:ext cx="608942" cy="716279"/>
          </a:xfrm>
          <a:prstGeom prst="rect">
            <a:avLst/>
          </a:prstGeom>
          <a:noFill/>
          <a:ln>
            <a:noFill/>
          </a:ln>
        </p:spPr>
      </p:pic>
      <p:sp>
        <p:nvSpPr>
          <p:cNvPr id="2" name="テキスト ボックス 1">
            <a:extLst>
              <a:ext uri="{FF2B5EF4-FFF2-40B4-BE49-F238E27FC236}">
                <a16:creationId xmlns:a16="http://schemas.microsoft.com/office/drawing/2014/main" id="{2E5BF137-234D-FB4B-9A7D-6EBEA2106F07}"/>
              </a:ext>
            </a:extLst>
          </p:cNvPr>
          <p:cNvSpPr txBox="1"/>
          <p:nvPr/>
        </p:nvSpPr>
        <p:spPr>
          <a:xfrm>
            <a:off x="788782" y="2107266"/>
            <a:ext cx="338554" cy="3752380"/>
          </a:xfrm>
          <a:prstGeom prst="rect">
            <a:avLst/>
          </a:prstGeom>
          <a:noFill/>
        </p:spPr>
        <p:txBody>
          <a:bodyPr vert="eaVert" wrap="square" lIns="0" tIns="0" rIns="0" bIns="0" rtlCol="0" anchor="ctr" anchorCtr="1">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200" cap="none" spc="300" normalizeH="0" baseline="0" noProof="0">
                <a:ln>
                  <a:noFill/>
                </a:ln>
                <a:solidFill>
                  <a:srgbClr val="E0232F"/>
                </a:solidFill>
                <a:effectLst/>
                <a:uLnTx/>
                <a:uFillTx/>
                <a:latin typeface="Meiryo" panose="020B0604030504040204" pitchFamily="34" charset="-128"/>
                <a:ea typeface="Meiryo" panose="020B0604030504040204" pitchFamily="34" charset="-128"/>
                <a:cs typeface="+mn-cs"/>
              </a:rPr>
              <a:t>ワンストップサービス</a:t>
            </a:r>
          </a:p>
        </p:txBody>
      </p:sp>
      <p:pic>
        <p:nvPicPr>
          <p:cNvPr id="33" name="図 32">
            <a:extLst>
              <a:ext uri="{FF2B5EF4-FFF2-40B4-BE49-F238E27FC236}">
                <a16:creationId xmlns:a16="http://schemas.microsoft.com/office/drawing/2014/main" id="{CA405CB6-2D49-6943-BA1B-9E5948323C3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1" r="-1385" b="-907"/>
          <a:stretch/>
        </p:blipFill>
        <p:spPr>
          <a:xfrm>
            <a:off x="4998754" y="1520217"/>
            <a:ext cx="2946965" cy="893814"/>
          </a:xfrm>
          <a:prstGeom prst="rect">
            <a:avLst/>
          </a:prstGeom>
        </p:spPr>
      </p:pic>
      <p:pic>
        <p:nvPicPr>
          <p:cNvPr id="15" name="図 14">
            <a:extLst>
              <a:ext uri="{FF2B5EF4-FFF2-40B4-BE49-F238E27FC236}">
                <a16:creationId xmlns:a16="http://schemas.microsoft.com/office/drawing/2014/main" id="{ADBCD107-D303-CD48-A6BA-A04814C99BA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07164" y="2624155"/>
            <a:ext cx="4778308" cy="673109"/>
          </a:xfrm>
          <a:prstGeom prst="rect">
            <a:avLst/>
          </a:prstGeom>
        </p:spPr>
      </p:pic>
      <p:sp>
        <p:nvSpPr>
          <p:cNvPr id="5" name="三角形 4">
            <a:extLst>
              <a:ext uri="{FF2B5EF4-FFF2-40B4-BE49-F238E27FC236}">
                <a16:creationId xmlns:a16="http://schemas.microsoft.com/office/drawing/2014/main" id="{E5577FE1-734E-9945-9F41-A2DCFD96CE85}"/>
              </a:ext>
            </a:extLst>
          </p:cNvPr>
          <p:cNvSpPr/>
          <p:nvPr/>
        </p:nvSpPr>
        <p:spPr>
          <a:xfrm rot="10800000">
            <a:off x="6458158" y="2449924"/>
            <a:ext cx="871671" cy="16638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三角形 29">
            <a:extLst>
              <a:ext uri="{FF2B5EF4-FFF2-40B4-BE49-F238E27FC236}">
                <a16:creationId xmlns:a16="http://schemas.microsoft.com/office/drawing/2014/main" id="{712CC50D-7240-2943-9C0A-33AB790CB902}"/>
              </a:ext>
            </a:extLst>
          </p:cNvPr>
          <p:cNvSpPr/>
          <p:nvPr/>
        </p:nvSpPr>
        <p:spPr>
          <a:xfrm rot="10800000">
            <a:off x="6458158" y="3392017"/>
            <a:ext cx="871671" cy="16638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三角形 33">
            <a:extLst>
              <a:ext uri="{FF2B5EF4-FFF2-40B4-BE49-F238E27FC236}">
                <a16:creationId xmlns:a16="http://schemas.microsoft.com/office/drawing/2014/main" id="{9686AEF7-CB1A-4242-81AF-C4C413C51CE6}"/>
              </a:ext>
            </a:extLst>
          </p:cNvPr>
          <p:cNvSpPr/>
          <p:nvPr/>
        </p:nvSpPr>
        <p:spPr>
          <a:xfrm rot="10800000">
            <a:off x="6458158" y="5490599"/>
            <a:ext cx="871671" cy="16638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204D474B-A45B-B444-926D-2436733E7BA7}"/>
              </a:ext>
            </a:extLst>
          </p:cNvPr>
          <p:cNvSpPr txBox="1"/>
          <p:nvPr/>
        </p:nvSpPr>
        <p:spPr>
          <a:xfrm>
            <a:off x="3204849" y="171204"/>
            <a:ext cx="341632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チラシビジョンのサービス概要</a:t>
            </a:r>
          </a:p>
        </p:txBody>
      </p:sp>
      <p:sp>
        <p:nvSpPr>
          <p:cNvPr id="46" name="テキスト ボックス 45">
            <a:extLst>
              <a:ext uri="{FF2B5EF4-FFF2-40B4-BE49-F238E27FC236}">
                <a16:creationId xmlns:a16="http://schemas.microsoft.com/office/drawing/2014/main" id="{FAD6232C-B547-E140-AE11-BCEC7AC6BDD0}"/>
              </a:ext>
            </a:extLst>
          </p:cNvPr>
          <p:cNvSpPr txBox="1"/>
          <p:nvPr/>
        </p:nvSpPr>
        <p:spPr>
          <a:xfrm>
            <a:off x="9045739" y="6396727"/>
            <a:ext cx="49565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9D4D4"/>
                </a:solidFill>
                <a:effectLst/>
                <a:uLnTx/>
                <a:uFillTx/>
                <a:latin typeface="Meiryo" panose="020B0604030504040204" pitchFamily="34" charset="-128"/>
                <a:ea typeface="Meiryo" panose="020B0604030504040204" pitchFamily="34" charset="-128"/>
                <a:cs typeface="+mn-cs"/>
              </a:rPr>
              <a:t>02</a:t>
            </a:r>
            <a:endParaRPr kumimoji="1" lang="ja-JP" altLang="en-US" sz="1800" b="1" i="0" u="none" strike="noStrike" kern="1200" cap="none" spc="0" normalizeH="0" baseline="0" noProof="0">
              <a:ln>
                <a:noFill/>
              </a:ln>
              <a:solidFill>
                <a:srgbClr val="F9D4D4"/>
              </a:solidFill>
              <a:effectLst/>
              <a:uLnTx/>
              <a:uFillTx/>
              <a:latin typeface="Meiryo" panose="020B0604030504040204" pitchFamily="34" charset="-128"/>
              <a:ea typeface="Meiryo" panose="020B0604030504040204" pitchFamily="34" charset="-128"/>
              <a:cs typeface="+mn-cs"/>
            </a:endParaRPr>
          </a:p>
        </p:txBody>
      </p:sp>
      <p:grpSp>
        <p:nvGrpSpPr>
          <p:cNvPr id="12" name="グループ化 11">
            <a:extLst>
              <a:ext uri="{FF2B5EF4-FFF2-40B4-BE49-F238E27FC236}">
                <a16:creationId xmlns:a16="http://schemas.microsoft.com/office/drawing/2014/main" id="{DCC7F61E-652D-5249-92FB-7686E41F7C0C}"/>
              </a:ext>
            </a:extLst>
          </p:cNvPr>
          <p:cNvGrpSpPr/>
          <p:nvPr/>
        </p:nvGrpSpPr>
        <p:grpSpPr>
          <a:xfrm>
            <a:off x="7548863" y="1664814"/>
            <a:ext cx="1723548" cy="722442"/>
            <a:chOff x="7548863" y="1906114"/>
            <a:chExt cx="1723548" cy="722442"/>
          </a:xfrm>
        </p:grpSpPr>
        <p:sp>
          <p:nvSpPr>
            <p:cNvPr id="50" name="正方形/長方形 49">
              <a:extLst>
                <a:ext uri="{FF2B5EF4-FFF2-40B4-BE49-F238E27FC236}">
                  <a16:creationId xmlns:a16="http://schemas.microsoft.com/office/drawing/2014/main" id="{C4ACC46F-06F4-864B-B288-3D551DDFF1BD}"/>
                </a:ext>
              </a:extLst>
            </p:cNvPr>
            <p:cNvSpPr/>
            <p:nvPr/>
          </p:nvSpPr>
          <p:spPr>
            <a:xfrm>
              <a:off x="7548863" y="1906114"/>
              <a:ext cx="1723548" cy="707886"/>
            </a:xfrm>
            <a:prstGeom prst="rect">
              <a:avLst/>
            </a:prstGeom>
          </p:spPr>
          <p:txBody>
            <a:bodyPr wrap="none">
              <a:spAutoFit/>
            </a:bodyPr>
            <a:lstStyle/>
            <a:p>
              <a:pPr marL="0" marR="0" lvl="0" indent="0" algn="l" defTabSz="99054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Hiragino Kaku Gothic StdN W8" charset="-128"/>
                </a:rPr>
                <a:t>（　）</a:t>
              </a:r>
              <a:endParaRPr kumimoji="1" lang="en-US" altLang="ja-JP" sz="4000" b="0" i="0" u="none" strike="noStrike" kern="1200" cap="none" spc="300" normalizeH="0" baseline="0" noProof="0" dirty="0">
                <a:ln>
                  <a:noFill/>
                </a:ln>
                <a:solidFill>
                  <a:prstClr val="black">
                    <a:lumMod val="50000"/>
                    <a:lumOff val="50000"/>
                  </a:prstClr>
                </a:solidFill>
                <a:effectLst/>
                <a:uLnTx/>
                <a:uFillTx/>
                <a:latin typeface="HGS行書体" panose="03000600000000000000" pitchFamily="66" charset="-128"/>
                <a:ea typeface="HGS行書体" panose="03000600000000000000" pitchFamily="66" charset="-128"/>
                <a:cs typeface="Meiryo" charset="-128"/>
              </a:endParaRPr>
            </a:p>
          </p:txBody>
        </p:sp>
        <p:pic>
          <p:nvPicPr>
            <p:cNvPr id="48" name="図 47">
              <a:extLst>
                <a:ext uri="{FF2B5EF4-FFF2-40B4-BE49-F238E27FC236}">
                  <a16:creationId xmlns:a16="http://schemas.microsoft.com/office/drawing/2014/main" id="{F4BD3D03-B918-2A4D-84D0-9EA86DFA77C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132101" y="2039498"/>
              <a:ext cx="524506" cy="368387"/>
            </a:xfrm>
            <a:prstGeom prst="rect">
              <a:avLst/>
            </a:prstGeom>
          </p:spPr>
        </p:pic>
        <p:sp>
          <p:nvSpPr>
            <p:cNvPr id="49" name="テキスト ボックス 48">
              <a:extLst>
                <a:ext uri="{FF2B5EF4-FFF2-40B4-BE49-F238E27FC236}">
                  <a16:creationId xmlns:a16="http://schemas.microsoft.com/office/drawing/2014/main" id="{A2D4DC1F-6581-2040-86D0-6555A6E5CD8B}"/>
                </a:ext>
              </a:extLst>
            </p:cNvPr>
            <p:cNvSpPr txBox="1"/>
            <p:nvPr/>
          </p:nvSpPr>
          <p:spPr>
            <a:xfrm>
              <a:off x="8143785" y="2428501"/>
              <a:ext cx="522900"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動画も可</a:t>
              </a:r>
            </a:p>
          </p:txBody>
        </p:sp>
      </p:grpSp>
      <p:sp>
        <p:nvSpPr>
          <p:cNvPr id="47" name="三角形 46">
            <a:extLst>
              <a:ext uri="{FF2B5EF4-FFF2-40B4-BE49-F238E27FC236}">
                <a16:creationId xmlns:a16="http://schemas.microsoft.com/office/drawing/2014/main" id="{3C2A872A-8EFA-3544-B069-1B56A8A82E09}"/>
              </a:ext>
            </a:extLst>
          </p:cNvPr>
          <p:cNvSpPr/>
          <p:nvPr/>
        </p:nvSpPr>
        <p:spPr>
          <a:xfrm rot="10800000">
            <a:off x="6458158" y="4715127"/>
            <a:ext cx="871671" cy="16638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0CBA5250-3FF8-754B-A627-006A572D61A6}"/>
              </a:ext>
            </a:extLst>
          </p:cNvPr>
          <p:cNvSpPr txBox="1"/>
          <p:nvPr/>
        </p:nvSpPr>
        <p:spPr>
          <a:xfrm>
            <a:off x="5877799" y="3552138"/>
            <a:ext cx="2031325"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様々なデジタル媒体で展開</a:t>
            </a:r>
          </a:p>
        </p:txBody>
      </p:sp>
      <p:grpSp>
        <p:nvGrpSpPr>
          <p:cNvPr id="16" name="グループ化 15">
            <a:extLst>
              <a:ext uri="{FF2B5EF4-FFF2-40B4-BE49-F238E27FC236}">
                <a16:creationId xmlns:a16="http://schemas.microsoft.com/office/drawing/2014/main" id="{A68CAEEA-DF81-9949-A953-E1DAEC8807B9}"/>
              </a:ext>
            </a:extLst>
          </p:cNvPr>
          <p:cNvGrpSpPr/>
          <p:nvPr/>
        </p:nvGrpSpPr>
        <p:grpSpPr>
          <a:xfrm>
            <a:off x="6560960" y="4906922"/>
            <a:ext cx="2179418" cy="455135"/>
            <a:chOff x="5945245" y="4946111"/>
            <a:chExt cx="2179418" cy="455135"/>
          </a:xfrm>
        </p:grpSpPr>
        <p:pic>
          <p:nvPicPr>
            <p:cNvPr id="13" name="図 12">
              <a:extLst>
                <a:ext uri="{FF2B5EF4-FFF2-40B4-BE49-F238E27FC236}">
                  <a16:creationId xmlns:a16="http://schemas.microsoft.com/office/drawing/2014/main" id="{AEAE8653-3F7C-9840-8D57-B0FCC20EEB4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945245" y="4946111"/>
              <a:ext cx="1029743" cy="455135"/>
            </a:xfrm>
            <a:prstGeom prst="rect">
              <a:avLst/>
            </a:prstGeom>
          </p:spPr>
        </p:pic>
        <p:sp>
          <p:nvSpPr>
            <p:cNvPr id="51" name="テキスト ボックス 50">
              <a:extLst>
                <a:ext uri="{FF2B5EF4-FFF2-40B4-BE49-F238E27FC236}">
                  <a16:creationId xmlns:a16="http://schemas.microsoft.com/office/drawing/2014/main" id="{FBEFB533-B430-8943-8FF3-F1F5A0DCFCF4}"/>
                </a:ext>
              </a:extLst>
            </p:cNvPr>
            <p:cNvSpPr txBox="1"/>
            <p:nvPr/>
          </p:nvSpPr>
          <p:spPr>
            <a:xfrm>
              <a:off x="6965370" y="5094128"/>
              <a:ext cx="1159293"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WEB</a:t>
              </a:r>
              <a:r>
                <a:rPr kumimoji="1" lang="ja-JP" altLang="en-US" sz="9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サイトへ誘導</a:t>
              </a:r>
            </a:p>
          </p:txBody>
        </p:sp>
      </p:grpSp>
      <p:sp>
        <p:nvSpPr>
          <p:cNvPr id="53" name="テキスト ボックス 52">
            <a:extLst>
              <a:ext uri="{FF2B5EF4-FFF2-40B4-BE49-F238E27FC236}">
                <a16:creationId xmlns:a16="http://schemas.microsoft.com/office/drawing/2014/main" id="{589AE81E-3293-A54E-8A70-6179F184D96A}"/>
              </a:ext>
            </a:extLst>
          </p:cNvPr>
          <p:cNvSpPr txBox="1"/>
          <p:nvPr/>
        </p:nvSpPr>
        <p:spPr>
          <a:xfrm>
            <a:off x="1675642" y="5987292"/>
            <a:ext cx="1877437"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広告掲載レポートを提出</a:t>
            </a:r>
            <a:endParaRPr kumimoji="1" lang="ja-JP" altLang="en-US" sz="8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endParaRPr>
          </a:p>
        </p:txBody>
      </p:sp>
      <p:pic>
        <p:nvPicPr>
          <p:cNvPr id="18" name="図 17">
            <a:extLst>
              <a:ext uri="{FF2B5EF4-FFF2-40B4-BE49-F238E27FC236}">
                <a16:creationId xmlns:a16="http://schemas.microsoft.com/office/drawing/2014/main" id="{0CA3C74F-9F35-194F-ACB6-E339497BC79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458157" y="5760998"/>
            <a:ext cx="871672" cy="482953"/>
          </a:xfrm>
          <a:prstGeom prst="rect">
            <a:avLst/>
          </a:prstGeom>
        </p:spPr>
      </p:pic>
      <p:sp>
        <p:nvSpPr>
          <p:cNvPr id="54" name="テキスト ボックス 53">
            <a:extLst>
              <a:ext uri="{FF2B5EF4-FFF2-40B4-BE49-F238E27FC236}">
                <a16:creationId xmlns:a16="http://schemas.microsoft.com/office/drawing/2014/main" id="{D11BE599-71E3-C54D-82B1-55F685DA5F91}"/>
              </a:ext>
            </a:extLst>
          </p:cNvPr>
          <p:cNvSpPr txBox="1"/>
          <p:nvPr/>
        </p:nvSpPr>
        <p:spPr>
          <a:xfrm>
            <a:off x="7361272" y="5927895"/>
            <a:ext cx="141577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レポートの仕様は</a:t>
            </a:r>
            <a:endParaRPr kumimoji="1" lang="en-US" altLang="ja-JP" sz="8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　媒体ごとに異なります。</a:t>
            </a:r>
          </a:p>
        </p:txBody>
      </p:sp>
      <p:pic>
        <p:nvPicPr>
          <p:cNvPr id="9" name="図 8">
            <a:extLst>
              <a:ext uri="{FF2B5EF4-FFF2-40B4-BE49-F238E27FC236}">
                <a16:creationId xmlns:a16="http://schemas.microsoft.com/office/drawing/2014/main" id="{7EB59996-A521-F4A9-6593-F406AD6EC01F}"/>
              </a:ext>
            </a:extLst>
          </p:cNvPr>
          <p:cNvPicPr>
            <a:picLocks noChangeAspect="1"/>
          </p:cNvPicPr>
          <p:nvPr/>
        </p:nvPicPr>
        <p:blipFill>
          <a:blip r:embed="rId10"/>
          <a:stretch>
            <a:fillRect/>
          </a:stretch>
        </p:blipFill>
        <p:spPr>
          <a:xfrm>
            <a:off x="4803659" y="3811660"/>
            <a:ext cx="4179604" cy="815376"/>
          </a:xfrm>
          <a:prstGeom prst="rect">
            <a:avLst/>
          </a:prstGeom>
        </p:spPr>
      </p:pic>
    </p:spTree>
    <p:extLst>
      <p:ext uri="{BB962C8B-B14F-4D97-AF65-F5344CB8AC3E}">
        <p14:creationId xmlns:p14="http://schemas.microsoft.com/office/powerpoint/2010/main" val="14633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片側の 2 つの角を丸めた四角形 63">
            <a:extLst>
              <a:ext uri="{FF2B5EF4-FFF2-40B4-BE49-F238E27FC236}">
                <a16:creationId xmlns:a16="http://schemas.microsoft.com/office/drawing/2014/main" id="{874DEC4E-9EC6-8242-86D9-A2834331C072}"/>
              </a:ext>
            </a:extLst>
          </p:cNvPr>
          <p:cNvSpPr/>
          <p:nvPr/>
        </p:nvSpPr>
        <p:spPr>
          <a:xfrm rot="5400000">
            <a:off x="4664356" y="-2238096"/>
            <a:ext cx="997814" cy="7550762"/>
          </a:xfrm>
          <a:prstGeom prst="round2SameRect">
            <a:avLst>
              <a:gd name="adj1" fmla="val 6521"/>
              <a:gd name="adj2" fmla="val 0"/>
            </a:avLst>
          </a:prstGeom>
          <a:gradFill flip="none" rotWithShape="1">
            <a:gsLst>
              <a:gs pos="3000">
                <a:srgbClr val="FFE6E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平行四辺形 46">
            <a:extLst>
              <a:ext uri="{FF2B5EF4-FFF2-40B4-BE49-F238E27FC236}">
                <a16:creationId xmlns:a16="http://schemas.microsoft.com/office/drawing/2014/main" id="{385F60D5-31F8-8248-BE3E-94EB07626972}"/>
              </a:ext>
            </a:extLst>
          </p:cNvPr>
          <p:cNvSpPr/>
          <p:nvPr/>
        </p:nvSpPr>
        <p:spPr>
          <a:xfrm>
            <a:off x="905906" y="1042880"/>
            <a:ext cx="1043519" cy="972000"/>
          </a:xfrm>
          <a:prstGeom prst="parallelogram">
            <a:avLst>
              <a:gd name="adj" fmla="val 27873"/>
            </a:avLst>
          </a:prstGeom>
          <a:gradFill flip="none" rotWithShape="1">
            <a:gsLst>
              <a:gs pos="45000">
                <a:srgbClr val="E30101"/>
              </a:gs>
              <a:gs pos="0">
                <a:srgbClr val="FFE6E3"/>
              </a:gs>
            </a:gsLst>
            <a:lin ang="16200000" scaled="1"/>
            <a:tileRect/>
          </a:gradFill>
          <a:ln w="76200" cap="rnd">
            <a:gradFill flip="none" rotWithShape="1">
              <a:gsLst>
                <a:gs pos="3000">
                  <a:srgbClr val="FFE6E3"/>
                </a:gs>
                <a:gs pos="45000">
                  <a:srgbClr val="E30101"/>
                </a:gs>
              </a:gsLst>
              <a:lin ang="162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2E454DF1-50C1-2F40-8B9A-4AC275660BD6}"/>
              </a:ext>
            </a:extLst>
          </p:cNvPr>
          <p:cNvSpPr txBox="1"/>
          <p:nvPr/>
        </p:nvSpPr>
        <p:spPr>
          <a:xfrm>
            <a:off x="1043227" y="1330526"/>
            <a:ext cx="739305" cy="584775"/>
          </a:xfrm>
          <a:prstGeom prst="rect">
            <a:avLst/>
          </a:prstGeom>
          <a:noFill/>
        </p:spPr>
        <p:txBody>
          <a:bodyPr wrap="none" rtlCol="0">
            <a:spAutoFit/>
          </a:bodyPr>
          <a:lstStyle/>
          <a:p>
            <a:pPr algn="ctr"/>
            <a:r>
              <a:rPr kumimoji="1" lang="en-US" altLang="ja-JP" sz="3200" b="1" i="1" dirty="0">
                <a:solidFill>
                  <a:schemeClr val="bg1"/>
                </a:solidFill>
                <a:latin typeface="Meiryo" panose="020B0604030504040204" pitchFamily="34" charset="-128"/>
                <a:ea typeface="Meiryo" panose="020B0604030504040204" pitchFamily="34" charset="-128"/>
              </a:rPr>
              <a:t>01</a:t>
            </a:r>
          </a:p>
        </p:txBody>
      </p:sp>
      <p:sp>
        <p:nvSpPr>
          <p:cNvPr id="65" name="テキスト ボックス 64">
            <a:extLst>
              <a:ext uri="{FF2B5EF4-FFF2-40B4-BE49-F238E27FC236}">
                <a16:creationId xmlns:a16="http://schemas.microsoft.com/office/drawing/2014/main" id="{643D90CB-824C-1A46-9A98-1EF6CAF257E4}"/>
              </a:ext>
            </a:extLst>
          </p:cNvPr>
          <p:cNvSpPr txBox="1"/>
          <p:nvPr/>
        </p:nvSpPr>
        <p:spPr>
          <a:xfrm>
            <a:off x="2048483" y="1133853"/>
            <a:ext cx="4288353" cy="338554"/>
          </a:xfrm>
          <a:prstGeom prst="rect">
            <a:avLst/>
          </a:prstGeom>
          <a:noFill/>
        </p:spPr>
        <p:txBody>
          <a:bodyPr wrap="none" rtlCol="0">
            <a:spAutoFit/>
          </a:bodyPr>
          <a:lstStyle/>
          <a:p>
            <a:r>
              <a:rPr lang="ja-JP" altLang="en-US" sz="1600" b="1">
                <a:solidFill>
                  <a:srgbClr val="E30101"/>
                </a:solidFill>
                <a:latin typeface="Meiryo" charset="-128"/>
                <a:ea typeface="Meiryo" charset="-128"/>
                <a:cs typeface="Meiryo" charset="-128"/>
              </a:rPr>
              <a:t>動画制作から広告出稿までをワンストップ！</a:t>
            </a:r>
            <a:endParaRPr lang="en-US" altLang="ja-JP" sz="1600" b="1" dirty="0">
              <a:solidFill>
                <a:srgbClr val="E30101"/>
              </a:solidFill>
              <a:latin typeface="Meiryo" charset="-128"/>
              <a:ea typeface="Meiryo" charset="-128"/>
              <a:cs typeface="Meiryo" charset="-128"/>
            </a:endParaRPr>
          </a:p>
        </p:txBody>
      </p:sp>
      <p:sp>
        <p:nvSpPr>
          <p:cNvPr id="115" name="テキスト ボックス 114">
            <a:extLst>
              <a:ext uri="{FF2B5EF4-FFF2-40B4-BE49-F238E27FC236}">
                <a16:creationId xmlns:a16="http://schemas.microsoft.com/office/drawing/2014/main" id="{CB819BD9-39B5-4349-B6E6-8EB71ED410CA}"/>
              </a:ext>
            </a:extLst>
          </p:cNvPr>
          <p:cNvSpPr txBox="1"/>
          <p:nvPr/>
        </p:nvSpPr>
        <p:spPr>
          <a:xfrm>
            <a:off x="2062653" y="1474387"/>
            <a:ext cx="6455465" cy="278153"/>
          </a:xfrm>
          <a:prstGeom prst="rect">
            <a:avLst/>
          </a:prstGeom>
          <a:noFill/>
        </p:spPr>
        <p:txBody>
          <a:bodyPr wrap="square" rtlCol="0">
            <a:spAutoFit/>
          </a:bodyPr>
          <a:lstStyle/>
          <a:p>
            <a:pPr>
              <a:lnSpc>
                <a:spcPct val="120000"/>
              </a:lnSpc>
            </a:pPr>
            <a:r>
              <a:rPr lang="ja-JP" altLang="en-US" sz="1050" dirty="0">
                <a:solidFill>
                  <a:prstClr val="black"/>
                </a:solidFill>
                <a:latin typeface="Meiryo" charset="-128"/>
                <a:ea typeface="Meiryo" charset="-128"/>
                <a:cs typeface="Meiryo" charset="-128"/>
              </a:rPr>
              <a:t>チラシビジョンなら“事務局”に発注するだけでワンストップ展開が可能！お手間を軽減できます。</a:t>
            </a:r>
            <a:endParaRPr lang="en-US" altLang="ja-JP" sz="1050" dirty="0">
              <a:solidFill>
                <a:prstClr val="black"/>
              </a:solidFill>
              <a:latin typeface="Meiryo" charset="-128"/>
              <a:ea typeface="Meiryo" charset="-128"/>
              <a:cs typeface="Meiryo" charset="-128"/>
            </a:endParaRPr>
          </a:p>
        </p:txBody>
      </p:sp>
      <p:cxnSp>
        <p:nvCxnSpPr>
          <p:cNvPr id="66" name="直線コネクタ 65">
            <a:extLst>
              <a:ext uri="{FF2B5EF4-FFF2-40B4-BE49-F238E27FC236}">
                <a16:creationId xmlns:a16="http://schemas.microsoft.com/office/drawing/2014/main" id="{F83FC428-F58B-F247-98E7-B095BDAD874D}"/>
              </a:ext>
            </a:extLst>
          </p:cNvPr>
          <p:cNvCxnSpPr>
            <a:cxnSpLocks/>
          </p:cNvCxnSpPr>
          <p:nvPr/>
        </p:nvCxnSpPr>
        <p:spPr>
          <a:xfrm flipH="1">
            <a:off x="1782533" y="1464926"/>
            <a:ext cx="6845321" cy="0"/>
          </a:xfrm>
          <a:prstGeom prst="line">
            <a:avLst/>
          </a:prstGeom>
          <a:ln w="12700">
            <a:solidFill>
              <a:srgbClr val="E1232F"/>
            </a:solidFill>
          </a:ln>
        </p:spPr>
        <p:style>
          <a:lnRef idx="1">
            <a:schemeClr val="accent1"/>
          </a:lnRef>
          <a:fillRef idx="0">
            <a:schemeClr val="accent1"/>
          </a:fillRef>
          <a:effectRef idx="0">
            <a:schemeClr val="accent1"/>
          </a:effectRef>
          <a:fontRef idx="minor">
            <a:schemeClr val="tx1"/>
          </a:fontRef>
        </p:style>
      </p:cxnSp>
      <p:pic>
        <p:nvPicPr>
          <p:cNvPr id="122" name="図 121">
            <a:extLst>
              <a:ext uri="{FF2B5EF4-FFF2-40B4-BE49-F238E27FC236}">
                <a16:creationId xmlns:a16="http://schemas.microsoft.com/office/drawing/2014/main" id="{22030F88-D853-AD4A-9A31-497C924D760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88322" y="958190"/>
            <a:ext cx="711772" cy="1052829"/>
          </a:xfrm>
          <a:prstGeom prst="rect">
            <a:avLst/>
          </a:prstGeom>
          <a:effectLst>
            <a:outerShdw blurRad="50800" dist="38100" dir="2700000" algn="tl" rotWithShape="0">
              <a:prstClr val="black">
                <a:alpha val="40000"/>
              </a:prstClr>
            </a:outerShdw>
          </a:effectLst>
        </p:spPr>
      </p:pic>
      <p:sp>
        <p:nvSpPr>
          <p:cNvPr id="4" name="テキスト ボックス 3">
            <a:extLst>
              <a:ext uri="{FF2B5EF4-FFF2-40B4-BE49-F238E27FC236}">
                <a16:creationId xmlns:a16="http://schemas.microsoft.com/office/drawing/2014/main" id="{3E19180E-A016-2148-87AE-872E8EB75D36}"/>
              </a:ext>
            </a:extLst>
          </p:cNvPr>
          <p:cNvSpPr txBox="1"/>
          <p:nvPr/>
        </p:nvSpPr>
        <p:spPr>
          <a:xfrm>
            <a:off x="1250648" y="1157671"/>
            <a:ext cx="492443" cy="230832"/>
          </a:xfrm>
          <a:prstGeom prst="rect">
            <a:avLst/>
          </a:prstGeom>
          <a:noFill/>
        </p:spPr>
        <p:txBody>
          <a:bodyPr wrap="none" rtlCol="0">
            <a:spAutoFit/>
          </a:bodyPr>
          <a:lstStyle/>
          <a:p>
            <a:r>
              <a:rPr lang="ja-JP" altLang="en-US" sz="900" b="1" spc="300">
                <a:solidFill>
                  <a:schemeClr val="bg1"/>
                </a:solidFill>
                <a:latin typeface="Meiryo" panose="020B0604030504040204" pitchFamily="34" charset="-128"/>
                <a:ea typeface="Meiryo" panose="020B0604030504040204" pitchFamily="34" charset="-128"/>
              </a:rPr>
              <a:t>特徴</a:t>
            </a:r>
            <a:endParaRPr kumimoji="1" lang="ja-JP" altLang="en-US" sz="900" spc="300">
              <a:solidFill>
                <a:schemeClr val="bg1"/>
              </a:solidFill>
            </a:endParaRPr>
          </a:p>
        </p:txBody>
      </p:sp>
      <p:sp>
        <p:nvSpPr>
          <p:cNvPr id="50" name="片側の 2 つの角を丸めた四角形 49">
            <a:extLst>
              <a:ext uri="{FF2B5EF4-FFF2-40B4-BE49-F238E27FC236}">
                <a16:creationId xmlns:a16="http://schemas.microsoft.com/office/drawing/2014/main" id="{9D7BEB7A-603E-6A4B-A8EB-CF062C31B1A8}"/>
              </a:ext>
            </a:extLst>
          </p:cNvPr>
          <p:cNvSpPr/>
          <p:nvPr/>
        </p:nvSpPr>
        <p:spPr>
          <a:xfrm rot="5400000">
            <a:off x="4636644" y="-1107586"/>
            <a:ext cx="1080000" cy="7523999"/>
          </a:xfrm>
          <a:prstGeom prst="round2SameRect">
            <a:avLst>
              <a:gd name="adj1" fmla="val 6521"/>
              <a:gd name="adj2" fmla="val 0"/>
            </a:avLst>
          </a:prstGeom>
          <a:gradFill flip="none" rotWithShape="1">
            <a:gsLst>
              <a:gs pos="3000">
                <a:srgbClr val="FFE6E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平行四辺形 52">
            <a:extLst>
              <a:ext uri="{FF2B5EF4-FFF2-40B4-BE49-F238E27FC236}">
                <a16:creationId xmlns:a16="http://schemas.microsoft.com/office/drawing/2014/main" id="{31FB27D7-621B-2142-8FC0-3BDE2B433805}"/>
              </a:ext>
            </a:extLst>
          </p:cNvPr>
          <p:cNvSpPr/>
          <p:nvPr/>
        </p:nvSpPr>
        <p:spPr>
          <a:xfrm>
            <a:off x="905906" y="2118915"/>
            <a:ext cx="1043519" cy="1080000"/>
          </a:xfrm>
          <a:prstGeom prst="parallelogram">
            <a:avLst>
              <a:gd name="adj" fmla="val 24222"/>
            </a:avLst>
          </a:prstGeom>
          <a:gradFill flip="none" rotWithShape="1">
            <a:gsLst>
              <a:gs pos="45000">
                <a:srgbClr val="E30101"/>
              </a:gs>
              <a:gs pos="0">
                <a:srgbClr val="FFE6E3"/>
              </a:gs>
            </a:gsLst>
            <a:lin ang="16200000" scaled="1"/>
            <a:tileRect/>
          </a:gradFill>
          <a:ln w="76200" cap="rnd">
            <a:gradFill flip="none" rotWithShape="1">
              <a:gsLst>
                <a:gs pos="3000">
                  <a:srgbClr val="FFE6E3"/>
                </a:gs>
                <a:gs pos="45000">
                  <a:srgbClr val="E30101"/>
                </a:gs>
              </a:gsLst>
              <a:lin ang="162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9AC8A8BC-8B23-9B48-BDBA-2E8938E4B1B6}"/>
              </a:ext>
            </a:extLst>
          </p:cNvPr>
          <p:cNvSpPr txBox="1"/>
          <p:nvPr/>
        </p:nvSpPr>
        <p:spPr>
          <a:xfrm>
            <a:off x="1043227" y="2406561"/>
            <a:ext cx="739305" cy="584775"/>
          </a:xfrm>
          <a:prstGeom prst="rect">
            <a:avLst/>
          </a:prstGeom>
          <a:noFill/>
        </p:spPr>
        <p:txBody>
          <a:bodyPr wrap="none" rtlCol="0">
            <a:spAutoFit/>
          </a:bodyPr>
          <a:lstStyle/>
          <a:p>
            <a:pPr algn="ctr"/>
            <a:r>
              <a:rPr kumimoji="1" lang="en-US" altLang="ja-JP" sz="3200" b="1" i="1" dirty="0">
                <a:solidFill>
                  <a:schemeClr val="bg1"/>
                </a:solidFill>
                <a:latin typeface="Meiryo" panose="020B0604030504040204" pitchFamily="34" charset="-128"/>
                <a:ea typeface="Meiryo" panose="020B0604030504040204" pitchFamily="34" charset="-128"/>
              </a:rPr>
              <a:t>02</a:t>
            </a:r>
          </a:p>
        </p:txBody>
      </p:sp>
      <p:sp>
        <p:nvSpPr>
          <p:cNvPr id="74" name="テキスト ボックス 73">
            <a:extLst>
              <a:ext uri="{FF2B5EF4-FFF2-40B4-BE49-F238E27FC236}">
                <a16:creationId xmlns:a16="http://schemas.microsoft.com/office/drawing/2014/main" id="{2D513F94-FFA5-B841-8C78-68C290719439}"/>
              </a:ext>
            </a:extLst>
          </p:cNvPr>
          <p:cNvSpPr txBox="1"/>
          <p:nvPr/>
        </p:nvSpPr>
        <p:spPr>
          <a:xfrm>
            <a:off x="2048483" y="2159088"/>
            <a:ext cx="6476453" cy="338554"/>
          </a:xfrm>
          <a:prstGeom prst="rect">
            <a:avLst/>
          </a:prstGeom>
          <a:noFill/>
        </p:spPr>
        <p:txBody>
          <a:bodyPr wrap="none" rtlCol="0">
            <a:spAutoFit/>
          </a:bodyPr>
          <a:lstStyle/>
          <a:p>
            <a:r>
              <a:rPr lang="ja-JP" altLang="en-US" sz="1600" b="1" dirty="0">
                <a:solidFill>
                  <a:srgbClr val="E30101"/>
                </a:solidFill>
                <a:latin typeface="Meiryo" charset="-128"/>
                <a:ea typeface="Meiryo" charset="-128"/>
                <a:cs typeface="Meiryo" charset="-128"/>
              </a:rPr>
              <a:t>テレビ局内制作 ＆ </a:t>
            </a:r>
            <a:r>
              <a:rPr lang="ja-JP" altLang="en-US" sz="1600" b="1">
                <a:solidFill>
                  <a:srgbClr val="E30101"/>
                </a:solidFill>
                <a:latin typeface="Meiryo" charset="-128"/>
                <a:ea typeface="Meiryo" charset="-128"/>
                <a:cs typeface="Meiryo" charset="-128"/>
              </a:rPr>
              <a:t>専門ディレクターのノウハウ</a:t>
            </a:r>
            <a:r>
              <a:rPr lang="ja-JP" altLang="en-US" sz="1600" b="1" dirty="0">
                <a:solidFill>
                  <a:srgbClr val="E30101"/>
                </a:solidFill>
                <a:latin typeface="Meiryo" charset="-128"/>
                <a:ea typeface="Meiryo" charset="-128"/>
                <a:cs typeface="Meiryo" charset="-128"/>
              </a:rPr>
              <a:t>でハイクオリティ！</a:t>
            </a:r>
          </a:p>
        </p:txBody>
      </p:sp>
      <p:sp>
        <p:nvSpPr>
          <p:cNvPr id="75" name="テキスト ボックス 74">
            <a:extLst>
              <a:ext uri="{FF2B5EF4-FFF2-40B4-BE49-F238E27FC236}">
                <a16:creationId xmlns:a16="http://schemas.microsoft.com/office/drawing/2014/main" id="{09252EB4-3CD7-FD4A-B820-356CFF0C1069}"/>
              </a:ext>
            </a:extLst>
          </p:cNvPr>
          <p:cNvSpPr txBox="1"/>
          <p:nvPr/>
        </p:nvSpPr>
        <p:spPr>
          <a:xfrm>
            <a:off x="2071043" y="2486922"/>
            <a:ext cx="5786474" cy="472052"/>
          </a:xfrm>
          <a:prstGeom prst="rect">
            <a:avLst/>
          </a:prstGeom>
          <a:noFill/>
        </p:spPr>
        <p:txBody>
          <a:bodyPr wrap="square" rtlCol="0">
            <a:spAutoFit/>
          </a:bodyPr>
          <a:lstStyle/>
          <a:p>
            <a:pPr>
              <a:lnSpc>
                <a:spcPct val="120000"/>
              </a:lnSpc>
            </a:pPr>
            <a:r>
              <a:rPr lang="ja-JP" altLang="en-US" sz="1050" dirty="0">
                <a:latin typeface="Meiryo" charset="-128"/>
                <a:ea typeface="Meiryo" charset="-128"/>
                <a:cs typeface="Meiryo" charset="-128"/>
              </a:rPr>
              <a:t>チラシビジョンの動画はテレビ局内の機器を使って制作しています。</a:t>
            </a:r>
            <a:endParaRPr lang="en-US" altLang="ja-JP" sz="1050" dirty="0">
              <a:latin typeface="Meiryo" charset="-128"/>
              <a:ea typeface="Meiryo" charset="-128"/>
              <a:cs typeface="Meiryo" charset="-128"/>
            </a:endParaRPr>
          </a:p>
          <a:p>
            <a:pPr>
              <a:lnSpc>
                <a:spcPct val="120000"/>
              </a:lnSpc>
            </a:pPr>
            <a:r>
              <a:rPr lang="ja-JP" altLang="en-US" sz="1050" dirty="0">
                <a:latin typeface="Meiryo" charset="-128"/>
                <a:ea typeface="Meiryo" charset="-128"/>
                <a:cs typeface="Meiryo" charset="-128"/>
              </a:rPr>
              <a:t>さらに制作ノウハウを持つディレクター陣が演出提案を行います。</a:t>
            </a:r>
            <a:endParaRPr lang="en-US" altLang="ja-JP" sz="1050" dirty="0">
              <a:latin typeface="Meiryo" charset="-128"/>
              <a:ea typeface="Meiryo" charset="-128"/>
              <a:cs typeface="Meiryo" charset="-128"/>
            </a:endParaRPr>
          </a:p>
        </p:txBody>
      </p:sp>
      <p:cxnSp>
        <p:nvCxnSpPr>
          <p:cNvPr id="76" name="直線コネクタ 75">
            <a:extLst>
              <a:ext uri="{FF2B5EF4-FFF2-40B4-BE49-F238E27FC236}">
                <a16:creationId xmlns:a16="http://schemas.microsoft.com/office/drawing/2014/main" id="{9334136A-1F83-A64F-8214-A1719979269C}"/>
              </a:ext>
            </a:extLst>
          </p:cNvPr>
          <p:cNvCxnSpPr>
            <a:cxnSpLocks/>
          </p:cNvCxnSpPr>
          <p:nvPr/>
        </p:nvCxnSpPr>
        <p:spPr>
          <a:xfrm flipH="1">
            <a:off x="1782533" y="2477461"/>
            <a:ext cx="6845321" cy="0"/>
          </a:xfrm>
          <a:prstGeom prst="line">
            <a:avLst/>
          </a:prstGeom>
          <a:ln w="12700">
            <a:solidFill>
              <a:srgbClr val="E1232F"/>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1FDAD48E-2F9D-2641-972C-33EF689FE24C}"/>
              </a:ext>
            </a:extLst>
          </p:cNvPr>
          <p:cNvSpPr txBox="1"/>
          <p:nvPr/>
        </p:nvSpPr>
        <p:spPr>
          <a:xfrm>
            <a:off x="1250648" y="2233706"/>
            <a:ext cx="492443" cy="230832"/>
          </a:xfrm>
          <a:prstGeom prst="rect">
            <a:avLst/>
          </a:prstGeom>
          <a:noFill/>
        </p:spPr>
        <p:txBody>
          <a:bodyPr wrap="none" rtlCol="0">
            <a:spAutoFit/>
          </a:bodyPr>
          <a:lstStyle/>
          <a:p>
            <a:r>
              <a:rPr lang="ja-JP" altLang="en-US" sz="900" b="1" spc="300">
                <a:solidFill>
                  <a:schemeClr val="bg1"/>
                </a:solidFill>
                <a:latin typeface="Meiryo" panose="020B0604030504040204" pitchFamily="34" charset="-128"/>
                <a:ea typeface="Meiryo" panose="020B0604030504040204" pitchFamily="34" charset="-128"/>
              </a:rPr>
              <a:t>特徴</a:t>
            </a:r>
            <a:endParaRPr kumimoji="1" lang="ja-JP" altLang="en-US" sz="900" spc="300">
              <a:solidFill>
                <a:schemeClr val="bg1"/>
              </a:solidFill>
            </a:endParaRPr>
          </a:p>
        </p:txBody>
      </p:sp>
      <p:sp>
        <p:nvSpPr>
          <p:cNvPr id="80" name="片側の 2 つの角を丸めた四角形 79">
            <a:extLst>
              <a:ext uri="{FF2B5EF4-FFF2-40B4-BE49-F238E27FC236}">
                <a16:creationId xmlns:a16="http://schemas.microsoft.com/office/drawing/2014/main" id="{52A2CCD9-3B52-D449-9BC6-40F0A32BF298}"/>
              </a:ext>
            </a:extLst>
          </p:cNvPr>
          <p:cNvSpPr/>
          <p:nvPr/>
        </p:nvSpPr>
        <p:spPr>
          <a:xfrm rot="5400000">
            <a:off x="4664356" y="15574"/>
            <a:ext cx="997814" cy="7550762"/>
          </a:xfrm>
          <a:prstGeom prst="round2SameRect">
            <a:avLst>
              <a:gd name="adj1" fmla="val 6521"/>
              <a:gd name="adj2" fmla="val 0"/>
            </a:avLst>
          </a:prstGeom>
          <a:gradFill flip="none" rotWithShape="1">
            <a:gsLst>
              <a:gs pos="3000">
                <a:srgbClr val="FFE6E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平行四辺形 90">
            <a:extLst>
              <a:ext uri="{FF2B5EF4-FFF2-40B4-BE49-F238E27FC236}">
                <a16:creationId xmlns:a16="http://schemas.microsoft.com/office/drawing/2014/main" id="{9ADD926B-1DC7-DA46-A09D-0AF1D146100A}"/>
              </a:ext>
            </a:extLst>
          </p:cNvPr>
          <p:cNvSpPr/>
          <p:nvPr/>
        </p:nvSpPr>
        <p:spPr>
          <a:xfrm>
            <a:off x="905906" y="3296550"/>
            <a:ext cx="1043519" cy="972000"/>
          </a:xfrm>
          <a:prstGeom prst="parallelogram">
            <a:avLst>
              <a:gd name="adj" fmla="val 27873"/>
            </a:avLst>
          </a:prstGeom>
          <a:gradFill flip="none" rotWithShape="1">
            <a:gsLst>
              <a:gs pos="45000">
                <a:srgbClr val="E30101"/>
              </a:gs>
              <a:gs pos="0">
                <a:srgbClr val="FFE6E3"/>
              </a:gs>
            </a:gsLst>
            <a:lin ang="16200000" scaled="1"/>
            <a:tileRect/>
          </a:gradFill>
          <a:ln w="76200" cap="rnd">
            <a:gradFill flip="none" rotWithShape="1">
              <a:gsLst>
                <a:gs pos="3000">
                  <a:srgbClr val="FFE6E3"/>
                </a:gs>
                <a:gs pos="45000">
                  <a:srgbClr val="E30101"/>
                </a:gs>
              </a:gsLst>
              <a:lin ang="162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a:extLst>
              <a:ext uri="{FF2B5EF4-FFF2-40B4-BE49-F238E27FC236}">
                <a16:creationId xmlns:a16="http://schemas.microsoft.com/office/drawing/2014/main" id="{F8302B03-6F82-FD4D-B140-5A952AF66414}"/>
              </a:ext>
            </a:extLst>
          </p:cNvPr>
          <p:cNvSpPr txBox="1"/>
          <p:nvPr/>
        </p:nvSpPr>
        <p:spPr>
          <a:xfrm>
            <a:off x="1043227" y="3584196"/>
            <a:ext cx="739305" cy="584775"/>
          </a:xfrm>
          <a:prstGeom prst="rect">
            <a:avLst/>
          </a:prstGeom>
          <a:noFill/>
        </p:spPr>
        <p:txBody>
          <a:bodyPr wrap="none" rtlCol="0">
            <a:spAutoFit/>
          </a:bodyPr>
          <a:lstStyle/>
          <a:p>
            <a:pPr algn="ctr"/>
            <a:r>
              <a:rPr kumimoji="1" lang="en-US" altLang="ja-JP" sz="3200" b="1" i="1" dirty="0">
                <a:solidFill>
                  <a:schemeClr val="bg1"/>
                </a:solidFill>
                <a:latin typeface="Meiryo" panose="020B0604030504040204" pitchFamily="34" charset="-128"/>
                <a:ea typeface="Meiryo" panose="020B0604030504040204" pitchFamily="34" charset="-128"/>
              </a:rPr>
              <a:t>03</a:t>
            </a:r>
          </a:p>
        </p:txBody>
      </p:sp>
      <p:sp>
        <p:nvSpPr>
          <p:cNvPr id="93" name="テキスト ボックス 92">
            <a:extLst>
              <a:ext uri="{FF2B5EF4-FFF2-40B4-BE49-F238E27FC236}">
                <a16:creationId xmlns:a16="http://schemas.microsoft.com/office/drawing/2014/main" id="{FB6AE817-5DF4-694F-A463-B8B48F43F909}"/>
              </a:ext>
            </a:extLst>
          </p:cNvPr>
          <p:cNvSpPr txBox="1"/>
          <p:nvPr/>
        </p:nvSpPr>
        <p:spPr>
          <a:xfrm>
            <a:off x="2048483" y="3387523"/>
            <a:ext cx="3812262" cy="338554"/>
          </a:xfrm>
          <a:prstGeom prst="rect">
            <a:avLst/>
          </a:prstGeom>
          <a:noFill/>
        </p:spPr>
        <p:txBody>
          <a:bodyPr wrap="none" rtlCol="0">
            <a:spAutoFit/>
          </a:bodyPr>
          <a:lstStyle/>
          <a:p>
            <a:r>
              <a:rPr lang="ja-JP" altLang="en-US" sz="1600" b="1" dirty="0">
                <a:solidFill>
                  <a:srgbClr val="E30101"/>
                </a:solidFill>
                <a:latin typeface="Meiryo" charset="-128"/>
                <a:ea typeface="Meiryo" charset="-128"/>
                <a:cs typeface="Meiryo" charset="-128"/>
              </a:rPr>
              <a:t>制作した動画はすべて</a:t>
            </a:r>
            <a:r>
              <a:rPr lang="en-US" altLang="ja-JP" sz="1600" b="1" dirty="0">
                <a:solidFill>
                  <a:srgbClr val="E30101"/>
                </a:solidFill>
                <a:latin typeface="Meiryo" charset="-128"/>
                <a:ea typeface="Meiryo" charset="-128"/>
                <a:cs typeface="Meiryo" charset="-128"/>
              </a:rPr>
              <a:t>2</a:t>
            </a:r>
            <a:r>
              <a:rPr lang="ja-JP" altLang="en-US" sz="1600" b="1" dirty="0">
                <a:solidFill>
                  <a:srgbClr val="E30101"/>
                </a:solidFill>
                <a:latin typeface="Meiryo" charset="-128"/>
                <a:ea typeface="Meiryo" charset="-128"/>
                <a:cs typeface="Meiryo" charset="-128"/>
              </a:rPr>
              <a:t>次利用が</a:t>
            </a:r>
            <a:r>
              <a:rPr lang="ja-JP" altLang="en-US" sz="1600" b="1">
                <a:solidFill>
                  <a:srgbClr val="E30101"/>
                </a:solidFill>
                <a:latin typeface="Meiryo" charset="-128"/>
                <a:ea typeface="Meiryo" charset="-128"/>
                <a:cs typeface="Meiryo" charset="-128"/>
              </a:rPr>
              <a:t>可能！</a:t>
            </a:r>
            <a:endParaRPr lang="ja-JP" altLang="en-US" sz="1600" b="1" dirty="0">
              <a:solidFill>
                <a:srgbClr val="E30101"/>
              </a:solidFill>
              <a:latin typeface="Meiryo" charset="-128"/>
              <a:ea typeface="Meiryo" charset="-128"/>
              <a:cs typeface="Meiryo" charset="-128"/>
            </a:endParaRPr>
          </a:p>
        </p:txBody>
      </p:sp>
      <p:sp>
        <p:nvSpPr>
          <p:cNvPr id="94" name="テキスト ボックス 93">
            <a:extLst>
              <a:ext uri="{FF2B5EF4-FFF2-40B4-BE49-F238E27FC236}">
                <a16:creationId xmlns:a16="http://schemas.microsoft.com/office/drawing/2014/main" id="{41044B76-5EF5-9949-B208-116B12414678}"/>
              </a:ext>
            </a:extLst>
          </p:cNvPr>
          <p:cNvSpPr txBox="1"/>
          <p:nvPr/>
        </p:nvSpPr>
        <p:spPr>
          <a:xfrm>
            <a:off x="2071042" y="3728057"/>
            <a:ext cx="5975839" cy="278153"/>
          </a:xfrm>
          <a:prstGeom prst="rect">
            <a:avLst/>
          </a:prstGeom>
          <a:noFill/>
        </p:spPr>
        <p:txBody>
          <a:bodyPr wrap="square" rtlCol="0">
            <a:spAutoFit/>
          </a:bodyPr>
          <a:lstStyle/>
          <a:p>
            <a:pPr>
              <a:lnSpc>
                <a:spcPct val="120000"/>
              </a:lnSpc>
            </a:pPr>
            <a:r>
              <a:rPr lang="ja-JP" altLang="en-US" sz="1050" dirty="0">
                <a:solidFill>
                  <a:prstClr val="black"/>
                </a:solidFill>
                <a:latin typeface="Meiryo" charset="-128"/>
                <a:ea typeface="Meiryo" charset="-128"/>
                <a:cs typeface="Meiryo" charset="-128"/>
              </a:rPr>
              <a:t>制作した動画（完全パッケージ動画データ）は</a:t>
            </a:r>
            <a:r>
              <a:rPr lang="en-US" altLang="ja-JP" sz="1050" dirty="0">
                <a:solidFill>
                  <a:prstClr val="black"/>
                </a:solidFill>
                <a:latin typeface="Meiryo" charset="-128"/>
                <a:ea typeface="Meiryo" charset="-128"/>
                <a:cs typeface="Meiryo" charset="-128"/>
              </a:rPr>
              <a:t>2</a:t>
            </a:r>
            <a:r>
              <a:rPr lang="ja-JP" altLang="en-US" sz="1050" dirty="0">
                <a:solidFill>
                  <a:prstClr val="black"/>
                </a:solidFill>
                <a:latin typeface="Meiryo" charset="-128"/>
                <a:ea typeface="Meiryo" charset="-128"/>
                <a:cs typeface="Meiryo" charset="-128"/>
              </a:rPr>
              <a:t>次利用可能です。様々な媒体にご活用下さい。</a:t>
            </a:r>
            <a:endParaRPr lang="en-US" altLang="ja-JP" sz="1050" dirty="0">
              <a:solidFill>
                <a:prstClr val="black"/>
              </a:solidFill>
              <a:latin typeface="Meiryo" charset="-128"/>
              <a:ea typeface="Meiryo" charset="-128"/>
              <a:cs typeface="Meiryo" charset="-128"/>
            </a:endParaRPr>
          </a:p>
        </p:txBody>
      </p:sp>
      <p:cxnSp>
        <p:nvCxnSpPr>
          <p:cNvPr id="95" name="直線コネクタ 94">
            <a:extLst>
              <a:ext uri="{FF2B5EF4-FFF2-40B4-BE49-F238E27FC236}">
                <a16:creationId xmlns:a16="http://schemas.microsoft.com/office/drawing/2014/main" id="{25CA2EA7-EF0B-3F44-AC73-6A29D741D98B}"/>
              </a:ext>
            </a:extLst>
          </p:cNvPr>
          <p:cNvCxnSpPr>
            <a:cxnSpLocks/>
          </p:cNvCxnSpPr>
          <p:nvPr/>
        </p:nvCxnSpPr>
        <p:spPr>
          <a:xfrm flipH="1">
            <a:off x="1782533" y="3718596"/>
            <a:ext cx="6845321" cy="0"/>
          </a:xfrm>
          <a:prstGeom prst="line">
            <a:avLst/>
          </a:prstGeom>
          <a:ln w="12700">
            <a:solidFill>
              <a:srgbClr val="E1232F"/>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a:extLst>
              <a:ext uri="{FF2B5EF4-FFF2-40B4-BE49-F238E27FC236}">
                <a16:creationId xmlns:a16="http://schemas.microsoft.com/office/drawing/2014/main" id="{3DF9AE52-6CBA-E64C-BEB7-93397C8281D7}"/>
              </a:ext>
            </a:extLst>
          </p:cNvPr>
          <p:cNvSpPr txBox="1"/>
          <p:nvPr/>
        </p:nvSpPr>
        <p:spPr>
          <a:xfrm>
            <a:off x="1250648" y="3411341"/>
            <a:ext cx="492443" cy="230832"/>
          </a:xfrm>
          <a:prstGeom prst="rect">
            <a:avLst/>
          </a:prstGeom>
          <a:noFill/>
        </p:spPr>
        <p:txBody>
          <a:bodyPr wrap="none" rtlCol="0">
            <a:spAutoFit/>
          </a:bodyPr>
          <a:lstStyle/>
          <a:p>
            <a:r>
              <a:rPr lang="ja-JP" altLang="en-US" sz="900" b="1" spc="300">
                <a:solidFill>
                  <a:schemeClr val="bg1"/>
                </a:solidFill>
                <a:latin typeface="Meiryo" panose="020B0604030504040204" pitchFamily="34" charset="-128"/>
                <a:ea typeface="Meiryo" panose="020B0604030504040204" pitchFamily="34" charset="-128"/>
              </a:rPr>
              <a:t>特徴</a:t>
            </a:r>
            <a:endParaRPr kumimoji="1" lang="ja-JP" altLang="en-US" sz="900" spc="300">
              <a:solidFill>
                <a:schemeClr val="bg1"/>
              </a:solidFill>
            </a:endParaRPr>
          </a:p>
        </p:txBody>
      </p:sp>
      <p:sp>
        <p:nvSpPr>
          <p:cNvPr id="98" name="片側の 2 つの角を丸めた四角形 97">
            <a:extLst>
              <a:ext uri="{FF2B5EF4-FFF2-40B4-BE49-F238E27FC236}">
                <a16:creationId xmlns:a16="http://schemas.microsoft.com/office/drawing/2014/main" id="{97727657-9815-7A44-8227-BCDBD3A065FA}"/>
              </a:ext>
            </a:extLst>
          </p:cNvPr>
          <p:cNvSpPr/>
          <p:nvPr/>
        </p:nvSpPr>
        <p:spPr>
          <a:xfrm rot="5400000">
            <a:off x="4609881" y="2345441"/>
            <a:ext cx="1080000" cy="7523999"/>
          </a:xfrm>
          <a:prstGeom prst="round2SameRect">
            <a:avLst>
              <a:gd name="adj1" fmla="val 6521"/>
              <a:gd name="adj2" fmla="val 0"/>
            </a:avLst>
          </a:prstGeom>
          <a:gradFill flip="none" rotWithShape="1">
            <a:gsLst>
              <a:gs pos="3000">
                <a:srgbClr val="FFE6E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BA3266FE-DDE8-B842-8715-999B32D25030}"/>
              </a:ext>
            </a:extLst>
          </p:cNvPr>
          <p:cNvSpPr txBox="1"/>
          <p:nvPr/>
        </p:nvSpPr>
        <p:spPr>
          <a:xfrm>
            <a:off x="2021720" y="5612115"/>
            <a:ext cx="5314275" cy="338554"/>
          </a:xfrm>
          <a:prstGeom prst="rect">
            <a:avLst/>
          </a:prstGeom>
          <a:noFill/>
        </p:spPr>
        <p:txBody>
          <a:bodyPr wrap="none" rtlCol="0">
            <a:spAutoFit/>
          </a:bodyPr>
          <a:lstStyle/>
          <a:p>
            <a:r>
              <a:rPr lang="ja-JP" altLang="en-US" sz="1600" b="1" dirty="0">
                <a:solidFill>
                  <a:srgbClr val="E30101"/>
                </a:solidFill>
                <a:latin typeface="Meiryo" charset="-128"/>
                <a:ea typeface="Meiryo" charset="-128"/>
                <a:cs typeface="Meiryo" charset="-128"/>
              </a:rPr>
              <a:t>全国の企業、官公庁、自治体に活用される安心の実績！</a:t>
            </a:r>
          </a:p>
        </p:txBody>
      </p:sp>
      <p:sp>
        <p:nvSpPr>
          <p:cNvPr id="102" name="テキスト ボックス 101">
            <a:extLst>
              <a:ext uri="{FF2B5EF4-FFF2-40B4-BE49-F238E27FC236}">
                <a16:creationId xmlns:a16="http://schemas.microsoft.com/office/drawing/2014/main" id="{26A69DDD-FD5D-DF48-985B-7F54022A4524}"/>
              </a:ext>
            </a:extLst>
          </p:cNvPr>
          <p:cNvSpPr txBox="1"/>
          <p:nvPr/>
        </p:nvSpPr>
        <p:spPr>
          <a:xfrm>
            <a:off x="2035891" y="5973505"/>
            <a:ext cx="6067948" cy="278153"/>
          </a:xfrm>
          <a:prstGeom prst="rect">
            <a:avLst/>
          </a:prstGeom>
          <a:noFill/>
        </p:spPr>
        <p:txBody>
          <a:bodyPr wrap="square" rtlCol="0">
            <a:spAutoFit/>
          </a:bodyPr>
          <a:lstStyle/>
          <a:p>
            <a:pPr>
              <a:lnSpc>
                <a:spcPct val="120000"/>
              </a:lnSpc>
            </a:pPr>
            <a:r>
              <a:rPr lang="ja-JP" altLang="en-US" sz="1050" dirty="0">
                <a:solidFill>
                  <a:prstClr val="black"/>
                </a:solidFill>
                <a:latin typeface="Meiryo" charset="-128"/>
                <a:ea typeface="Meiryo" charset="-128"/>
                <a:cs typeface="Meiryo" charset="-128"/>
              </a:rPr>
              <a:t>全国の企業、官公庁、自治体</a:t>
            </a:r>
            <a:r>
              <a:rPr lang="ja-JP" altLang="en-US" sz="1050">
                <a:solidFill>
                  <a:prstClr val="black"/>
                </a:solidFill>
                <a:latin typeface="Meiryo" charset="-128"/>
                <a:ea typeface="Meiryo" charset="-128"/>
                <a:cs typeface="Meiryo" charset="-128"/>
              </a:rPr>
              <a:t>にご活用いただき、</a:t>
            </a:r>
            <a:r>
              <a:rPr lang="ja-JP" altLang="en-US" sz="1050" dirty="0">
                <a:solidFill>
                  <a:prstClr val="black"/>
                </a:solidFill>
                <a:latin typeface="Meiryo" charset="-128"/>
                <a:ea typeface="Meiryo" charset="-128"/>
                <a:cs typeface="Meiryo" charset="-128"/>
              </a:rPr>
              <a:t>楽</a:t>
            </a:r>
            <a:r>
              <a:rPr lang="ja-JP" altLang="en-US" sz="1050">
                <a:solidFill>
                  <a:prstClr val="black"/>
                </a:solidFill>
                <a:latin typeface="Meiryo" charset="-128"/>
                <a:ea typeface="Meiryo" charset="-128"/>
                <a:cs typeface="Meiryo" charset="-128"/>
              </a:rPr>
              <a:t>に</a:t>
            </a:r>
            <a:r>
              <a:rPr lang="en-US" altLang="ja-JP" sz="1050" dirty="0">
                <a:solidFill>
                  <a:prstClr val="black"/>
                </a:solidFill>
                <a:latin typeface="Meiryo" charset="-128"/>
                <a:ea typeface="Meiryo" charset="-128"/>
                <a:cs typeface="Meiryo" charset="-128"/>
              </a:rPr>
              <a:t>1,500</a:t>
            </a:r>
            <a:r>
              <a:rPr lang="ja-JP" altLang="en-US" sz="1050">
                <a:solidFill>
                  <a:prstClr val="black"/>
                </a:solidFill>
                <a:latin typeface="Meiryo" charset="-128"/>
                <a:ea typeface="Meiryo" charset="-128"/>
                <a:cs typeface="Meiryo" charset="-128"/>
              </a:rPr>
              <a:t>案件以上の実績</a:t>
            </a:r>
            <a:r>
              <a:rPr lang="ja-JP" altLang="en-US" sz="1050" dirty="0">
                <a:solidFill>
                  <a:prstClr val="black"/>
                </a:solidFill>
                <a:latin typeface="Meiryo" charset="-128"/>
                <a:ea typeface="Meiryo" charset="-128"/>
                <a:cs typeface="Meiryo" charset="-128"/>
              </a:rPr>
              <a:t>がございます。</a:t>
            </a:r>
            <a:endParaRPr lang="en-US" altLang="ja-JP" sz="1050" dirty="0">
              <a:solidFill>
                <a:prstClr val="black"/>
              </a:solidFill>
              <a:latin typeface="Meiryo" charset="-128"/>
              <a:ea typeface="Meiryo" charset="-128"/>
              <a:cs typeface="Meiryo" charset="-128"/>
            </a:endParaRPr>
          </a:p>
        </p:txBody>
      </p:sp>
      <p:cxnSp>
        <p:nvCxnSpPr>
          <p:cNvPr id="103" name="直線コネクタ 102">
            <a:extLst>
              <a:ext uri="{FF2B5EF4-FFF2-40B4-BE49-F238E27FC236}">
                <a16:creationId xmlns:a16="http://schemas.microsoft.com/office/drawing/2014/main" id="{C15C1D94-59CE-7B40-A922-7382AD2994CE}"/>
              </a:ext>
            </a:extLst>
          </p:cNvPr>
          <p:cNvCxnSpPr>
            <a:cxnSpLocks/>
          </p:cNvCxnSpPr>
          <p:nvPr/>
        </p:nvCxnSpPr>
        <p:spPr>
          <a:xfrm flipH="1">
            <a:off x="1755770" y="5930488"/>
            <a:ext cx="6845321" cy="0"/>
          </a:xfrm>
          <a:prstGeom prst="line">
            <a:avLst/>
          </a:prstGeom>
          <a:ln w="12700">
            <a:solidFill>
              <a:srgbClr val="E1232F"/>
            </a:solidFill>
          </a:ln>
        </p:spPr>
        <p:style>
          <a:lnRef idx="1">
            <a:schemeClr val="accent1"/>
          </a:lnRef>
          <a:fillRef idx="0">
            <a:schemeClr val="accent1"/>
          </a:fillRef>
          <a:effectRef idx="0">
            <a:schemeClr val="accent1"/>
          </a:effectRef>
          <a:fontRef idx="minor">
            <a:schemeClr val="tx1"/>
          </a:fontRef>
        </p:style>
      </p:cxnSp>
      <p:sp>
        <p:nvSpPr>
          <p:cNvPr id="105" name="片側の 2 つの角を丸めた四角形 104">
            <a:extLst>
              <a:ext uri="{FF2B5EF4-FFF2-40B4-BE49-F238E27FC236}">
                <a16:creationId xmlns:a16="http://schemas.microsoft.com/office/drawing/2014/main" id="{3EB85D76-4DB3-CA49-8003-4FED7B839751}"/>
              </a:ext>
            </a:extLst>
          </p:cNvPr>
          <p:cNvSpPr/>
          <p:nvPr/>
        </p:nvSpPr>
        <p:spPr>
          <a:xfrm rot="5400000">
            <a:off x="4664356" y="1117874"/>
            <a:ext cx="997814" cy="7550762"/>
          </a:xfrm>
          <a:prstGeom prst="round2SameRect">
            <a:avLst>
              <a:gd name="adj1" fmla="val 6521"/>
              <a:gd name="adj2" fmla="val 0"/>
            </a:avLst>
          </a:prstGeom>
          <a:gradFill flip="none" rotWithShape="1">
            <a:gsLst>
              <a:gs pos="3000">
                <a:srgbClr val="FFE6E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平行四辺形 105">
            <a:extLst>
              <a:ext uri="{FF2B5EF4-FFF2-40B4-BE49-F238E27FC236}">
                <a16:creationId xmlns:a16="http://schemas.microsoft.com/office/drawing/2014/main" id="{F30CB182-CD61-B44D-8621-CA9846832039}"/>
              </a:ext>
            </a:extLst>
          </p:cNvPr>
          <p:cNvSpPr/>
          <p:nvPr/>
        </p:nvSpPr>
        <p:spPr>
          <a:xfrm>
            <a:off x="905906" y="5551375"/>
            <a:ext cx="1043519" cy="972000"/>
          </a:xfrm>
          <a:prstGeom prst="parallelogram">
            <a:avLst>
              <a:gd name="adj" fmla="val 27873"/>
            </a:avLst>
          </a:prstGeom>
          <a:gradFill flip="none" rotWithShape="1">
            <a:gsLst>
              <a:gs pos="45000">
                <a:srgbClr val="E30101"/>
              </a:gs>
              <a:gs pos="0">
                <a:srgbClr val="FFE6E3"/>
              </a:gs>
            </a:gsLst>
            <a:lin ang="16200000" scaled="1"/>
            <a:tileRect/>
          </a:gradFill>
          <a:ln w="76200" cap="rnd">
            <a:gradFill flip="none" rotWithShape="1">
              <a:gsLst>
                <a:gs pos="3000">
                  <a:srgbClr val="FFE6E3"/>
                </a:gs>
                <a:gs pos="45000">
                  <a:srgbClr val="E30101"/>
                </a:gs>
              </a:gsLst>
              <a:lin ang="162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a:extLst>
              <a:ext uri="{FF2B5EF4-FFF2-40B4-BE49-F238E27FC236}">
                <a16:creationId xmlns:a16="http://schemas.microsoft.com/office/drawing/2014/main" id="{914356DF-CC53-6747-A516-6F9290E46C21}"/>
              </a:ext>
            </a:extLst>
          </p:cNvPr>
          <p:cNvSpPr txBox="1"/>
          <p:nvPr/>
        </p:nvSpPr>
        <p:spPr>
          <a:xfrm>
            <a:off x="1043227" y="5839021"/>
            <a:ext cx="739305" cy="584775"/>
          </a:xfrm>
          <a:prstGeom prst="rect">
            <a:avLst/>
          </a:prstGeom>
          <a:noFill/>
        </p:spPr>
        <p:txBody>
          <a:bodyPr wrap="none" rtlCol="0">
            <a:spAutoFit/>
          </a:bodyPr>
          <a:lstStyle/>
          <a:p>
            <a:pPr algn="ctr"/>
            <a:r>
              <a:rPr kumimoji="1" lang="en-US" altLang="ja-JP" sz="3200" b="1" i="1" dirty="0">
                <a:solidFill>
                  <a:schemeClr val="bg1"/>
                </a:solidFill>
                <a:latin typeface="Meiryo" panose="020B0604030504040204" pitchFamily="34" charset="-128"/>
                <a:ea typeface="Meiryo" panose="020B0604030504040204" pitchFamily="34" charset="-128"/>
              </a:rPr>
              <a:t>05</a:t>
            </a:r>
          </a:p>
        </p:txBody>
      </p:sp>
      <p:sp>
        <p:nvSpPr>
          <p:cNvPr id="108" name="テキスト ボックス 107">
            <a:extLst>
              <a:ext uri="{FF2B5EF4-FFF2-40B4-BE49-F238E27FC236}">
                <a16:creationId xmlns:a16="http://schemas.microsoft.com/office/drawing/2014/main" id="{89A2A641-BC1D-CE4B-9549-B677A8C0B225}"/>
              </a:ext>
            </a:extLst>
          </p:cNvPr>
          <p:cNvSpPr txBox="1"/>
          <p:nvPr/>
        </p:nvSpPr>
        <p:spPr>
          <a:xfrm>
            <a:off x="2048483" y="4489823"/>
            <a:ext cx="2236510" cy="338554"/>
          </a:xfrm>
          <a:prstGeom prst="rect">
            <a:avLst/>
          </a:prstGeom>
          <a:noFill/>
        </p:spPr>
        <p:txBody>
          <a:bodyPr wrap="none" rtlCol="0">
            <a:spAutoFit/>
          </a:bodyPr>
          <a:lstStyle/>
          <a:p>
            <a:r>
              <a:rPr lang="ja-JP" altLang="en-US" sz="1600" b="1">
                <a:solidFill>
                  <a:srgbClr val="E30101"/>
                </a:solidFill>
                <a:latin typeface="Meiryo" charset="-128"/>
                <a:ea typeface="Meiryo" charset="-128"/>
                <a:cs typeface="Meiryo" charset="-128"/>
              </a:rPr>
              <a:t>手厚いサポート体制！</a:t>
            </a:r>
          </a:p>
        </p:txBody>
      </p:sp>
      <p:sp>
        <p:nvSpPr>
          <p:cNvPr id="109" name="テキスト ボックス 108">
            <a:extLst>
              <a:ext uri="{FF2B5EF4-FFF2-40B4-BE49-F238E27FC236}">
                <a16:creationId xmlns:a16="http://schemas.microsoft.com/office/drawing/2014/main" id="{AB515F62-5C4A-E744-94F4-348853667E18}"/>
              </a:ext>
            </a:extLst>
          </p:cNvPr>
          <p:cNvSpPr txBox="1"/>
          <p:nvPr/>
        </p:nvSpPr>
        <p:spPr>
          <a:xfrm>
            <a:off x="2062653" y="4838746"/>
            <a:ext cx="6194114" cy="472052"/>
          </a:xfrm>
          <a:prstGeom prst="rect">
            <a:avLst/>
          </a:prstGeom>
          <a:noFill/>
        </p:spPr>
        <p:txBody>
          <a:bodyPr wrap="square" rtlCol="0">
            <a:spAutoFit/>
          </a:bodyPr>
          <a:lstStyle/>
          <a:p>
            <a:pPr>
              <a:lnSpc>
                <a:spcPct val="120000"/>
              </a:lnSpc>
            </a:pPr>
            <a:r>
              <a:rPr lang="ja-JP" altLang="en-US" sz="1050" dirty="0">
                <a:latin typeface="Meiryo" charset="-128"/>
                <a:ea typeface="Meiryo" charset="-128"/>
                <a:cs typeface="Meiryo" charset="-128"/>
              </a:rPr>
              <a:t>ご相談頂ければチラシビジョンの事務局員が同行営業やご提案プランの策定をサポートいたします。</a:t>
            </a:r>
            <a:endParaRPr lang="en-US" altLang="ja-JP" sz="1050" dirty="0">
              <a:latin typeface="Meiryo" charset="-128"/>
              <a:ea typeface="Meiryo" charset="-128"/>
              <a:cs typeface="Meiryo" charset="-128"/>
            </a:endParaRPr>
          </a:p>
          <a:p>
            <a:pPr>
              <a:lnSpc>
                <a:spcPct val="120000"/>
              </a:lnSpc>
            </a:pPr>
            <a:r>
              <a:rPr lang="ja-JP" altLang="en-US" sz="1050" dirty="0">
                <a:latin typeface="Meiryo" charset="-128"/>
                <a:ea typeface="Meiryo" charset="-128"/>
                <a:cs typeface="Meiryo" charset="-128"/>
              </a:rPr>
              <a:t>動画制作や各種メディアのことが分からない場合でも安心</a:t>
            </a:r>
            <a:r>
              <a:rPr lang="ja-JP" altLang="en-US" sz="1050">
                <a:latin typeface="Meiryo" charset="-128"/>
                <a:ea typeface="Meiryo" charset="-128"/>
                <a:cs typeface="Meiryo" charset="-128"/>
              </a:rPr>
              <a:t>してご推進いただけます</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p:txBody>
      </p:sp>
      <p:cxnSp>
        <p:nvCxnSpPr>
          <p:cNvPr id="110" name="直線コネクタ 109">
            <a:extLst>
              <a:ext uri="{FF2B5EF4-FFF2-40B4-BE49-F238E27FC236}">
                <a16:creationId xmlns:a16="http://schemas.microsoft.com/office/drawing/2014/main" id="{BF65B36B-A3D7-9C45-A4CA-B37C868B3517}"/>
              </a:ext>
            </a:extLst>
          </p:cNvPr>
          <p:cNvCxnSpPr>
            <a:cxnSpLocks/>
          </p:cNvCxnSpPr>
          <p:nvPr/>
        </p:nvCxnSpPr>
        <p:spPr>
          <a:xfrm flipH="1">
            <a:off x="1782533" y="4820896"/>
            <a:ext cx="6845321" cy="0"/>
          </a:xfrm>
          <a:prstGeom prst="line">
            <a:avLst/>
          </a:prstGeom>
          <a:ln w="12700">
            <a:solidFill>
              <a:srgbClr val="E1232F"/>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04133B0D-5A5A-0642-822B-2609D2486C69}"/>
              </a:ext>
            </a:extLst>
          </p:cNvPr>
          <p:cNvSpPr txBox="1"/>
          <p:nvPr/>
        </p:nvSpPr>
        <p:spPr>
          <a:xfrm>
            <a:off x="1250648" y="5666166"/>
            <a:ext cx="492443" cy="230832"/>
          </a:xfrm>
          <a:prstGeom prst="rect">
            <a:avLst/>
          </a:prstGeom>
          <a:noFill/>
        </p:spPr>
        <p:txBody>
          <a:bodyPr wrap="none" rtlCol="0">
            <a:spAutoFit/>
          </a:bodyPr>
          <a:lstStyle/>
          <a:p>
            <a:r>
              <a:rPr lang="ja-JP" altLang="en-US" sz="900" b="1" spc="300">
                <a:solidFill>
                  <a:schemeClr val="bg1"/>
                </a:solidFill>
                <a:latin typeface="Meiryo" panose="020B0604030504040204" pitchFamily="34" charset="-128"/>
                <a:ea typeface="Meiryo" panose="020B0604030504040204" pitchFamily="34" charset="-128"/>
              </a:rPr>
              <a:t>特徴</a:t>
            </a:r>
            <a:endParaRPr kumimoji="1" lang="ja-JP" altLang="en-US" sz="900" spc="300">
              <a:solidFill>
                <a:schemeClr val="bg1"/>
              </a:solidFill>
            </a:endParaRPr>
          </a:p>
        </p:txBody>
      </p:sp>
      <p:pic>
        <p:nvPicPr>
          <p:cNvPr id="121" name="図 120">
            <a:extLst>
              <a:ext uri="{FF2B5EF4-FFF2-40B4-BE49-F238E27FC236}">
                <a16:creationId xmlns:a16="http://schemas.microsoft.com/office/drawing/2014/main" id="{B4A9608A-FAF6-B544-AF22-7CC7DF7B587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58930" y="5667463"/>
            <a:ext cx="441164" cy="616379"/>
          </a:xfrm>
          <a:prstGeom prst="rect">
            <a:avLst/>
          </a:prstGeom>
          <a:effectLst>
            <a:outerShdw blurRad="50800" dist="38100" dir="2700000" algn="tl" rotWithShape="0">
              <a:prstClr val="black">
                <a:alpha val="40000"/>
              </a:prstClr>
            </a:outerShdw>
          </a:effectLst>
        </p:spPr>
      </p:pic>
      <p:pic>
        <p:nvPicPr>
          <p:cNvPr id="124" name="図 123">
            <a:extLst>
              <a:ext uri="{FF2B5EF4-FFF2-40B4-BE49-F238E27FC236}">
                <a16:creationId xmlns:a16="http://schemas.microsoft.com/office/drawing/2014/main" id="{108DA375-A902-2A46-8114-56111E20948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99886" y="3848048"/>
            <a:ext cx="600208" cy="455330"/>
          </a:xfrm>
          <a:prstGeom prst="rect">
            <a:avLst/>
          </a:prstGeom>
          <a:effectLst>
            <a:outerShdw blurRad="50800" dist="38100" dir="2700000" algn="tl" rotWithShape="0">
              <a:prstClr val="black">
                <a:alpha val="40000"/>
              </a:prstClr>
            </a:outerShdw>
          </a:effectLst>
        </p:spPr>
      </p:pic>
      <p:pic>
        <p:nvPicPr>
          <p:cNvPr id="86" name="図 85">
            <a:extLst>
              <a:ext uri="{FF2B5EF4-FFF2-40B4-BE49-F238E27FC236}">
                <a16:creationId xmlns:a16="http://schemas.microsoft.com/office/drawing/2014/main" id="{BA82CD8D-AA18-3A40-97F8-8AFA872AFD1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403667" y="2092789"/>
            <a:ext cx="751056" cy="711997"/>
          </a:xfrm>
          <a:prstGeom prst="rect">
            <a:avLst/>
          </a:prstGeom>
        </p:spPr>
      </p:pic>
      <p:sp>
        <p:nvSpPr>
          <p:cNvPr id="46" name="テキスト ボックス 45">
            <a:extLst>
              <a:ext uri="{FF2B5EF4-FFF2-40B4-BE49-F238E27FC236}">
                <a16:creationId xmlns:a16="http://schemas.microsoft.com/office/drawing/2014/main" id="{BD561381-262A-114B-BA6D-6EB003E70BA4}"/>
              </a:ext>
            </a:extLst>
          </p:cNvPr>
          <p:cNvSpPr txBox="1"/>
          <p:nvPr/>
        </p:nvSpPr>
        <p:spPr>
          <a:xfrm>
            <a:off x="3666514" y="171204"/>
            <a:ext cx="2492990" cy="369332"/>
          </a:xfrm>
          <a:prstGeom prst="rect">
            <a:avLst/>
          </a:prstGeom>
          <a:noFill/>
        </p:spPr>
        <p:txBody>
          <a:bodyPr wrap="none" rtlCol="0">
            <a:spAutoFit/>
          </a:bodyPr>
          <a:lstStyle/>
          <a:p>
            <a:pPr algn="ctr"/>
            <a:r>
              <a:rPr lang="ja-JP" altLang="en-US" b="1">
                <a:solidFill>
                  <a:schemeClr val="bg1"/>
                </a:solidFill>
                <a:latin typeface="Meiryo" panose="020B0604030504040204" pitchFamily="34" charset="-128"/>
                <a:ea typeface="Meiryo" panose="020B0604030504040204" pitchFamily="34" charset="-128"/>
              </a:rPr>
              <a:t>チラシビジョンの特徴</a:t>
            </a:r>
            <a:endParaRPr lang="en-US" altLang="ja-JP" b="1" dirty="0">
              <a:solidFill>
                <a:schemeClr val="bg1"/>
              </a:solidFill>
              <a:latin typeface="Meiryo" panose="020B0604030504040204" pitchFamily="34" charset="-128"/>
              <a:ea typeface="Meiryo" panose="020B0604030504040204" pitchFamily="34" charset="-128"/>
            </a:endParaRPr>
          </a:p>
        </p:txBody>
      </p:sp>
      <p:sp>
        <p:nvSpPr>
          <p:cNvPr id="48" name="テキスト ボックス 47">
            <a:extLst>
              <a:ext uri="{FF2B5EF4-FFF2-40B4-BE49-F238E27FC236}">
                <a16:creationId xmlns:a16="http://schemas.microsoft.com/office/drawing/2014/main" id="{87D4E04B-014B-C744-922C-5BE5265F4B0D}"/>
              </a:ext>
            </a:extLst>
          </p:cNvPr>
          <p:cNvSpPr txBox="1"/>
          <p:nvPr/>
        </p:nvSpPr>
        <p:spPr>
          <a:xfrm>
            <a:off x="9045739" y="6383848"/>
            <a:ext cx="495650" cy="369332"/>
          </a:xfrm>
          <a:prstGeom prst="rect">
            <a:avLst/>
          </a:prstGeom>
          <a:noFill/>
        </p:spPr>
        <p:txBody>
          <a:bodyPr wrap="none" rtlCol="0">
            <a:spAutoFit/>
          </a:bodyPr>
          <a:lstStyle/>
          <a:p>
            <a:pPr algn="ctr"/>
            <a:r>
              <a:rPr kumimoji="1" lang="en-US" altLang="ja-JP" b="1" dirty="0">
                <a:solidFill>
                  <a:srgbClr val="F9D4D4"/>
                </a:solidFill>
                <a:latin typeface="Meiryo" panose="020B0604030504040204" pitchFamily="34" charset="-128"/>
                <a:ea typeface="Meiryo" panose="020B0604030504040204" pitchFamily="34" charset="-128"/>
              </a:rPr>
              <a:t>03</a:t>
            </a:r>
            <a:endParaRPr kumimoji="1" lang="ja-JP" altLang="en-US" b="1">
              <a:solidFill>
                <a:srgbClr val="F9D4D4"/>
              </a:solidFill>
              <a:latin typeface="Meiryo" panose="020B0604030504040204" pitchFamily="34" charset="-128"/>
              <a:ea typeface="Meiryo" panose="020B0604030504040204" pitchFamily="34" charset="-128"/>
            </a:endParaRPr>
          </a:p>
        </p:txBody>
      </p:sp>
      <p:pic>
        <p:nvPicPr>
          <p:cNvPr id="3" name="図 2">
            <a:extLst>
              <a:ext uri="{FF2B5EF4-FFF2-40B4-BE49-F238E27FC236}">
                <a16:creationId xmlns:a16="http://schemas.microsoft.com/office/drawing/2014/main" id="{7E4CF29E-31B6-3241-8818-ED5CC09A916C}"/>
              </a:ext>
            </a:extLst>
          </p:cNvPr>
          <p:cNvPicPr>
            <a:picLocks noChangeAspect="1"/>
          </p:cNvPicPr>
          <p:nvPr/>
        </p:nvPicPr>
        <p:blipFill>
          <a:blip r:embed="rId7"/>
          <a:stretch>
            <a:fillRect/>
          </a:stretch>
        </p:blipFill>
        <p:spPr>
          <a:xfrm>
            <a:off x="8260319" y="4478948"/>
            <a:ext cx="825500" cy="850900"/>
          </a:xfrm>
          <a:prstGeom prst="rect">
            <a:avLst/>
          </a:prstGeom>
        </p:spPr>
      </p:pic>
      <p:sp>
        <p:nvSpPr>
          <p:cNvPr id="99" name="平行四辺形 98">
            <a:extLst>
              <a:ext uri="{FF2B5EF4-FFF2-40B4-BE49-F238E27FC236}">
                <a16:creationId xmlns:a16="http://schemas.microsoft.com/office/drawing/2014/main" id="{BCB9BF7E-7B5C-D542-AF02-9DDEDADC5F5B}"/>
              </a:ext>
            </a:extLst>
          </p:cNvPr>
          <p:cNvSpPr/>
          <p:nvPr/>
        </p:nvSpPr>
        <p:spPr>
          <a:xfrm>
            <a:off x="905906" y="4372585"/>
            <a:ext cx="1043519" cy="1080000"/>
          </a:xfrm>
          <a:prstGeom prst="parallelogram">
            <a:avLst>
              <a:gd name="adj" fmla="val 24222"/>
            </a:avLst>
          </a:prstGeom>
          <a:gradFill flip="none" rotWithShape="1">
            <a:gsLst>
              <a:gs pos="45000">
                <a:srgbClr val="E30101"/>
              </a:gs>
              <a:gs pos="0">
                <a:srgbClr val="FFE6E3"/>
              </a:gs>
            </a:gsLst>
            <a:lin ang="16200000" scaled="1"/>
            <a:tileRect/>
          </a:gradFill>
          <a:ln w="76200" cap="rnd">
            <a:gradFill flip="none" rotWithShape="1">
              <a:gsLst>
                <a:gs pos="3000">
                  <a:srgbClr val="FFE6E3"/>
                </a:gs>
                <a:gs pos="45000">
                  <a:srgbClr val="E30101"/>
                </a:gs>
              </a:gsLst>
              <a:lin ang="162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01B937D0-B4A9-4649-9013-A40AF93227C5}"/>
              </a:ext>
            </a:extLst>
          </p:cNvPr>
          <p:cNvSpPr txBox="1"/>
          <p:nvPr/>
        </p:nvSpPr>
        <p:spPr>
          <a:xfrm>
            <a:off x="1043227" y="4660231"/>
            <a:ext cx="739305" cy="584775"/>
          </a:xfrm>
          <a:prstGeom prst="rect">
            <a:avLst/>
          </a:prstGeom>
          <a:noFill/>
        </p:spPr>
        <p:txBody>
          <a:bodyPr wrap="none" rtlCol="0">
            <a:spAutoFit/>
          </a:bodyPr>
          <a:lstStyle/>
          <a:p>
            <a:pPr algn="ctr"/>
            <a:r>
              <a:rPr kumimoji="1" lang="en-US" altLang="ja-JP" sz="3200" b="1" i="1" dirty="0">
                <a:solidFill>
                  <a:schemeClr val="bg1"/>
                </a:solidFill>
                <a:latin typeface="Meiryo" panose="020B0604030504040204" pitchFamily="34" charset="-128"/>
                <a:ea typeface="Meiryo" panose="020B0604030504040204" pitchFamily="34" charset="-128"/>
              </a:rPr>
              <a:t>04</a:t>
            </a:r>
          </a:p>
        </p:txBody>
      </p:sp>
      <p:sp>
        <p:nvSpPr>
          <p:cNvPr id="104" name="テキスト ボックス 103">
            <a:extLst>
              <a:ext uri="{FF2B5EF4-FFF2-40B4-BE49-F238E27FC236}">
                <a16:creationId xmlns:a16="http://schemas.microsoft.com/office/drawing/2014/main" id="{4294F125-A308-504F-854F-41F1CA98ED7D}"/>
              </a:ext>
            </a:extLst>
          </p:cNvPr>
          <p:cNvSpPr txBox="1"/>
          <p:nvPr/>
        </p:nvSpPr>
        <p:spPr>
          <a:xfrm>
            <a:off x="1250648" y="4487376"/>
            <a:ext cx="492443" cy="230832"/>
          </a:xfrm>
          <a:prstGeom prst="rect">
            <a:avLst/>
          </a:prstGeom>
          <a:noFill/>
        </p:spPr>
        <p:txBody>
          <a:bodyPr wrap="none" rtlCol="0">
            <a:spAutoFit/>
          </a:bodyPr>
          <a:lstStyle/>
          <a:p>
            <a:r>
              <a:rPr lang="ja-JP" altLang="en-US" sz="900" b="1" spc="300">
                <a:solidFill>
                  <a:schemeClr val="bg1"/>
                </a:solidFill>
                <a:latin typeface="Meiryo" panose="020B0604030504040204" pitchFamily="34" charset="-128"/>
                <a:ea typeface="Meiryo" panose="020B0604030504040204" pitchFamily="34" charset="-128"/>
              </a:rPr>
              <a:t>特徴</a:t>
            </a:r>
            <a:endParaRPr kumimoji="1" lang="ja-JP" altLang="en-US" sz="900" spc="300">
              <a:solidFill>
                <a:schemeClr val="bg1"/>
              </a:solidFill>
            </a:endParaRPr>
          </a:p>
        </p:txBody>
      </p:sp>
      <p:pic>
        <p:nvPicPr>
          <p:cNvPr id="5" name="図 4">
            <a:extLst>
              <a:ext uri="{FF2B5EF4-FFF2-40B4-BE49-F238E27FC236}">
                <a16:creationId xmlns:a16="http://schemas.microsoft.com/office/drawing/2014/main" id="{8E5B382D-A61A-2FF3-9F89-3020291336AD}"/>
              </a:ext>
            </a:extLst>
          </p:cNvPr>
          <p:cNvPicPr>
            <a:picLocks noChangeAspect="1"/>
          </p:cNvPicPr>
          <p:nvPr/>
        </p:nvPicPr>
        <p:blipFill>
          <a:blip r:embed="rId8"/>
          <a:stretch>
            <a:fillRect/>
          </a:stretch>
        </p:blipFill>
        <p:spPr>
          <a:xfrm>
            <a:off x="8184115" y="3180833"/>
            <a:ext cx="718749" cy="5906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6435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6A359352-AD0B-9451-1EC0-14A30911595B}"/>
              </a:ext>
            </a:extLst>
          </p:cNvPr>
          <p:cNvCxnSpPr/>
          <p:nvPr/>
        </p:nvCxnSpPr>
        <p:spPr>
          <a:xfrm>
            <a:off x="292008" y="4713539"/>
            <a:ext cx="22037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42081C48-4BC6-CB42-188E-2B5DD6651151}"/>
              </a:ext>
            </a:extLst>
          </p:cNvPr>
          <p:cNvSpPr/>
          <p:nvPr/>
        </p:nvSpPr>
        <p:spPr>
          <a:xfrm>
            <a:off x="292008" y="4931565"/>
            <a:ext cx="2203786" cy="14345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片側の 2 つの角を丸めた四角形 20">
            <a:extLst>
              <a:ext uri="{FF2B5EF4-FFF2-40B4-BE49-F238E27FC236}">
                <a16:creationId xmlns:a16="http://schemas.microsoft.com/office/drawing/2014/main" id="{8684A1A2-9EA5-9A41-AC5A-BDDEEEC2586C}"/>
              </a:ext>
            </a:extLst>
          </p:cNvPr>
          <p:cNvSpPr/>
          <p:nvPr/>
        </p:nvSpPr>
        <p:spPr>
          <a:xfrm>
            <a:off x="292008" y="1291429"/>
            <a:ext cx="2203786" cy="3100735"/>
          </a:xfrm>
          <a:prstGeom prst="round2SameRect">
            <a:avLst>
              <a:gd name="adj1" fmla="val 6612"/>
              <a:gd name="adj2" fmla="val 4545"/>
            </a:avLst>
          </a:prstGeom>
          <a:gradFill>
            <a:gsLst>
              <a:gs pos="0">
                <a:schemeClr val="bg1"/>
              </a:gs>
              <a:gs pos="33000">
                <a:srgbClr val="F9D4D4"/>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9D4D4"/>
              </a:solidFill>
            </a:endParaRPr>
          </a:p>
        </p:txBody>
      </p:sp>
      <p:sp>
        <p:nvSpPr>
          <p:cNvPr id="4" name="Google Shape;226;p17">
            <a:extLst>
              <a:ext uri="{FF2B5EF4-FFF2-40B4-BE49-F238E27FC236}">
                <a16:creationId xmlns:a16="http://schemas.microsoft.com/office/drawing/2014/main" id="{A7B8AA36-8266-664C-854C-7E19AF776C0B}"/>
              </a:ext>
            </a:extLst>
          </p:cNvPr>
          <p:cNvSpPr txBox="1"/>
          <p:nvPr/>
        </p:nvSpPr>
        <p:spPr>
          <a:xfrm>
            <a:off x="1496511" y="704844"/>
            <a:ext cx="6878806" cy="41088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b="1" i="0" strike="noStrike" kern="0" cap="none" spc="100" normalizeH="0" noProof="0" dirty="0">
                <a:ln>
                  <a:noFill/>
                </a:ln>
                <a:effectLst/>
                <a:uLnTx/>
                <a:uFillTx/>
                <a:latin typeface="Meiryo"/>
                <a:ea typeface="Meiryo"/>
                <a:cs typeface="Meiryo"/>
                <a:sym typeface="Meiryo"/>
              </a:rPr>
              <a:t>ご要望に合わせて提案可能な基本プランをご用意</a:t>
            </a:r>
            <a:endParaRPr kumimoji="0" lang="en-US" altLang="ja-JP" b="1" i="0" strike="noStrike" kern="0" cap="none" spc="100" normalizeH="0" noProof="0" dirty="0">
              <a:ln>
                <a:noFill/>
              </a:ln>
              <a:effectLst/>
              <a:uLnTx/>
              <a:uFillTx/>
              <a:latin typeface="Meiryo"/>
              <a:ea typeface="Meiryo"/>
              <a:cs typeface="Meiryo"/>
              <a:sym typeface="Meiryo"/>
            </a:endParaRPr>
          </a:p>
        </p:txBody>
      </p:sp>
      <p:sp>
        <p:nvSpPr>
          <p:cNvPr id="19" name="片側の 2 つの角を丸めた四角形 18">
            <a:extLst>
              <a:ext uri="{FF2B5EF4-FFF2-40B4-BE49-F238E27FC236}">
                <a16:creationId xmlns:a16="http://schemas.microsoft.com/office/drawing/2014/main" id="{7764275F-9A92-5346-B322-1FEE34129CC8}"/>
              </a:ext>
            </a:extLst>
          </p:cNvPr>
          <p:cNvSpPr/>
          <p:nvPr/>
        </p:nvSpPr>
        <p:spPr>
          <a:xfrm>
            <a:off x="2638968" y="1290835"/>
            <a:ext cx="2203786" cy="5093013"/>
          </a:xfrm>
          <a:prstGeom prst="round2SameRect">
            <a:avLst>
              <a:gd name="adj1" fmla="val 6612"/>
              <a:gd name="adj2" fmla="val 4545"/>
            </a:avLst>
          </a:prstGeom>
          <a:gradFill>
            <a:gsLst>
              <a:gs pos="0">
                <a:schemeClr val="bg1"/>
              </a:gs>
              <a:gs pos="33000">
                <a:srgbClr val="C8ECEB"/>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9D4D4"/>
              </a:solidFill>
            </a:endParaRPr>
          </a:p>
        </p:txBody>
      </p:sp>
      <p:sp>
        <p:nvSpPr>
          <p:cNvPr id="26" name="片側の 2 つの角を丸めた四角形 25">
            <a:extLst>
              <a:ext uri="{FF2B5EF4-FFF2-40B4-BE49-F238E27FC236}">
                <a16:creationId xmlns:a16="http://schemas.microsoft.com/office/drawing/2014/main" id="{E13590F6-810D-DC40-8044-8B729ADD3049}"/>
              </a:ext>
            </a:extLst>
          </p:cNvPr>
          <p:cNvSpPr/>
          <p:nvPr/>
        </p:nvSpPr>
        <p:spPr>
          <a:xfrm>
            <a:off x="5001168" y="1290836"/>
            <a:ext cx="2203786" cy="5093012"/>
          </a:xfrm>
          <a:prstGeom prst="round2SameRect">
            <a:avLst>
              <a:gd name="adj1" fmla="val 6612"/>
              <a:gd name="adj2" fmla="val 4545"/>
            </a:avLst>
          </a:prstGeom>
          <a:gradFill>
            <a:gsLst>
              <a:gs pos="0">
                <a:schemeClr val="bg1"/>
              </a:gs>
              <a:gs pos="33000">
                <a:srgbClr val="DDE2F4"/>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9D4D4"/>
              </a:solidFill>
            </a:endParaRPr>
          </a:p>
        </p:txBody>
      </p:sp>
      <p:sp>
        <p:nvSpPr>
          <p:cNvPr id="28" name="片側の 2 つの角を丸めた四角形 27">
            <a:extLst>
              <a:ext uri="{FF2B5EF4-FFF2-40B4-BE49-F238E27FC236}">
                <a16:creationId xmlns:a16="http://schemas.microsoft.com/office/drawing/2014/main" id="{54792C32-40B2-0B4F-9081-9A26D6B54450}"/>
              </a:ext>
            </a:extLst>
          </p:cNvPr>
          <p:cNvSpPr/>
          <p:nvPr/>
        </p:nvSpPr>
        <p:spPr>
          <a:xfrm>
            <a:off x="7393848" y="1290836"/>
            <a:ext cx="2203786" cy="5093012"/>
          </a:xfrm>
          <a:prstGeom prst="round2SameRect">
            <a:avLst>
              <a:gd name="adj1" fmla="val 6612"/>
              <a:gd name="adj2" fmla="val 4545"/>
            </a:avLst>
          </a:prstGeom>
          <a:gradFill>
            <a:gsLst>
              <a:gs pos="0">
                <a:schemeClr val="bg1"/>
              </a:gs>
              <a:gs pos="33000">
                <a:srgbClr val="CEECA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9D4D4"/>
              </a:solidFill>
            </a:endParaRPr>
          </a:p>
        </p:txBody>
      </p:sp>
      <p:sp>
        <p:nvSpPr>
          <p:cNvPr id="40" name="十字形 39">
            <a:extLst>
              <a:ext uri="{FF2B5EF4-FFF2-40B4-BE49-F238E27FC236}">
                <a16:creationId xmlns:a16="http://schemas.microsoft.com/office/drawing/2014/main" id="{41C2BB50-1F4D-724B-9DF2-32E96E5FC921}"/>
              </a:ext>
            </a:extLst>
          </p:cNvPr>
          <p:cNvSpPr/>
          <p:nvPr/>
        </p:nvSpPr>
        <p:spPr>
          <a:xfrm>
            <a:off x="3623723" y="3871145"/>
            <a:ext cx="246984" cy="246984"/>
          </a:xfrm>
          <a:prstGeom prst="plus">
            <a:avLst>
              <a:gd name="adj" fmla="val 3732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片側の 2 つの角を丸めた四角形 46">
            <a:extLst>
              <a:ext uri="{FF2B5EF4-FFF2-40B4-BE49-F238E27FC236}">
                <a16:creationId xmlns:a16="http://schemas.microsoft.com/office/drawing/2014/main" id="{E45C65C3-EBD6-0645-8DC3-CB0A4049276A}"/>
              </a:ext>
            </a:extLst>
          </p:cNvPr>
          <p:cNvSpPr/>
          <p:nvPr/>
        </p:nvSpPr>
        <p:spPr>
          <a:xfrm rot="16200000">
            <a:off x="4376538" y="-2118001"/>
            <a:ext cx="1153355" cy="8938399"/>
          </a:xfrm>
          <a:prstGeom prst="round2SameRect">
            <a:avLst>
              <a:gd name="adj1" fmla="val 6528"/>
              <a:gd name="adj2" fmla="val 6561"/>
            </a:avLst>
          </a:prstGeom>
          <a:solidFill>
            <a:schemeClr val="bg1"/>
          </a:solidFill>
          <a:ln w="6350">
            <a:solidFill>
              <a:schemeClr val="bg1">
                <a:lumMod val="75000"/>
              </a:schemeClr>
            </a:solidFill>
          </a:ln>
          <a:effectLst>
            <a:outerShdw dist="38100" dir="18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9D4D4"/>
              </a:solidFill>
            </a:endParaRPr>
          </a:p>
        </p:txBody>
      </p:sp>
      <p:grpSp>
        <p:nvGrpSpPr>
          <p:cNvPr id="50" name="グループ化 49">
            <a:extLst>
              <a:ext uri="{FF2B5EF4-FFF2-40B4-BE49-F238E27FC236}">
                <a16:creationId xmlns:a16="http://schemas.microsoft.com/office/drawing/2014/main" id="{1109D710-CB3F-CF4F-AA5B-F8E8C0DF8BEC}"/>
              </a:ext>
            </a:extLst>
          </p:cNvPr>
          <p:cNvGrpSpPr/>
          <p:nvPr/>
        </p:nvGrpSpPr>
        <p:grpSpPr>
          <a:xfrm>
            <a:off x="3186785" y="1813671"/>
            <a:ext cx="1989499" cy="728173"/>
            <a:chOff x="2229602" y="2030524"/>
            <a:chExt cx="1644056" cy="601738"/>
          </a:xfrm>
        </p:grpSpPr>
        <p:grpSp>
          <p:nvGrpSpPr>
            <p:cNvPr id="51" name="グループ化 50">
              <a:extLst>
                <a:ext uri="{FF2B5EF4-FFF2-40B4-BE49-F238E27FC236}">
                  <a16:creationId xmlns:a16="http://schemas.microsoft.com/office/drawing/2014/main" id="{2CD81E92-1F68-CE42-B705-DDCF2CEC0014}"/>
                </a:ext>
              </a:extLst>
            </p:cNvPr>
            <p:cNvGrpSpPr/>
            <p:nvPr/>
          </p:nvGrpSpPr>
          <p:grpSpPr>
            <a:xfrm>
              <a:off x="2258597" y="2030524"/>
              <a:ext cx="1615061" cy="601738"/>
              <a:chOff x="2460730" y="2059399"/>
              <a:chExt cx="1615061" cy="601738"/>
            </a:xfrm>
          </p:grpSpPr>
          <p:pic>
            <p:nvPicPr>
              <p:cNvPr id="53" name="図 52">
                <a:extLst>
                  <a:ext uri="{FF2B5EF4-FFF2-40B4-BE49-F238E27FC236}">
                    <a16:creationId xmlns:a16="http://schemas.microsoft.com/office/drawing/2014/main" id="{07440001-E133-D64C-8007-109CF333D6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2781815" y="2059399"/>
                <a:ext cx="1293976" cy="601738"/>
              </a:xfrm>
              <a:prstGeom prst="rect">
                <a:avLst/>
              </a:prstGeom>
            </p:spPr>
          </p:pic>
          <p:pic>
            <p:nvPicPr>
              <p:cNvPr id="54" name="図 53">
                <a:extLst>
                  <a:ext uri="{FF2B5EF4-FFF2-40B4-BE49-F238E27FC236}">
                    <a16:creationId xmlns:a16="http://schemas.microsoft.com/office/drawing/2014/main" id="{685C86A6-3301-9243-9246-026C04CFDCC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460730" y="2130070"/>
                <a:ext cx="293725" cy="369778"/>
              </a:xfrm>
              <a:prstGeom prst="rect">
                <a:avLst/>
              </a:prstGeom>
            </p:spPr>
          </p:pic>
        </p:grpSp>
        <p:sp>
          <p:nvSpPr>
            <p:cNvPr id="52" name="テキスト ボックス 51">
              <a:extLst>
                <a:ext uri="{FF2B5EF4-FFF2-40B4-BE49-F238E27FC236}">
                  <a16:creationId xmlns:a16="http://schemas.microsoft.com/office/drawing/2014/main" id="{C8F16F9F-A8F2-9F43-BA20-3462FCA33341}"/>
                </a:ext>
              </a:extLst>
            </p:cNvPr>
            <p:cNvSpPr txBox="1"/>
            <p:nvPr/>
          </p:nvSpPr>
          <p:spPr>
            <a:xfrm>
              <a:off x="2229602" y="2461183"/>
              <a:ext cx="343354" cy="152602"/>
            </a:xfrm>
            <a:prstGeom prst="rect">
              <a:avLst/>
            </a:prstGeom>
            <a:noFill/>
          </p:spPr>
          <p:txBody>
            <a:bodyPr wrap="none" rtlCol="0">
              <a:spAutoFit/>
            </a:bodyPr>
            <a:lstStyle/>
            <a:p>
              <a:r>
                <a:rPr kumimoji="1" lang="ja-JP" altLang="en-US" sz="600">
                  <a:latin typeface="Meiryo" panose="020B0604030504040204" pitchFamily="34" charset="-128"/>
                  <a:ea typeface="Meiryo" panose="020B0604030504040204" pitchFamily="34" charset="-128"/>
                </a:rPr>
                <a:t>チラシ</a:t>
              </a:r>
            </a:p>
          </p:txBody>
        </p:sp>
      </p:grpSp>
      <p:sp>
        <p:nvSpPr>
          <p:cNvPr id="55" name="下矢印 54">
            <a:extLst>
              <a:ext uri="{FF2B5EF4-FFF2-40B4-BE49-F238E27FC236}">
                <a16:creationId xmlns:a16="http://schemas.microsoft.com/office/drawing/2014/main" id="{E6E6A133-3D9A-6041-BC78-AD3216C63E5F}"/>
              </a:ext>
            </a:extLst>
          </p:cNvPr>
          <p:cNvSpPr/>
          <p:nvPr/>
        </p:nvSpPr>
        <p:spPr>
          <a:xfrm rot="16200000">
            <a:off x="5928953" y="2134942"/>
            <a:ext cx="216807" cy="162177"/>
          </a:xfrm>
          <a:prstGeom prst="downArrow">
            <a:avLst>
              <a:gd name="adj1" fmla="val 65036"/>
              <a:gd name="adj2" fmla="val 6036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a:extLst>
              <a:ext uri="{FF2B5EF4-FFF2-40B4-BE49-F238E27FC236}">
                <a16:creationId xmlns:a16="http://schemas.microsoft.com/office/drawing/2014/main" id="{11E7F18B-66DA-1745-84B9-BCFB1546F8C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26250" y="1871196"/>
            <a:ext cx="791793" cy="656027"/>
          </a:xfrm>
          <a:prstGeom prst="rect">
            <a:avLst/>
          </a:prstGeom>
        </p:spPr>
      </p:pic>
      <p:grpSp>
        <p:nvGrpSpPr>
          <p:cNvPr id="34" name="グループ化 33">
            <a:extLst>
              <a:ext uri="{FF2B5EF4-FFF2-40B4-BE49-F238E27FC236}">
                <a16:creationId xmlns:a16="http://schemas.microsoft.com/office/drawing/2014/main" id="{9828E83A-6F35-BA49-9C87-E6ADB517C8F4}"/>
              </a:ext>
            </a:extLst>
          </p:cNvPr>
          <p:cNvGrpSpPr/>
          <p:nvPr/>
        </p:nvGrpSpPr>
        <p:grpSpPr>
          <a:xfrm>
            <a:off x="6898455" y="1889769"/>
            <a:ext cx="610636" cy="626508"/>
            <a:chOff x="3577777" y="1544532"/>
            <a:chExt cx="735773" cy="754898"/>
          </a:xfrm>
        </p:grpSpPr>
        <p:sp>
          <p:nvSpPr>
            <p:cNvPr id="35" name="円/楕円 34">
              <a:extLst>
                <a:ext uri="{FF2B5EF4-FFF2-40B4-BE49-F238E27FC236}">
                  <a16:creationId xmlns:a16="http://schemas.microsoft.com/office/drawing/2014/main" id="{4CF33BB0-AFF7-BF4D-A0E6-ECFE811D4472}"/>
                </a:ext>
              </a:extLst>
            </p:cNvPr>
            <p:cNvSpPr/>
            <p:nvPr/>
          </p:nvSpPr>
          <p:spPr>
            <a:xfrm>
              <a:off x="3577777" y="1565044"/>
              <a:ext cx="734386" cy="73438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6" name="テキスト ボックス 35">
              <a:extLst>
                <a:ext uri="{FF2B5EF4-FFF2-40B4-BE49-F238E27FC236}">
                  <a16:creationId xmlns:a16="http://schemas.microsoft.com/office/drawing/2014/main" id="{8B288B89-E417-3C49-910F-A1E2DE42A778}"/>
                </a:ext>
              </a:extLst>
            </p:cNvPr>
            <p:cNvSpPr txBox="1"/>
            <p:nvPr/>
          </p:nvSpPr>
          <p:spPr>
            <a:xfrm>
              <a:off x="3579193" y="1544532"/>
              <a:ext cx="734357" cy="678652"/>
            </a:xfrm>
            <a:prstGeom prst="rect">
              <a:avLst/>
            </a:prstGeom>
            <a:noFill/>
          </p:spPr>
          <p:txBody>
            <a:bodyPr wrap="none" rtlCol="0">
              <a:spAutoFit/>
            </a:bodyPr>
            <a:lstStyle/>
            <a:p>
              <a:pPr algn="ctr">
                <a:lnSpc>
                  <a:spcPct val="180000"/>
                </a:lnSpc>
              </a:pPr>
              <a:r>
                <a:rPr lang="en-US" altLang="ja-JP" sz="900" b="1" dirty="0">
                  <a:solidFill>
                    <a:schemeClr val="bg1"/>
                  </a:solidFill>
                  <a:latin typeface="Meiryo" charset="-128"/>
                  <a:ea typeface="Meiryo" charset="-128"/>
                  <a:cs typeface="Meiryo" charset="-128"/>
                </a:rPr>
                <a:t>15</a:t>
              </a:r>
              <a:r>
                <a:rPr lang="ja-JP" altLang="en-US" sz="900" b="1" dirty="0">
                  <a:solidFill>
                    <a:schemeClr val="bg1"/>
                  </a:solidFill>
                  <a:latin typeface="Meiryo" charset="-128"/>
                  <a:ea typeface="Meiryo" charset="-128"/>
                  <a:cs typeface="Meiryo" charset="-128"/>
                </a:rPr>
                <a:t>秒</a:t>
              </a:r>
              <a:endParaRPr lang="en-US" altLang="ja-JP" sz="900" b="1" dirty="0">
                <a:solidFill>
                  <a:schemeClr val="bg1"/>
                </a:solidFill>
                <a:latin typeface="Meiryo" charset="-128"/>
                <a:ea typeface="Meiryo" charset="-128"/>
                <a:cs typeface="Meiryo" charset="-128"/>
              </a:endParaRPr>
            </a:p>
            <a:p>
              <a:pPr algn="ctr">
                <a:lnSpc>
                  <a:spcPct val="180000"/>
                </a:lnSpc>
              </a:pPr>
              <a:r>
                <a:rPr lang="en-US" altLang="ja-JP" sz="900" b="1" dirty="0">
                  <a:solidFill>
                    <a:schemeClr val="bg1"/>
                  </a:solidFill>
                  <a:latin typeface="Meiryo" charset="-128"/>
                  <a:ea typeface="Meiryo" charset="-128"/>
                  <a:cs typeface="Meiryo" charset="-128"/>
                </a:rPr>
                <a:t>1</a:t>
              </a:r>
              <a:r>
                <a:rPr lang="ja-JP" altLang="en-US" sz="900" b="1" dirty="0">
                  <a:solidFill>
                    <a:schemeClr val="bg1"/>
                  </a:solidFill>
                  <a:latin typeface="Meiryo" charset="-128"/>
                  <a:ea typeface="Meiryo" charset="-128"/>
                  <a:cs typeface="Meiryo" charset="-128"/>
                </a:rPr>
                <a:t>タイプ</a:t>
              </a:r>
            </a:p>
          </p:txBody>
        </p:sp>
      </p:grpSp>
      <p:cxnSp>
        <p:nvCxnSpPr>
          <p:cNvPr id="37" name="直線コネクタ 36">
            <a:extLst>
              <a:ext uri="{FF2B5EF4-FFF2-40B4-BE49-F238E27FC236}">
                <a16:creationId xmlns:a16="http://schemas.microsoft.com/office/drawing/2014/main" id="{4EBC5A37-2612-8E42-8CE8-DF965BC10B10}"/>
              </a:ext>
            </a:extLst>
          </p:cNvPr>
          <p:cNvCxnSpPr>
            <a:cxnSpLocks/>
          </p:cNvCxnSpPr>
          <p:nvPr/>
        </p:nvCxnSpPr>
        <p:spPr>
          <a:xfrm>
            <a:off x="6888201" y="2194244"/>
            <a:ext cx="614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片側の 2 つの角を丸めた四角形 68">
            <a:extLst>
              <a:ext uri="{FF2B5EF4-FFF2-40B4-BE49-F238E27FC236}">
                <a16:creationId xmlns:a16="http://schemas.microsoft.com/office/drawing/2014/main" id="{8F4CB454-E793-AC47-B510-0C1A04C354D9}"/>
              </a:ext>
            </a:extLst>
          </p:cNvPr>
          <p:cNvSpPr/>
          <p:nvPr/>
        </p:nvSpPr>
        <p:spPr>
          <a:xfrm rot="16200000" flipH="1">
            <a:off x="4772962" y="33392"/>
            <a:ext cx="325906" cy="5345852"/>
          </a:xfrm>
          <a:prstGeom prst="round2SameRect">
            <a:avLst>
              <a:gd name="adj1" fmla="val 50000"/>
              <a:gd name="adj2" fmla="val 50000"/>
            </a:avLst>
          </a:prstGeom>
          <a:solidFill>
            <a:schemeClr val="bg1"/>
          </a:solidFill>
          <a:ln w="12700">
            <a:solidFill>
              <a:srgbClr val="E1232F"/>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1232F"/>
              </a:solidFill>
            </a:endParaRPr>
          </a:p>
        </p:txBody>
      </p:sp>
      <p:sp>
        <p:nvSpPr>
          <p:cNvPr id="70" name="正方形/長方形 69">
            <a:extLst>
              <a:ext uri="{FF2B5EF4-FFF2-40B4-BE49-F238E27FC236}">
                <a16:creationId xmlns:a16="http://schemas.microsoft.com/office/drawing/2014/main" id="{D6BA8210-BFCA-A448-AD07-2E851C0AA2E7}"/>
              </a:ext>
            </a:extLst>
          </p:cNvPr>
          <p:cNvSpPr/>
          <p:nvPr/>
        </p:nvSpPr>
        <p:spPr>
          <a:xfrm>
            <a:off x="2573543" y="2565877"/>
            <a:ext cx="4693040" cy="338554"/>
          </a:xfrm>
          <a:prstGeom prst="rect">
            <a:avLst/>
          </a:prstGeom>
        </p:spPr>
        <p:txBody>
          <a:bodyPr wrap="square">
            <a:spAutoFit/>
          </a:bodyPr>
          <a:lstStyle/>
          <a:p>
            <a:pPr algn="ctr"/>
            <a:r>
              <a:rPr kumimoji="1" lang="ja-JP" altLang="en-US" sz="1600" b="1" dirty="0">
                <a:solidFill>
                  <a:srgbClr val="E1232F"/>
                </a:solidFill>
                <a:latin typeface="Meiryo" panose="020B0604030504040204" pitchFamily="34" charset="-128"/>
                <a:ea typeface="Meiryo" panose="020B0604030504040204" pitchFamily="34" charset="-128"/>
              </a:rPr>
              <a:t>制作</a:t>
            </a:r>
            <a:r>
              <a:rPr lang="ja-JP" altLang="en-US" sz="1600" b="1" dirty="0">
                <a:solidFill>
                  <a:srgbClr val="E1232F"/>
                </a:solidFill>
                <a:latin typeface="Meiryo" panose="020B0604030504040204" pitchFamily="34" charset="-128"/>
                <a:ea typeface="Meiryo" panose="020B0604030504040204" pitchFamily="34" charset="-128"/>
              </a:rPr>
              <a:t>した</a:t>
            </a:r>
            <a:r>
              <a:rPr kumimoji="1" lang="ja-JP" altLang="en-US" sz="1600" b="1" dirty="0">
                <a:solidFill>
                  <a:srgbClr val="E1232F"/>
                </a:solidFill>
                <a:latin typeface="Meiryo" panose="020B0604030504040204" pitchFamily="34" charset="-128"/>
                <a:ea typeface="Meiryo" panose="020B0604030504040204" pitchFamily="34" charset="-128"/>
              </a:rPr>
              <a:t>完全パッケージ動画の</a:t>
            </a:r>
            <a:r>
              <a:rPr kumimoji="1" lang="en-US" altLang="ja-JP" sz="1600" b="1" dirty="0">
                <a:solidFill>
                  <a:srgbClr val="E1232F"/>
                </a:solidFill>
                <a:latin typeface="Meiryo" panose="020B0604030504040204" pitchFamily="34" charset="-128"/>
                <a:ea typeface="Meiryo" panose="020B0604030504040204" pitchFamily="34" charset="-128"/>
              </a:rPr>
              <a:t>2</a:t>
            </a:r>
            <a:r>
              <a:rPr kumimoji="1" lang="ja-JP" altLang="en-US" sz="1600" b="1" dirty="0">
                <a:solidFill>
                  <a:srgbClr val="E1232F"/>
                </a:solidFill>
                <a:latin typeface="Meiryo" panose="020B0604030504040204" pitchFamily="34" charset="-128"/>
                <a:ea typeface="Meiryo" panose="020B0604030504040204" pitchFamily="34" charset="-128"/>
              </a:rPr>
              <a:t>次利用権利</a:t>
            </a:r>
          </a:p>
        </p:txBody>
      </p:sp>
      <p:sp>
        <p:nvSpPr>
          <p:cNvPr id="71" name="十字形 70">
            <a:extLst>
              <a:ext uri="{FF2B5EF4-FFF2-40B4-BE49-F238E27FC236}">
                <a16:creationId xmlns:a16="http://schemas.microsoft.com/office/drawing/2014/main" id="{35D12140-F70F-F54B-8C59-D2C73D72720D}"/>
              </a:ext>
            </a:extLst>
          </p:cNvPr>
          <p:cNvSpPr/>
          <p:nvPr/>
        </p:nvSpPr>
        <p:spPr>
          <a:xfrm>
            <a:off x="5997954" y="3871145"/>
            <a:ext cx="246984" cy="246984"/>
          </a:xfrm>
          <a:prstGeom prst="plus">
            <a:avLst>
              <a:gd name="adj" fmla="val 3732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十字形 71">
            <a:extLst>
              <a:ext uri="{FF2B5EF4-FFF2-40B4-BE49-F238E27FC236}">
                <a16:creationId xmlns:a16="http://schemas.microsoft.com/office/drawing/2014/main" id="{35C89148-4534-4A48-847E-CE6C9498EBAD}"/>
              </a:ext>
            </a:extLst>
          </p:cNvPr>
          <p:cNvSpPr/>
          <p:nvPr/>
        </p:nvSpPr>
        <p:spPr>
          <a:xfrm>
            <a:off x="8372186" y="3871145"/>
            <a:ext cx="246984" cy="246984"/>
          </a:xfrm>
          <a:prstGeom prst="plus">
            <a:avLst>
              <a:gd name="adj" fmla="val 3732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3" name="図 72">
            <a:extLst>
              <a:ext uri="{FF2B5EF4-FFF2-40B4-BE49-F238E27FC236}">
                <a16:creationId xmlns:a16="http://schemas.microsoft.com/office/drawing/2014/main" id="{5E61CFFD-CFFB-5443-98C1-48B4AAC13BE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7695"/>
          <a:stretch/>
        </p:blipFill>
        <p:spPr>
          <a:xfrm>
            <a:off x="3148986" y="4220561"/>
            <a:ext cx="1206992" cy="883146"/>
          </a:xfrm>
          <a:prstGeom prst="rect">
            <a:avLst/>
          </a:prstGeom>
        </p:spPr>
      </p:pic>
      <p:pic>
        <p:nvPicPr>
          <p:cNvPr id="10" name="図 9">
            <a:extLst>
              <a:ext uri="{FF2B5EF4-FFF2-40B4-BE49-F238E27FC236}">
                <a16:creationId xmlns:a16="http://schemas.microsoft.com/office/drawing/2014/main" id="{383BB99B-34D2-9D4C-9F84-30444C2B037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24293" y="4233602"/>
            <a:ext cx="962546" cy="799402"/>
          </a:xfrm>
          <a:prstGeom prst="rect">
            <a:avLst/>
          </a:prstGeom>
        </p:spPr>
      </p:pic>
      <p:sp>
        <p:nvSpPr>
          <p:cNvPr id="82" name="正方形/長方形 81">
            <a:extLst>
              <a:ext uri="{FF2B5EF4-FFF2-40B4-BE49-F238E27FC236}">
                <a16:creationId xmlns:a16="http://schemas.microsoft.com/office/drawing/2014/main" id="{E43B229F-7DF6-EA4B-8E68-AFA065DFA537}"/>
              </a:ext>
            </a:extLst>
          </p:cNvPr>
          <p:cNvSpPr/>
          <p:nvPr/>
        </p:nvSpPr>
        <p:spPr>
          <a:xfrm>
            <a:off x="3003332" y="5133840"/>
            <a:ext cx="1498299" cy="307777"/>
          </a:xfrm>
          <a:prstGeom prst="rect">
            <a:avLst/>
          </a:prstGeom>
        </p:spPr>
        <p:txBody>
          <a:bodyPr wrap="square">
            <a:spAutoFit/>
          </a:bodyPr>
          <a:lstStyle/>
          <a:p>
            <a:pPr algn="ctr"/>
            <a:r>
              <a:rPr lang="en-US" altLang="ja-JP" sz="1400" b="1" dirty="0">
                <a:latin typeface="Meiryo" charset="-128"/>
                <a:ea typeface="Meiryo" charset="-128"/>
                <a:cs typeface="Meiryo" charset="-128"/>
              </a:rPr>
              <a:t>TV</a:t>
            </a:r>
            <a:r>
              <a:rPr lang="ja-JP" altLang="en-US" sz="1400" b="1">
                <a:latin typeface="Meiryo" charset="-128"/>
                <a:ea typeface="Meiryo" charset="-128"/>
                <a:cs typeface="Meiryo" charset="-128"/>
              </a:rPr>
              <a:t>スポット</a:t>
            </a:r>
            <a:r>
              <a:rPr lang="en-US" altLang="ja-JP" sz="1400" b="1" dirty="0">
                <a:latin typeface="Meiryo" charset="-128"/>
                <a:ea typeface="Meiryo" charset="-128"/>
                <a:cs typeface="Meiryo" charset="-128"/>
              </a:rPr>
              <a:t>CM</a:t>
            </a:r>
          </a:p>
        </p:txBody>
      </p:sp>
      <p:sp>
        <p:nvSpPr>
          <p:cNvPr id="84" name="正方形/長方形 83">
            <a:extLst>
              <a:ext uri="{FF2B5EF4-FFF2-40B4-BE49-F238E27FC236}">
                <a16:creationId xmlns:a16="http://schemas.microsoft.com/office/drawing/2014/main" id="{AFD1B035-8957-8B4D-A825-2416A646FB50}"/>
              </a:ext>
            </a:extLst>
          </p:cNvPr>
          <p:cNvSpPr/>
          <p:nvPr/>
        </p:nvSpPr>
        <p:spPr>
          <a:xfrm>
            <a:off x="5143399" y="5147759"/>
            <a:ext cx="2020309" cy="307777"/>
          </a:xfrm>
          <a:prstGeom prst="rect">
            <a:avLst/>
          </a:prstGeom>
        </p:spPr>
        <p:txBody>
          <a:bodyPr wrap="square">
            <a:spAutoFit/>
          </a:bodyPr>
          <a:lstStyle/>
          <a:p>
            <a:pPr algn="ctr"/>
            <a:r>
              <a:rPr lang="en-US" altLang="ja-JP" sz="1400" b="1" dirty="0">
                <a:latin typeface="Meiryo" charset="-128"/>
                <a:ea typeface="Meiryo" charset="-128"/>
                <a:cs typeface="Meiryo" charset="-128"/>
              </a:rPr>
              <a:t>WEB</a:t>
            </a:r>
            <a:r>
              <a:rPr lang="ja-JP" altLang="en-US" sz="1400" b="1">
                <a:latin typeface="Meiryo" charset="-128"/>
                <a:ea typeface="Meiryo" charset="-128"/>
                <a:cs typeface="Meiryo" charset="-128"/>
              </a:rPr>
              <a:t>メディア</a:t>
            </a:r>
            <a:endParaRPr lang="en-US" altLang="ja-JP" sz="1400" b="1" dirty="0">
              <a:latin typeface="Meiryo" charset="-128"/>
              <a:ea typeface="Meiryo" charset="-128"/>
              <a:cs typeface="Meiryo" charset="-128"/>
            </a:endParaRPr>
          </a:p>
        </p:txBody>
      </p:sp>
      <p:sp>
        <p:nvSpPr>
          <p:cNvPr id="65" name="Google Shape;226;p17">
            <a:extLst>
              <a:ext uri="{FF2B5EF4-FFF2-40B4-BE49-F238E27FC236}">
                <a16:creationId xmlns:a16="http://schemas.microsoft.com/office/drawing/2014/main" id="{7C0BF6AC-86A8-7840-A138-81AB39A84C00}"/>
              </a:ext>
            </a:extLst>
          </p:cNvPr>
          <p:cNvSpPr txBox="1"/>
          <p:nvPr/>
        </p:nvSpPr>
        <p:spPr>
          <a:xfrm>
            <a:off x="7184471" y="760704"/>
            <a:ext cx="2721529" cy="323236"/>
          </a:xfrm>
          <a:prstGeom prst="rect">
            <a:avLst/>
          </a:prstGeom>
          <a:noFill/>
          <a:ln>
            <a:noFill/>
          </a:ln>
        </p:spPr>
        <p:txBody>
          <a:bodyPr spcFirstLastPara="1" wrap="square" lIns="91425" tIns="45700" rIns="91425" bIns="45700" anchor="b" anchorCtr="0">
            <a:no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800" i="0" strike="noStrike" kern="0" cap="none" spc="0" normalizeH="0" baseline="0" noProof="0" dirty="0">
                <a:ln>
                  <a:noFill/>
                </a:ln>
                <a:solidFill>
                  <a:schemeClr val="tx1">
                    <a:lumMod val="75000"/>
                    <a:lumOff val="25000"/>
                  </a:schemeClr>
                </a:solidFill>
                <a:effectLst/>
                <a:uLnTx/>
                <a:uFillTx/>
                <a:latin typeface="Meiryo"/>
                <a:ea typeface="Meiryo"/>
                <a:cs typeface="Meiryo"/>
                <a:sym typeface="Meiryo"/>
              </a:rPr>
              <a:t>＋ 他媒体のカスタマイズも可能です。</a:t>
            </a:r>
            <a:endParaRPr kumimoji="0" sz="800" i="0" strike="noStrike" kern="0" cap="none" spc="0" normalizeH="0" baseline="0" noProof="0" dirty="0">
              <a:ln>
                <a:noFill/>
              </a:ln>
              <a:solidFill>
                <a:schemeClr val="tx1">
                  <a:lumMod val="75000"/>
                  <a:lumOff val="25000"/>
                </a:schemeClr>
              </a:solidFill>
              <a:effectLst/>
              <a:uLnTx/>
              <a:uFillTx/>
              <a:latin typeface="Meiryo"/>
              <a:ea typeface="Meiryo"/>
              <a:cs typeface="Meiryo"/>
              <a:sym typeface="Meiryo"/>
            </a:endParaRPr>
          </a:p>
        </p:txBody>
      </p:sp>
      <p:sp>
        <p:nvSpPr>
          <p:cNvPr id="66" name="角丸四角形 65">
            <a:extLst>
              <a:ext uri="{FF2B5EF4-FFF2-40B4-BE49-F238E27FC236}">
                <a16:creationId xmlns:a16="http://schemas.microsoft.com/office/drawing/2014/main" id="{7C954514-5D3E-9948-9A60-0DD964CC40F6}"/>
              </a:ext>
            </a:extLst>
          </p:cNvPr>
          <p:cNvSpPr/>
          <p:nvPr/>
        </p:nvSpPr>
        <p:spPr>
          <a:xfrm>
            <a:off x="397103" y="3871222"/>
            <a:ext cx="1983959" cy="621198"/>
          </a:xfrm>
          <a:prstGeom prst="roundRect">
            <a:avLst/>
          </a:prstGeom>
          <a:solidFill>
            <a:srgbClr val="CA2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804C8A30-8F1D-344F-97E1-A147CD171277}"/>
              </a:ext>
            </a:extLst>
          </p:cNvPr>
          <p:cNvSpPr txBox="1"/>
          <p:nvPr/>
        </p:nvSpPr>
        <p:spPr>
          <a:xfrm>
            <a:off x="736441" y="4053993"/>
            <a:ext cx="1630684" cy="461665"/>
          </a:xfrm>
          <a:prstGeom prst="rect">
            <a:avLst/>
          </a:prstGeom>
          <a:noFill/>
        </p:spPr>
        <p:txBody>
          <a:bodyPr wrap="square" rtlCol="0" anchor="b">
            <a:spAutoFit/>
          </a:bodyPr>
          <a:lstStyle/>
          <a:p>
            <a:pPr algn="ctr"/>
            <a:r>
              <a:rPr lang="en-US" altLang="ja-JP" sz="2400" b="1" dirty="0">
                <a:solidFill>
                  <a:schemeClr val="bg1"/>
                </a:solidFill>
                <a:latin typeface="Meiryo" panose="020B0604030504040204" pitchFamily="34" charset="-128"/>
                <a:ea typeface="Meiryo" panose="020B0604030504040204" pitchFamily="34" charset="-128"/>
              </a:rPr>
              <a:t>50</a:t>
            </a:r>
            <a:r>
              <a:rPr lang="ja-JP" altLang="en-US" sz="1200" b="1">
                <a:solidFill>
                  <a:schemeClr val="bg1"/>
                </a:solidFill>
                <a:latin typeface="Meiryo" panose="020B0604030504040204" pitchFamily="34" charset="-128"/>
                <a:ea typeface="Meiryo" panose="020B0604030504040204" pitchFamily="34" charset="-128"/>
              </a:rPr>
              <a:t>万円</a:t>
            </a:r>
            <a:r>
              <a:rPr lang="en-US" altLang="ja-JP" sz="1200" b="1" dirty="0">
                <a:solidFill>
                  <a:schemeClr val="bg1"/>
                </a:solidFill>
                <a:latin typeface="Meiryo" panose="020B0604030504040204" pitchFamily="34" charset="-128"/>
                <a:ea typeface="Meiryo" panose="020B0604030504040204" pitchFamily="34" charset="-128"/>
              </a:rPr>
              <a:t>〜</a:t>
            </a:r>
            <a:endParaRPr kumimoji="1" lang="ja-JP" altLang="en-US" sz="1200" b="1">
              <a:solidFill>
                <a:schemeClr val="bg1"/>
              </a:solidFill>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2102162F-E3C7-4D47-8683-F517A101E5DD}"/>
              </a:ext>
            </a:extLst>
          </p:cNvPr>
          <p:cNvSpPr txBox="1"/>
          <p:nvPr/>
        </p:nvSpPr>
        <p:spPr>
          <a:xfrm>
            <a:off x="2940014" y="6442959"/>
            <a:ext cx="3986833" cy="244143"/>
          </a:xfrm>
          <a:prstGeom prst="rect">
            <a:avLst/>
          </a:prstGeom>
          <a:noFill/>
        </p:spPr>
        <p:txBody>
          <a:bodyPr wrap="square" rtlCol="0">
            <a:spAutoFit/>
          </a:bodyPr>
          <a:lstStyle/>
          <a:p>
            <a:pPr algn="ctr"/>
            <a:r>
              <a:rPr kumimoji="1" lang="en-US" altLang="ja-JP" sz="1000" dirty="0">
                <a:solidFill>
                  <a:srgbClr val="FF0000"/>
                </a:solidFill>
                <a:latin typeface="Meiryo" panose="020B0604030504040204" pitchFamily="34" charset="-128"/>
                <a:ea typeface="Meiryo" panose="020B0604030504040204" pitchFamily="34" charset="-128"/>
              </a:rPr>
              <a:t>※</a:t>
            </a:r>
            <a:r>
              <a:rPr kumimoji="1" lang="ja-JP" altLang="en-US" sz="1000" dirty="0">
                <a:solidFill>
                  <a:srgbClr val="FF0000"/>
                </a:solidFill>
                <a:latin typeface="Meiryo" panose="020B0604030504040204" pitchFamily="34" charset="-128"/>
                <a:ea typeface="Meiryo" panose="020B0604030504040204" pitchFamily="34" charset="-128"/>
              </a:rPr>
              <a:t>基本プラン詳細は個別のセールスシートをご確認ください。</a:t>
            </a:r>
          </a:p>
        </p:txBody>
      </p:sp>
      <p:sp>
        <p:nvSpPr>
          <p:cNvPr id="81" name="正方形/長方形 80">
            <a:extLst>
              <a:ext uri="{FF2B5EF4-FFF2-40B4-BE49-F238E27FC236}">
                <a16:creationId xmlns:a16="http://schemas.microsoft.com/office/drawing/2014/main" id="{656D36A5-2A93-3D4C-84A3-E0C282889DED}"/>
              </a:ext>
            </a:extLst>
          </p:cNvPr>
          <p:cNvSpPr/>
          <p:nvPr/>
        </p:nvSpPr>
        <p:spPr>
          <a:xfrm>
            <a:off x="7509091" y="5133840"/>
            <a:ext cx="2020309" cy="307777"/>
          </a:xfrm>
          <a:prstGeom prst="rect">
            <a:avLst/>
          </a:prstGeom>
        </p:spPr>
        <p:txBody>
          <a:bodyPr wrap="square">
            <a:spAutoFit/>
          </a:bodyPr>
          <a:lstStyle/>
          <a:p>
            <a:pPr algn="ctr"/>
            <a:r>
              <a:rPr lang="ja-JP" altLang="en-US" sz="1400" b="1">
                <a:latin typeface="Meiryo" charset="-128"/>
                <a:ea typeface="Meiryo" charset="-128"/>
                <a:cs typeface="Meiryo" charset="-128"/>
              </a:rPr>
              <a:t>デジタルサイネージ</a:t>
            </a:r>
            <a:endParaRPr lang="en-US" altLang="ja-JP" sz="1400" b="1" dirty="0">
              <a:latin typeface="Meiryo" charset="-128"/>
              <a:ea typeface="Meiryo" charset="-128"/>
              <a:cs typeface="Meiryo" charset="-128"/>
            </a:endParaRPr>
          </a:p>
        </p:txBody>
      </p:sp>
      <p:sp>
        <p:nvSpPr>
          <p:cNvPr id="85" name="角丸四角形 84">
            <a:extLst>
              <a:ext uri="{FF2B5EF4-FFF2-40B4-BE49-F238E27FC236}">
                <a16:creationId xmlns:a16="http://schemas.microsoft.com/office/drawing/2014/main" id="{CAA4D993-7BB7-A14B-A5CB-834541E4F553}"/>
              </a:ext>
            </a:extLst>
          </p:cNvPr>
          <p:cNvSpPr/>
          <p:nvPr/>
        </p:nvSpPr>
        <p:spPr>
          <a:xfrm>
            <a:off x="2783116" y="5657613"/>
            <a:ext cx="1983959" cy="621198"/>
          </a:xfrm>
          <a:prstGeom prst="roundRect">
            <a:avLst/>
          </a:prstGeom>
          <a:solidFill>
            <a:srgbClr val="6EB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角丸四角形 85">
            <a:extLst>
              <a:ext uri="{FF2B5EF4-FFF2-40B4-BE49-F238E27FC236}">
                <a16:creationId xmlns:a16="http://schemas.microsoft.com/office/drawing/2014/main" id="{A5AFD9D7-02AF-5B45-9C55-CBC8FFD41F41}"/>
              </a:ext>
            </a:extLst>
          </p:cNvPr>
          <p:cNvSpPr/>
          <p:nvPr/>
        </p:nvSpPr>
        <p:spPr>
          <a:xfrm>
            <a:off x="5126266" y="5657613"/>
            <a:ext cx="1983959" cy="621198"/>
          </a:xfrm>
          <a:prstGeom prst="roundRect">
            <a:avLst/>
          </a:prstGeom>
          <a:solidFill>
            <a:srgbClr val="8B3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角丸四角形 86">
            <a:extLst>
              <a:ext uri="{FF2B5EF4-FFF2-40B4-BE49-F238E27FC236}">
                <a16:creationId xmlns:a16="http://schemas.microsoft.com/office/drawing/2014/main" id="{5075FB6E-6D7E-354C-B60E-179E5AA1B5CE}"/>
              </a:ext>
            </a:extLst>
          </p:cNvPr>
          <p:cNvSpPr/>
          <p:nvPr/>
        </p:nvSpPr>
        <p:spPr>
          <a:xfrm>
            <a:off x="7483704" y="5657613"/>
            <a:ext cx="1983959" cy="621198"/>
          </a:xfrm>
          <a:prstGeom prst="roundRect">
            <a:avLst/>
          </a:prstGeom>
          <a:solidFill>
            <a:srgbClr val="5D9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33C05E63-C8B0-394A-B34B-C597333A6E90}"/>
              </a:ext>
            </a:extLst>
          </p:cNvPr>
          <p:cNvSpPr txBox="1"/>
          <p:nvPr/>
        </p:nvSpPr>
        <p:spPr>
          <a:xfrm>
            <a:off x="3149631" y="5840384"/>
            <a:ext cx="1630684" cy="461665"/>
          </a:xfrm>
          <a:prstGeom prst="rect">
            <a:avLst/>
          </a:prstGeom>
          <a:noFill/>
        </p:spPr>
        <p:txBody>
          <a:bodyPr wrap="square" rtlCol="0" anchor="b">
            <a:spAutoFit/>
          </a:bodyPr>
          <a:lstStyle/>
          <a:p>
            <a:pPr algn="ctr"/>
            <a:r>
              <a:rPr lang="en-US" altLang="ja-JP" sz="2400" b="1" dirty="0">
                <a:solidFill>
                  <a:schemeClr val="bg1"/>
                </a:solidFill>
                <a:latin typeface="Meiryo" panose="020B0604030504040204" pitchFamily="34" charset="-128"/>
                <a:ea typeface="Meiryo" panose="020B0604030504040204" pitchFamily="34" charset="-128"/>
              </a:rPr>
              <a:t>80</a:t>
            </a:r>
            <a:r>
              <a:rPr lang="ja-JP" altLang="en-US" sz="1200" b="1">
                <a:solidFill>
                  <a:schemeClr val="bg1"/>
                </a:solidFill>
                <a:latin typeface="Meiryo" panose="020B0604030504040204" pitchFamily="34" charset="-128"/>
                <a:ea typeface="Meiryo" panose="020B0604030504040204" pitchFamily="34" charset="-128"/>
              </a:rPr>
              <a:t>万円</a:t>
            </a:r>
            <a:r>
              <a:rPr lang="en-US" altLang="ja-JP" sz="1200" b="1" dirty="0">
                <a:solidFill>
                  <a:schemeClr val="bg1"/>
                </a:solidFill>
                <a:latin typeface="Meiryo" panose="020B0604030504040204" pitchFamily="34" charset="-128"/>
                <a:ea typeface="Meiryo" panose="020B0604030504040204" pitchFamily="34" charset="-128"/>
              </a:rPr>
              <a:t>〜</a:t>
            </a:r>
            <a:endParaRPr kumimoji="1" lang="ja-JP" altLang="en-US" sz="1200" b="1">
              <a:solidFill>
                <a:schemeClr val="bg1"/>
              </a:solidFill>
              <a:latin typeface="Meiryo" panose="020B0604030504040204" pitchFamily="34" charset="-128"/>
              <a:ea typeface="Meiryo" panose="020B0604030504040204" pitchFamily="34" charset="-128"/>
            </a:endParaRPr>
          </a:p>
        </p:txBody>
      </p:sp>
      <p:sp>
        <p:nvSpPr>
          <p:cNvPr id="90" name="テキスト ボックス 89">
            <a:extLst>
              <a:ext uri="{FF2B5EF4-FFF2-40B4-BE49-F238E27FC236}">
                <a16:creationId xmlns:a16="http://schemas.microsoft.com/office/drawing/2014/main" id="{2B2FED1C-FECF-8E43-91D9-392D4A953B5C}"/>
              </a:ext>
            </a:extLst>
          </p:cNvPr>
          <p:cNvSpPr txBox="1"/>
          <p:nvPr/>
        </p:nvSpPr>
        <p:spPr>
          <a:xfrm>
            <a:off x="5212003" y="5877297"/>
            <a:ext cx="2046805" cy="369332"/>
          </a:xfrm>
          <a:prstGeom prst="rect">
            <a:avLst/>
          </a:prstGeom>
          <a:noFill/>
        </p:spPr>
        <p:txBody>
          <a:bodyPr wrap="square" lIns="0" tIns="0" rIns="0" bIns="0" rtlCol="0" anchor="b">
            <a:spAutoFit/>
          </a:bodyPr>
          <a:lstStyle/>
          <a:p>
            <a:pPr algn="ctr"/>
            <a:r>
              <a:rPr lang="en-US" altLang="ja-JP" sz="2400" b="1" dirty="0">
                <a:solidFill>
                  <a:schemeClr val="bg1"/>
                </a:solidFill>
                <a:latin typeface="Meiryo" panose="020B0604030504040204" pitchFamily="34" charset="-128"/>
                <a:ea typeface="Meiryo" panose="020B0604030504040204" pitchFamily="34" charset="-128"/>
              </a:rPr>
              <a:t>100</a:t>
            </a:r>
            <a:r>
              <a:rPr lang="ja-JP" altLang="en-US" sz="1200" b="1">
                <a:solidFill>
                  <a:schemeClr val="bg1"/>
                </a:solidFill>
                <a:latin typeface="Meiryo" panose="020B0604030504040204" pitchFamily="34" charset="-128"/>
                <a:ea typeface="Meiryo" panose="020B0604030504040204" pitchFamily="34" charset="-128"/>
              </a:rPr>
              <a:t>万円</a:t>
            </a:r>
            <a:r>
              <a:rPr lang="en-US" altLang="ja-JP" sz="1200" b="1" dirty="0">
                <a:solidFill>
                  <a:schemeClr val="bg1"/>
                </a:solidFill>
                <a:latin typeface="Meiryo" panose="020B0604030504040204" pitchFamily="34" charset="-128"/>
                <a:ea typeface="Meiryo" panose="020B0604030504040204" pitchFamily="34" charset="-128"/>
              </a:rPr>
              <a:t>〜</a:t>
            </a:r>
            <a:endParaRPr kumimoji="1" lang="ja-JP" altLang="en-US" sz="1200" b="1">
              <a:solidFill>
                <a:schemeClr val="bg1"/>
              </a:solidFill>
              <a:latin typeface="Meiryo" panose="020B0604030504040204" pitchFamily="34" charset="-128"/>
              <a:ea typeface="Meiryo" panose="020B0604030504040204" pitchFamily="34" charset="-128"/>
            </a:endParaRPr>
          </a:p>
        </p:txBody>
      </p:sp>
      <p:sp>
        <p:nvSpPr>
          <p:cNvPr id="92" name="テキスト ボックス 91">
            <a:extLst>
              <a:ext uri="{FF2B5EF4-FFF2-40B4-BE49-F238E27FC236}">
                <a16:creationId xmlns:a16="http://schemas.microsoft.com/office/drawing/2014/main" id="{EA2A86DA-9D32-474A-B993-81CDAE906525}"/>
              </a:ext>
            </a:extLst>
          </p:cNvPr>
          <p:cNvSpPr txBox="1"/>
          <p:nvPr/>
        </p:nvSpPr>
        <p:spPr>
          <a:xfrm>
            <a:off x="7608839" y="5877297"/>
            <a:ext cx="2046805" cy="369332"/>
          </a:xfrm>
          <a:prstGeom prst="rect">
            <a:avLst/>
          </a:prstGeom>
          <a:noFill/>
        </p:spPr>
        <p:txBody>
          <a:bodyPr wrap="square" lIns="0" tIns="0" rIns="0" bIns="0" rtlCol="0" anchor="b">
            <a:spAutoFit/>
          </a:bodyPr>
          <a:lstStyle/>
          <a:p>
            <a:pPr algn="ctr"/>
            <a:r>
              <a:rPr lang="en-US" altLang="ja-JP" sz="2400" b="1" dirty="0">
                <a:solidFill>
                  <a:schemeClr val="bg1"/>
                </a:solidFill>
                <a:latin typeface="Meiryo" panose="020B0604030504040204" pitchFamily="34" charset="-128"/>
                <a:ea typeface="Meiryo" panose="020B0604030504040204" pitchFamily="34" charset="-128"/>
              </a:rPr>
              <a:t>70</a:t>
            </a:r>
            <a:r>
              <a:rPr lang="ja-JP" altLang="en-US" sz="1200" b="1">
                <a:solidFill>
                  <a:schemeClr val="bg1"/>
                </a:solidFill>
                <a:latin typeface="Meiryo" panose="020B0604030504040204" pitchFamily="34" charset="-128"/>
                <a:ea typeface="Meiryo" panose="020B0604030504040204" pitchFamily="34" charset="-128"/>
              </a:rPr>
              <a:t>万円</a:t>
            </a:r>
            <a:r>
              <a:rPr lang="en-US" altLang="ja-JP" sz="1200" b="1" dirty="0">
                <a:solidFill>
                  <a:schemeClr val="bg1"/>
                </a:solidFill>
                <a:latin typeface="Meiryo" panose="020B0604030504040204" pitchFamily="34" charset="-128"/>
                <a:ea typeface="Meiryo" panose="020B0604030504040204" pitchFamily="34" charset="-128"/>
              </a:rPr>
              <a:t>〜</a:t>
            </a:r>
            <a:endParaRPr kumimoji="1" lang="ja-JP" altLang="en-US" sz="1200" b="1">
              <a:solidFill>
                <a:schemeClr val="bg1"/>
              </a:solidFill>
              <a:latin typeface="Meiryo" panose="020B0604030504040204" pitchFamily="34" charset="-128"/>
              <a:ea typeface="Meiryo" panose="020B0604030504040204" pitchFamily="34" charset="-128"/>
            </a:endParaRPr>
          </a:p>
        </p:txBody>
      </p:sp>
      <p:sp>
        <p:nvSpPr>
          <p:cNvPr id="93" name="テキスト ボックス 92">
            <a:extLst>
              <a:ext uri="{FF2B5EF4-FFF2-40B4-BE49-F238E27FC236}">
                <a16:creationId xmlns:a16="http://schemas.microsoft.com/office/drawing/2014/main" id="{1CBAA425-4D1D-C146-AA73-951A58F2324C}"/>
              </a:ext>
            </a:extLst>
          </p:cNvPr>
          <p:cNvSpPr txBox="1"/>
          <p:nvPr/>
        </p:nvSpPr>
        <p:spPr>
          <a:xfrm>
            <a:off x="602629" y="3868821"/>
            <a:ext cx="1630684" cy="261610"/>
          </a:xfrm>
          <a:prstGeom prst="rect">
            <a:avLst/>
          </a:prstGeom>
          <a:noFill/>
        </p:spPr>
        <p:txBody>
          <a:bodyPr wrap="square" rtlCol="0" anchor="b">
            <a:spAutoFit/>
          </a:bodyPr>
          <a:lstStyle/>
          <a:p>
            <a:pPr algn="ctr"/>
            <a:r>
              <a:rPr kumimoji="1" lang="ja-JP" altLang="en-US" sz="1050" b="1">
                <a:solidFill>
                  <a:schemeClr val="bg1"/>
                </a:solidFill>
                <a:latin typeface="Meiryo" panose="020B0604030504040204" pitchFamily="34" charset="-128"/>
                <a:ea typeface="Meiryo" panose="020B0604030504040204" pitchFamily="34" charset="-128"/>
              </a:rPr>
              <a:t>ー</a:t>
            </a:r>
            <a:r>
              <a:rPr kumimoji="1" lang="en-US" altLang="ja-JP" sz="1050" b="1" dirty="0">
                <a:solidFill>
                  <a:schemeClr val="bg1"/>
                </a:solidFill>
                <a:latin typeface="Meiryo" panose="020B0604030504040204" pitchFamily="34" charset="-128"/>
                <a:ea typeface="Meiryo" panose="020B0604030504040204" pitchFamily="34" charset="-128"/>
              </a:rPr>
              <a:t> </a:t>
            </a:r>
            <a:r>
              <a:rPr kumimoji="1" lang="ja-JP" altLang="en-US" sz="1050" b="1">
                <a:solidFill>
                  <a:schemeClr val="bg1"/>
                </a:solidFill>
                <a:latin typeface="Meiryo" panose="020B0604030504040204" pitchFamily="34" charset="-128"/>
                <a:ea typeface="Meiryo" panose="020B0604030504040204" pitchFamily="34" charset="-128"/>
              </a:rPr>
              <a:t>実施料金</a:t>
            </a:r>
            <a:r>
              <a:rPr kumimoji="1" lang="en-US" altLang="ja-JP" sz="1050" b="1" dirty="0">
                <a:solidFill>
                  <a:schemeClr val="bg1"/>
                </a:solidFill>
                <a:latin typeface="Meiryo" panose="020B0604030504040204" pitchFamily="34" charset="-128"/>
                <a:ea typeface="Meiryo" panose="020B0604030504040204" pitchFamily="34" charset="-128"/>
              </a:rPr>
              <a:t> </a:t>
            </a:r>
            <a:r>
              <a:rPr kumimoji="1" lang="ja-JP" altLang="en-US" sz="1050" b="1">
                <a:solidFill>
                  <a:schemeClr val="bg1"/>
                </a:solidFill>
                <a:latin typeface="Meiryo" panose="020B0604030504040204" pitchFamily="34" charset="-128"/>
                <a:ea typeface="Meiryo" panose="020B0604030504040204" pitchFamily="34" charset="-128"/>
              </a:rPr>
              <a:t>ー</a:t>
            </a:r>
            <a:endParaRPr kumimoji="1" lang="ja-JP" altLang="en-US" sz="600" b="1">
              <a:solidFill>
                <a:schemeClr val="bg1"/>
              </a:solidFill>
              <a:latin typeface="Meiryo" panose="020B0604030504040204" pitchFamily="34" charset="-128"/>
              <a:ea typeface="Meiryo" panose="020B0604030504040204" pitchFamily="34" charset="-128"/>
            </a:endParaRPr>
          </a:p>
        </p:txBody>
      </p:sp>
      <p:sp>
        <p:nvSpPr>
          <p:cNvPr id="94" name="テキスト ボックス 93">
            <a:extLst>
              <a:ext uri="{FF2B5EF4-FFF2-40B4-BE49-F238E27FC236}">
                <a16:creationId xmlns:a16="http://schemas.microsoft.com/office/drawing/2014/main" id="{DC9D9278-2B3A-054A-A1AB-5FABCAB6C438}"/>
              </a:ext>
            </a:extLst>
          </p:cNvPr>
          <p:cNvSpPr txBox="1"/>
          <p:nvPr/>
        </p:nvSpPr>
        <p:spPr>
          <a:xfrm>
            <a:off x="2971756" y="5655212"/>
            <a:ext cx="1630684" cy="261610"/>
          </a:xfrm>
          <a:prstGeom prst="rect">
            <a:avLst/>
          </a:prstGeom>
          <a:noFill/>
        </p:spPr>
        <p:txBody>
          <a:bodyPr wrap="square" rtlCol="0" anchor="b">
            <a:spAutoFit/>
          </a:bodyPr>
          <a:lstStyle/>
          <a:p>
            <a:pPr algn="ctr"/>
            <a:r>
              <a:rPr lang="ja-JP" altLang="en-US" sz="1050" b="1">
                <a:solidFill>
                  <a:schemeClr val="bg1"/>
                </a:solidFill>
                <a:latin typeface="Meiryo" panose="020B0604030504040204" pitchFamily="34" charset="-128"/>
                <a:ea typeface="Meiryo" panose="020B0604030504040204" pitchFamily="34" charset="-128"/>
              </a:rPr>
              <a:t>ー</a:t>
            </a:r>
            <a:r>
              <a:rPr lang="en-US" altLang="ja-JP" sz="1050" b="1" dirty="0">
                <a:solidFill>
                  <a:schemeClr val="bg1"/>
                </a:solidFill>
                <a:latin typeface="Meiryo" panose="020B0604030504040204" pitchFamily="34" charset="-128"/>
                <a:ea typeface="Meiryo" panose="020B0604030504040204" pitchFamily="34" charset="-128"/>
              </a:rPr>
              <a:t> </a:t>
            </a:r>
            <a:r>
              <a:rPr lang="ja-JP" altLang="en-US" sz="1050" b="1">
                <a:solidFill>
                  <a:schemeClr val="bg1"/>
                </a:solidFill>
                <a:latin typeface="Meiryo" panose="020B0604030504040204" pitchFamily="34" charset="-128"/>
                <a:ea typeface="Meiryo" panose="020B0604030504040204" pitchFamily="34" charset="-128"/>
              </a:rPr>
              <a:t>実施料金</a:t>
            </a:r>
            <a:r>
              <a:rPr lang="en-US" altLang="ja-JP" sz="1050" b="1" dirty="0">
                <a:solidFill>
                  <a:schemeClr val="bg1"/>
                </a:solidFill>
                <a:latin typeface="Meiryo" panose="020B0604030504040204" pitchFamily="34" charset="-128"/>
                <a:ea typeface="Meiryo" panose="020B0604030504040204" pitchFamily="34" charset="-128"/>
              </a:rPr>
              <a:t> </a:t>
            </a:r>
            <a:r>
              <a:rPr lang="ja-JP" altLang="en-US" sz="1050" b="1">
                <a:solidFill>
                  <a:schemeClr val="bg1"/>
                </a:solidFill>
                <a:latin typeface="Meiryo" panose="020B0604030504040204" pitchFamily="34" charset="-128"/>
                <a:ea typeface="Meiryo" panose="020B0604030504040204" pitchFamily="34" charset="-128"/>
              </a:rPr>
              <a:t>ー</a:t>
            </a:r>
            <a:endParaRPr lang="ja-JP" altLang="en-US" sz="600" b="1">
              <a:solidFill>
                <a:schemeClr val="bg1"/>
              </a:solidFill>
              <a:latin typeface="Meiryo" panose="020B0604030504040204" pitchFamily="34" charset="-128"/>
              <a:ea typeface="Meiryo" panose="020B0604030504040204" pitchFamily="34" charset="-128"/>
            </a:endParaRPr>
          </a:p>
        </p:txBody>
      </p:sp>
      <p:sp>
        <p:nvSpPr>
          <p:cNvPr id="95" name="テキスト ボックス 94">
            <a:extLst>
              <a:ext uri="{FF2B5EF4-FFF2-40B4-BE49-F238E27FC236}">
                <a16:creationId xmlns:a16="http://schemas.microsoft.com/office/drawing/2014/main" id="{4FD4AC08-9FFA-D941-B131-10865024B812}"/>
              </a:ext>
            </a:extLst>
          </p:cNvPr>
          <p:cNvSpPr txBox="1"/>
          <p:nvPr/>
        </p:nvSpPr>
        <p:spPr>
          <a:xfrm>
            <a:off x="5299320" y="5655212"/>
            <a:ext cx="1630684" cy="261610"/>
          </a:xfrm>
          <a:prstGeom prst="rect">
            <a:avLst/>
          </a:prstGeom>
          <a:noFill/>
        </p:spPr>
        <p:txBody>
          <a:bodyPr wrap="square" rtlCol="0" anchor="b">
            <a:spAutoFit/>
          </a:bodyPr>
          <a:lstStyle/>
          <a:p>
            <a:pPr algn="ctr"/>
            <a:r>
              <a:rPr lang="ja-JP" altLang="en-US" sz="1050" b="1">
                <a:solidFill>
                  <a:schemeClr val="bg1"/>
                </a:solidFill>
                <a:latin typeface="Meiryo" panose="020B0604030504040204" pitchFamily="34" charset="-128"/>
                <a:ea typeface="Meiryo" panose="020B0604030504040204" pitchFamily="34" charset="-128"/>
              </a:rPr>
              <a:t>ー</a:t>
            </a:r>
            <a:r>
              <a:rPr lang="en-US" altLang="ja-JP" sz="1050" b="1" dirty="0">
                <a:solidFill>
                  <a:schemeClr val="bg1"/>
                </a:solidFill>
                <a:latin typeface="Meiryo" panose="020B0604030504040204" pitchFamily="34" charset="-128"/>
                <a:ea typeface="Meiryo" panose="020B0604030504040204" pitchFamily="34" charset="-128"/>
              </a:rPr>
              <a:t> </a:t>
            </a:r>
            <a:r>
              <a:rPr lang="ja-JP" altLang="en-US" sz="1050" b="1">
                <a:solidFill>
                  <a:schemeClr val="bg1"/>
                </a:solidFill>
                <a:latin typeface="Meiryo" panose="020B0604030504040204" pitchFamily="34" charset="-128"/>
                <a:ea typeface="Meiryo" panose="020B0604030504040204" pitchFamily="34" charset="-128"/>
              </a:rPr>
              <a:t>実施料金</a:t>
            </a:r>
            <a:r>
              <a:rPr lang="en-US" altLang="ja-JP" sz="1050" b="1" dirty="0">
                <a:solidFill>
                  <a:schemeClr val="bg1"/>
                </a:solidFill>
                <a:latin typeface="Meiryo" panose="020B0604030504040204" pitchFamily="34" charset="-128"/>
                <a:ea typeface="Meiryo" panose="020B0604030504040204" pitchFamily="34" charset="-128"/>
              </a:rPr>
              <a:t> </a:t>
            </a:r>
            <a:r>
              <a:rPr lang="ja-JP" altLang="en-US" sz="1050" b="1">
                <a:solidFill>
                  <a:schemeClr val="bg1"/>
                </a:solidFill>
                <a:latin typeface="Meiryo" panose="020B0604030504040204" pitchFamily="34" charset="-128"/>
                <a:ea typeface="Meiryo" panose="020B0604030504040204" pitchFamily="34" charset="-128"/>
              </a:rPr>
              <a:t>ー</a:t>
            </a:r>
            <a:endParaRPr lang="ja-JP" altLang="en-US" sz="600" b="1">
              <a:solidFill>
                <a:schemeClr val="bg1"/>
              </a:solidFill>
              <a:latin typeface="Meiryo" panose="020B0604030504040204" pitchFamily="34" charset="-128"/>
              <a:ea typeface="Meiryo" panose="020B0604030504040204" pitchFamily="34" charset="-128"/>
            </a:endParaRPr>
          </a:p>
        </p:txBody>
      </p:sp>
      <p:sp>
        <p:nvSpPr>
          <p:cNvPr id="96" name="テキスト ボックス 95">
            <a:extLst>
              <a:ext uri="{FF2B5EF4-FFF2-40B4-BE49-F238E27FC236}">
                <a16:creationId xmlns:a16="http://schemas.microsoft.com/office/drawing/2014/main" id="{99469563-A986-AD4E-91FE-D2205D555546}"/>
              </a:ext>
            </a:extLst>
          </p:cNvPr>
          <p:cNvSpPr txBox="1"/>
          <p:nvPr/>
        </p:nvSpPr>
        <p:spPr>
          <a:xfrm>
            <a:off x="7654593" y="5655212"/>
            <a:ext cx="1630684" cy="261610"/>
          </a:xfrm>
          <a:prstGeom prst="rect">
            <a:avLst/>
          </a:prstGeom>
          <a:noFill/>
        </p:spPr>
        <p:txBody>
          <a:bodyPr wrap="square" rtlCol="0" anchor="b">
            <a:spAutoFit/>
          </a:bodyPr>
          <a:lstStyle/>
          <a:p>
            <a:pPr algn="ctr"/>
            <a:r>
              <a:rPr lang="ja-JP" altLang="en-US" sz="1050" b="1">
                <a:solidFill>
                  <a:schemeClr val="bg1"/>
                </a:solidFill>
                <a:latin typeface="Meiryo" panose="020B0604030504040204" pitchFamily="34" charset="-128"/>
                <a:ea typeface="Meiryo" panose="020B0604030504040204" pitchFamily="34" charset="-128"/>
              </a:rPr>
              <a:t>ー</a:t>
            </a:r>
            <a:r>
              <a:rPr lang="en-US" altLang="ja-JP" sz="1050" b="1" dirty="0">
                <a:solidFill>
                  <a:schemeClr val="bg1"/>
                </a:solidFill>
                <a:latin typeface="Meiryo" panose="020B0604030504040204" pitchFamily="34" charset="-128"/>
                <a:ea typeface="Meiryo" panose="020B0604030504040204" pitchFamily="34" charset="-128"/>
              </a:rPr>
              <a:t> </a:t>
            </a:r>
            <a:r>
              <a:rPr lang="ja-JP" altLang="en-US" sz="1050" b="1">
                <a:solidFill>
                  <a:schemeClr val="bg1"/>
                </a:solidFill>
                <a:latin typeface="Meiryo" panose="020B0604030504040204" pitchFamily="34" charset="-128"/>
                <a:ea typeface="Meiryo" panose="020B0604030504040204" pitchFamily="34" charset="-128"/>
              </a:rPr>
              <a:t>実施料金</a:t>
            </a:r>
            <a:r>
              <a:rPr lang="en-US" altLang="ja-JP" sz="1050" b="1" dirty="0">
                <a:solidFill>
                  <a:schemeClr val="bg1"/>
                </a:solidFill>
                <a:latin typeface="Meiryo" panose="020B0604030504040204" pitchFamily="34" charset="-128"/>
                <a:ea typeface="Meiryo" panose="020B0604030504040204" pitchFamily="34" charset="-128"/>
              </a:rPr>
              <a:t> </a:t>
            </a:r>
            <a:r>
              <a:rPr lang="ja-JP" altLang="en-US" sz="1050" b="1">
                <a:solidFill>
                  <a:schemeClr val="bg1"/>
                </a:solidFill>
                <a:latin typeface="Meiryo" panose="020B0604030504040204" pitchFamily="34" charset="-128"/>
                <a:ea typeface="Meiryo" panose="020B0604030504040204" pitchFamily="34" charset="-128"/>
              </a:rPr>
              <a:t>ー</a:t>
            </a:r>
            <a:endParaRPr lang="ja-JP" altLang="en-US" sz="600" b="1">
              <a:solidFill>
                <a:schemeClr val="bg1"/>
              </a:solidFill>
              <a:latin typeface="Meiryo" panose="020B0604030504040204" pitchFamily="34" charset="-128"/>
              <a:ea typeface="Meiryo" panose="020B0604030504040204" pitchFamily="34" charset="-128"/>
            </a:endParaRPr>
          </a:p>
        </p:txBody>
      </p:sp>
      <p:sp>
        <p:nvSpPr>
          <p:cNvPr id="97" name="Google Shape;226;p17">
            <a:extLst>
              <a:ext uri="{FF2B5EF4-FFF2-40B4-BE49-F238E27FC236}">
                <a16:creationId xmlns:a16="http://schemas.microsoft.com/office/drawing/2014/main" id="{2EB0C8E5-7A58-9844-B373-F2CF7D4365CF}"/>
              </a:ext>
            </a:extLst>
          </p:cNvPr>
          <p:cNvSpPr txBox="1"/>
          <p:nvPr/>
        </p:nvSpPr>
        <p:spPr>
          <a:xfrm>
            <a:off x="604065" y="4179287"/>
            <a:ext cx="560657" cy="261609"/>
          </a:xfrm>
          <a:prstGeom prst="rect">
            <a:avLst/>
          </a:prstGeom>
          <a:noFill/>
          <a:ln>
            <a:noFill/>
          </a:ln>
        </p:spPr>
        <p:txBody>
          <a:bodyPr spcFirstLastPara="1" wrap="square" lIns="91425" tIns="45700" rIns="91425" bIns="45700" anchor="b" anchorCtr="0">
            <a:no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900" kern="0">
                <a:solidFill>
                  <a:schemeClr val="bg1"/>
                </a:solidFill>
                <a:latin typeface="Meiryo"/>
                <a:ea typeface="Meiryo"/>
                <a:cs typeface="Meiryo"/>
                <a:sym typeface="Meiryo"/>
              </a:rPr>
              <a:t>税別</a:t>
            </a:r>
            <a:endParaRPr kumimoji="0" sz="900" i="0" strike="noStrike" kern="0" cap="none" spc="0" normalizeH="0" baseline="0" noProof="0" dirty="0">
              <a:ln>
                <a:noFill/>
              </a:ln>
              <a:solidFill>
                <a:schemeClr val="bg1"/>
              </a:solidFill>
              <a:effectLst/>
              <a:uLnTx/>
              <a:uFillTx/>
              <a:latin typeface="Meiryo"/>
              <a:ea typeface="Meiryo"/>
              <a:cs typeface="Meiryo"/>
              <a:sym typeface="Meiryo"/>
            </a:endParaRPr>
          </a:p>
        </p:txBody>
      </p:sp>
      <p:sp>
        <p:nvSpPr>
          <p:cNvPr id="98" name="Google Shape;226;p17">
            <a:extLst>
              <a:ext uri="{FF2B5EF4-FFF2-40B4-BE49-F238E27FC236}">
                <a16:creationId xmlns:a16="http://schemas.microsoft.com/office/drawing/2014/main" id="{51233D7A-7DDA-2B46-B5EB-8AC048E660B3}"/>
              </a:ext>
            </a:extLst>
          </p:cNvPr>
          <p:cNvSpPr txBox="1"/>
          <p:nvPr/>
        </p:nvSpPr>
        <p:spPr>
          <a:xfrm>
            <a:off x="3061972" y="5965678"/>
            <a:ext cx="560657" cy="261609"/>
          </a:xfrm>
          <a:prstGeom prst="rect">
            <a:avLst/>
          </a:prstGeom>
          <a:noFill/>
          <a:ln>
            <a:noFill/>
          </a:ln>
        </p:spPr>
        <p:txBody>
          <a:bodyPr spcFirstLastPara="1" wrap="square" lIns="91425" tIns="45700" rIns="91425" bIns="45700" anchor="b" anchorCtr="0">
            <a:no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900" kern="0">
                <a:solidFill>
                  <a:schemeClr val="bg1"/>
                </a:solidFill>
                <a:latin typeface="Meiryo"/>
                <a:ea typeface="Meiryo"/>
                <a:cs typeface="Meiryo"/>
                <a:sym typeface="Meiryo"/>
              </a:rPr>
              <a:t>税別</a:t>
            </a:r>
            <a:endParaRPr kumimoji="0" sz="900" i="0" strike="noStrike" kern="0" cap="none" spc="0" normalizeH="0" baseline="0" noProof="0" dirty="0">
              <a:ln>
                <a:noFill/>
              </a:ln>
              <a:solidFill>
                <a:schemeClr val="bg1"/>
              </a:solidFill>
              <a:effectLst/>
              <a:uLnTx/>
              <a:uFillTx/>
              <a:latin typeface="Meiryo"/>
              <a:ea typeface="Meiryo"/>
              <a:cs typeface="Meiryo"/>
              <a:sym typeface="Meiryo"/>
            </a:endParaRPr>
          </a:p>
        </p:txBody>
      </p:sp>
      <p:sp>
        <p:nvSpPr>
          <p:cNvPr id="99" name="Google Shape;226;p17">
            <a:extLst>
              <a:ext uri="{FF2B5EF4-FFF2-40B4-BE49-F238E27FC236}">
                <a16:creationId xmlns:a16="http://schemas.microsoft.com/office/drawing/2014/main" id="{F375879F-0F26-394C-8398-3AD1896F808E}"/>
              </a:ext>
            </a:extLst>
          </p:cNvPr>
          <p:cNvSpPr txBox="1"/>
          <p:nvPr/>
        </p:nvSpPr>
        <p:spPr>
          <a:xfrm>
            <a:off x="5256532" y="5965678"/>
            <a:ext cx="560657" cy="261609"/>
          </a:xfrm>
          <a:prstGeom prst="rect">
            <a:avLst/>
          </a:prstGeom>
          <a:noFill/>
          <a:ln>
            <a:noFill/>
          </a:ln>
        </p:spPr>
        <p:txBody>
          <a:bodyPr spcFirstLastPara="1" wrap="square" lIns="91425" tIns="45700" rIns="91425" bIns="45700" anchor="b" anchorCtr="0">
            <a:no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900" kern="0">
                <a:solidFill>
                  <a:schemeClr val="bg1"/>
                </a:solidFill>
                <a:latin typeface="Meiryo"/>
                <a:ea typeface="Meiryo"/>
                <a:cs typeface="Meiryo"/>
                <a:sym typeface="Meiryo"/>
              </a:rPr>
              <a:t>税別</a:t>
            </a:r>
            <a:endParaRPr kumimoji="0" sz="900" i="0" strike="noStrike" kern="0" cap="none" spc="0" normalizeH="0" baseline="0" noProof="0" dirty="0">
              <a:ln>
                <a:noFill/>
              </a:ln>
              <a:solidFill>
                <a:schemeClr val="bg1"/>
              </a:solidFill>
              <a:effectLst/>
              <a:uLnTx/>
              <a:uFillTx/>
              <a:latin typeface="Meiryo"/>
              <a:ea typeface="Meiryo"/>
              <a:cs typeface="Meiryo"/>
              <a:sym typeface="Meiryo"/>
            </a:endParaRPr>
          </a:p>
        </p:txBody>
      </p:sp>
      <p:sp>
        <p:nvSpPr>
          <p:cNvPr id="100" name="Google Shape;226;p17">
            <a:extLst>
              <a:ext uri="{FF2B5EF4-FFF2-40B4-BE49-F238E27FC236}">
                <a16:creationId xmlns:a16="http://schemas.microsoft.com/office/drawing/2014/main" id="{50A8FCA0-86CC-E54A-A4AF-7FFA9C9F55B9}"/>
              </a:ext>
            </a:extLst>
          </p:cNvPr>
          <p:cNvSpPr txBox="1"/>
          <p:nvPr/>
        </p:nvSpPr>
        <p:spPr>
          <a:xfrm>
            <a:off x="7670548" y="5965678"/>
            <a:ext cx="560657" cy="261609"/>
          </a:xfrm>
          <a:prstGeom prst="rect">
            <a:avLst/>
          </a:prstGeom>
          <a:noFill/>
          <a:ln>
            <a:noFill/>
          </a:ln>
        </p:spPr>
        <p:txBody>
          <a:bodyPr spcFirstLastPara="1" wrap="square" lIns="91425" tIns="45700" rIns="91425" bIns="45700" anchor="b" anchorCtr="0">
            <a:no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900" kern="0">
                <a:solidFill>
                  <a:schemeClr val="bg1"/>
                </a:solidFill>
                <a:latin typeface="Meiryo"/>
                <a:ea typeface="Meiryo"/>
                <a:cs typeface="Meiryo"/>
                <a:sym typeface="Meiryo"/>
              </a:rPr>
              <a:t>税別</a:t>
            </a:r>
            <a:endParaRPr kumimoji="0" sz="900" i="0" strike="noStrike" kern="0" cap="none" spc="0" normalizeH="0" baseline="0" noProof="0" dirty="0">
              <a:ln>
                <a:noFill/>
              </a:ln>
              <a:solidFill>
                <a:schemeClr val="bg1"/>
              </a:solidFill>
              <a:effectLst/>
              <a:uLnTx/>
              <a:uFillTx/>
              <a:latin typeface="Meiryo"/>
              <a:ea typeface="Meiryo"/>
              <a:cs typeface="Meiryo"/>
              <a:sym typeface="Meiryo"/>
            </a:endParaRPr>
          </a:p>
        </p:txBody>
      </p:sp>
      <p:sp>
        <p:nvSpPr>
          <p:cNvPr id="89" name="台形 88">
            <a:extLst>
              <a:ext uri="{FF2B5EF4-FFF2-40B4-BE49-F238E27FC236}">
                <a16:creationId xmlns:a16="http://schemas.microsoft.com/office/drawing/2014/main" id="{51D66567-AF28-1840-B65A-4378C25D873D}"/>
              </a:ext>
            </a:extLst>
          </p:cNvPr>
          <p:cNvSpPr/>
          <p:nvPr/>
        </p:nvSpPr>
        <p:spPr>
          <a:xfrm rot="10800000">
            <a:off x="471467" y="1247625"/>
            <a:ext cx="1872000" cy="355112"/>
          </a:xfrm>
          <a:prstGeom prst="trapezoid">
            <a:avLst/>
          </a:prstGeom>
          <a:solidFill>
            <a:srgbClr val="E30201"/>
          </a:solidFill>
          <a:ln w="57150" cap="rnd">
            <a:solidFill>
              <a:srgbClr val="E30201"/>
            </a:solidFill>
            <a:round/>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台形 90">
            <a:extLst>
              <a:ext uri="{FF2B5EF4-FFF2-40B4-BE49-F238E27FC236}">
                <a16:creationId xmlns:a16="http://schemas.microsoft.com/office/drawing/2014/main" id="{41E027CE-D0DA-5849-B8A8-67FADCB680BF}"/>
              </a:ext>
            </a:extLst>
          </p:cNvPr>
          <p:cNvSpPr/>
          <p:nvPr/>
        </p:nvSpPr>
        <p:spPr>
          <a:xfrm rot="10800000">
            <a:off x="2801579" y="1247625"/>
            <a:ext cx="1872000" cy="355112"/>
          </a:xfrm>
          <a:prstGeom prst="trapezoid">
            <a:avLst/>
          </a:prstGeom>
          <a:solidFill>
            <a:srgbClr val="71B5BC"/>
          </a:solidFill>
          <a:ln w="57150" cap="rnd">
            <a:solidFill>
              <a:srgbClr val="71B5BC"/>
            </a:solidFill>
            <a:round/>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台形 100">
            <a:extLst>
              <a:ext uri="{FF2B5EF4-FFF2-40B4-BE49-F238E27FC236}">
                <a16:creationId xmlns:a16="http://schemas.microsoft.com/office/drawing/2014/main" id="{7576C724-A730-4048-8D73-026074900A9D}"/>
              </a:ext>
            </a:extLst>
          </p:cNvPr>
          <p:cNvSpPr/>
          <p:nvPr/>
        </p:nvSpPr>
        <p:spPr>
          <a:xfrm rot="10800000">
            <a:off x="5155035" y="1247625"/>
            <a:ext cx="1872000" cy="355112"/>
          </a:xfrm>
          <a:prstGeom prst="trapezoid">
            <a:avLst/>
          </a:prstGeom>
          <a:solidFill>
            <a:srgbClr val="8B3C7D"/>
          </a:solidFill>
          <a:ln w="57150" cap="rnd">
            <a:solidFill>
              <a:srgbClr val="8B3C7D"/>
            </a:solidFill>
            <a:round/>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台形 101">
            <a:extLst>
              <a:ext uri="{FF2B5EF4-FFF2-40B4-BE49-F238E27FC236}">
                <a16:creationId xmlns:a16="http://schemas.microsoft.com/office/drawing/2014/main" id="{E95A444C-F5F1-BB40-BE0E-8F646196E64B}"/>
              </a:ext>
            </a:extLst>
          </p:cNvPr>
          <p:cNvSpPr/>
          <p:nvPr/>
        </p:nvSpPr>
        <p:spPr>
          <a:xfrm rot="10800000">
            <a:off x="7538471" y="1247625"/>
            <a:ext cx="1872000" cy="355112"/>
          </a:xfrm>
          <a:prstGeom prst="trapezoid">
            <a:avLst/>
          </a:prstGeom>
          <a:solidFill>
            <a:srgbClr val="5D9E2E"/>
          </a:solidFill>
          <a:ln w="57150" cap="rnd">
            <a:solidFill>
              <a:srgbClr val="5D9E2E"/>
            </a:solidFill>
            <a:round/>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4A99A328-0B8D-DD49-9C75-C6E9FD647A1A}"/>
              </a:ext>
            </a:extLst>
          </p:cNvPr>
          <p:cNvSpPr txBox="1"/>
          <p:nvPr/>
        </p:nvSpPr>
        <p:spPr>
          <a:xfrm>
            <a:off x="445815" y="1247253"/>
            <a:ext cx="18961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ヤフーパッケージ</a:t>
            </a:r>
            <a:endPar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endParaRPr>
          </a:p>
        </p:txBody>
      </p:sp>
      <p:sp>
        <p:nvSpPr>
          <p:cNvPr id="42" name="テキスト ボックス 41">
            <a:extLst>
              <a:ext uri="{FF2B5EF4-FFF2-40B4-BE49-F238E27FC236}">
                <a16:creationId xmlns:a16="http://schemas.microsoft.com/office/drawing/2014/main" id="{5045968D-2751-DB42-8CAA-B36503899236}"/>
              </a:ext>
            </a:extLst>
          </p:cNvPr>
          <p:cNvSpPr txBox="1"/>
          <p:nvPr/>
        </p:nvSpPr>
        <p:spPr>
          <a:xfrm>
            <a:off x="2768886" y="1247253"/>
            <a:ext cx="18961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TVCM</a:t>
            </a:r>
            <a:r>
              <a:rPr kumimoji="0" lang="ja-JP" altLang="en-US" sz="1600" b="1" i="0" u="none" strike="noStrike" kern="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セット</a:t>
            </a:r>
            <a:endPar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endParaRPr>
          </a:p>
        </p:txBody>
      </p:sp>
      <p:sp>
        <p:nvSpPr>
          <p:cNvPr id="44" name="テキスト ボックス 43">
            <a:extLst>
              <a:ext uri="{FF2B5EF4-FFF2-40B4-BE49-F238E27FC236}">
                <a16:creationId xmlns:a16="http://schemas.microsoft.com/office/drawing/2014/main" id="{6D4DE2AF-0FF4-8649-8A82-D788BEBF2D34}"/>
              </a:ext>
            </a:extLst>
          </p:cNvPr>
          <p:cNvSpPr txBox="1"/>
          <p:nvPr/>
        </p:nvSpPr>
        <p:spPr>
          <a:xfrm>
            <a:off x="5141384" y="1192731"/>
            <a:ext cx="1896172"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1400" b="1" kern="0" dirty="0">
                <a:solidFill>
                  <a:srgbClr val="FFFFFF"/>
                </a:solidFill>
                <a:latin typeface="Meiryo UI" panose="020B0604030504040204" pitchFamily="34" charset="-128"/>
                <a:ea typeface="Meiryo UI" panose="020B0604030504040204" pitchFamily="34" charset="-128"/>
                <a:cs typeface="Arial"/>
                <a:sym typeface="Arial"/>
              </a:rPr>
              <a:t>WEB</a:t>
            </a:r>
            <a:r>
              <a:rPr kumimoji="0" lang="ja-JP" altLang="en-US" sz="1400" b="1" kern="0">
                <a:solidFill>
                  <a:srgbClr val="FFFFFF"/>
                </a:solidFill>
                <a:latin typeface="Meiryo UI" panose="020B0604030504040204" pitchFamily="34" charset="-128"/>
                <a:ea typeface="Meiryo UI" panose="020B0604030504040204" pitchFamily="34" charset="-128"/>
                <a:cs typeface="Arial"/>
                <a:sym typeface="Arial"/>
              </a:rPr>
              <a:t>メディアセット</a:t>
            </a:r>
            <a:endParaRPr kumimoji="0" lang="en-US" altLang="ja-JP" sz="1400" b="1" kern="0" dirty="0">
              <a:solidFill>
                <a:srgbClr val="FFFFFF"/>
              </a:solidFill>
              <a:latin typeface="Meiryo UI" panose="020B0604030504040204" pitchFamily="34" charset="-128"/>
              <a:ea typeface="Meiryo UI" panose="020B0604030504040204" pitchFamily="34" charset="-128"/>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9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※SNS</a:t>
            </a:r>
            <a:r>
              <a:rPr kumimoji="0" lang="ja-JP" altLang="en-US" sz="900" b="1" i="0" u="none" strike="noStrike" kern="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含む</a:t>
            </a:r>
            <a:endParaRPr kumimoji="0" lang="ja-JP" altLang="en-US" sz="9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endParaRPr>
          </a:p>
        </p:txBody>
      </p:sp>
      <p:sp>
        <p:nvSpPr>
          <p:cNvPr id="46" name="テキスト ボックス 45">
            <a:extLst>
              <a:ext uri="{FF2B5EF4-FFF2-40B4-BE49-F238E27FC236}">
                <a16:creationId xmlns:a16="http://schemas.microsoft.com/office/drawing/2014/main" id="{794D82C4-877C-C84F-83DC-96F9F028C24C}"/>
              </a:ext>
            </a:extLst>
          </p:cNvPr>
          <p:cNvSpPr txBox="1"/>
          <p:nvPr/>
        </p:nvSpPr>
        <p:spPr>
          <a:xfrm>
            <a:off x="7526238" y="1247253"/>
            <a:ext cx="18961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600" b="1" i="0" u="none" strike="noStrike" kern="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サイネージセット</a:t>
            </a:r>
            <a:endParaRPr kumimoji="0" lang="ja-JP" altLang="en-US" sz="1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endParaRPr>
          </a:p>
        </p:txBody>
      </p:sp>
      <p:sp>
        <p:nvSpPr>
          <p:cNvPr id="104" name="テキスト ボックス 103">
            <a:extLst>
              <a:ext uri="{FF2B5EF4-FFF2-40B4-BE49-F238E27FC236}">
                <a16:creationId xmlns:a16="http://schemas.microsoft.com/office/drawing/2014/main" id="{FE701655-7006-CF4E-A22D-6AE3D6BC76ED}"/>
              </a:ext>
            </a:extLst>
          </p:cNvPr>
          <p:cNvSpPr txBox="1"/>
          <p:nvPr/>
        </p:nvSpPr>
        <p:spPr>
          <a:xfrm>
            <a:off x="3897346" y="171204"/>
            <a:ext cx="2031325" cy="369332"/>
          </a:xfrm>
          <a:prstGeom prst="rect">
            <a:avLst/>
          </a:prstGeom>
          <a:noFill/>
        </p:spPr>
        <p:txBody>
          <a:bodyPr wrap="none" rtlCol="0">
            <a:spAutoFit/>
          </a:bodyPr>
          <a:lstStyle/>
          <a:p>
            <a:pPr lvl="0" algn="ctr">
              <a:buClr>
                <a:srgbClr val="000000"/>
              </a:buClr>
              <a:defRPr/>
            </a:pPr>
            <a:r>
              <a:rPr kumimoji="0" lang="ja-JP" altLang="en-US" b="1" kern="0" dirty="0">
                <a:solidFill>
                  <a:schemeClr val="bg1"/>
                </a:solidFill>
                <a:latin typeface="Meiryo"/>
                <a:ea typeface="Meiryo"/>
                <a:cs typeface="Meiryo"/>
                <a:sym typeface="Meiryo"/>
              </a:rPr>
              <a:t>選べる基本プラン</a:t>
            </a:r>
            <a:endParaRPr kumimoji="0" lang="ja-JP" altLang="en-US" sz="1400" kern="0" dirty="0">
              <a:solidFill>
                <a:schemeClr val="bg1"/>
              </a:solidFill>
              <a:latin typeface="Arial"/>
              <a:cs typeface="Arial"/>
              <a:sym typeface="Arial"/>
            </a:endParaRPr>
          </a:p>
        </p:txBody>
      </p:sp>
      <p:sp>
        <p:nvSpPr>
          <p:cNvPr id="107" name="平行四辺形 106">
            <a:extLst>
              <a:ext uri="{FF2B5EF4-FFF2-40B4-BE49-F238E27FC236}">
                <a16:creationId xmlns:a16="http://schemas.microsoft.com/office/drawing/2014/main" id="{57E79895-D967-8243-B2AD-2C0ADE5E83D2}"/>
              </a:ext>
            </a:extLst>
          </p:cNvPr>
          <p:cNvSpPr/>
          <p:nvPr/>
        </p:nvSpPr>
        <p:spPr>
          <a:xfrm>
            <a:off x="396800" y="1961990"/>
            <a:ext cx="2646811" cy="348754"/>
          </a:xfrm>
          <a:prstGeom prst="parallelogram">
            <a:avLst>
              <a:gd name="adj" fmla="val 27873"/>
            </a:avLst>
          </a:prstGeom>
          <a:gradFill flip="none" rotWithShape="1">
            <a:gsLst>
              <a:gs pos="45000">
                <a:srgbClr val="E30101"/>
              </a:gs>
              <a:gs pos="0">
                <a:srgbClr val="FFE6E3"/>
              </a:gs>
            </a:gsLst>
            <a:lin ang="16200000" scaled="1"/>
            <a:tileRect/>
          </a:gradFill>
          <a:ln w="76200" cap="rnd">
            <a:gradFill flip="none" rotWithShape="1">
              <a:gsLst>
                <a:gs pos="3000">
                  <a:srgbClr val="FFE6E3"/>
                </a:gs>
                <a:gs pos="45000">
                  <a:srgbClr val="E30101"/>
                </a:gs>
              </a:gsLst>
              <a:lin ang="162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955ED74B-BE1B-DC4D-9210-DF7085F81195}"/>
              </a:ext>
            </a:extLst>
          </p:cNvPr>
          <p:cNvSpPr/>
          <p:nvPr/>
        </p:nvSpPr>
        <p:spPr>
          <a:xfrm>
            <a:off x="526526" y="1980456"/>
            <a:ext cx="2534365" cy="307777"/>
          </a:xfrm>
          <a:prstGeom prst="rect">
            <a:avLst/>
          </a:prstGeom>
        </p:spPr>
        <p:txBody>
          <a:bodyPr wrap="square">
            <a:spAutoFit/>
          </a:bodyPr>
          <a:lstStyle/>
          <a:p>
            <a:r>
              <a:rPr lang="en-US" altLang="ja-JP" sz="1400" b="1" dirty="0">
                <a:solidFill>
                  <a:schemeClr val="bg1"/>
                </a:solidFill>
                <a:latin typeface="Meiryo" charset="-128"/>
                <a:ea typeface="Meiryo" charset="-128"/>
                <a:cs typeface="Meiryo" charset="-128"/>
              </a:rPr>
              <a:t>15</a:t>
            </a:r>
            <a:r>
              <a:rPr lang="ja-JP" altLang="en-US" sz="1400" b="1">
                <a:solidFill>
                  <a:schemeClr val="bg1"/>
                </a:solidFill>
                <a:latin typeface="Meiryo" charset="-128"/>
                <a:ea typeface="Meiryo" charset="-128"/>
                <a:cs typeface="Meiryo" charset="-128"/>
              </a:rPr>
              <a:t>秒</a:t>
            </a:r>
            <a:r>
              <a:rPr lang="ja-JP" altLang="en-US" sz="1400" b="1">
                <a:solidFill>
                  <a:srgbClr val="FFFF00"/>
                </a:solidFill>
                <a:latin typeface="Meiryo" charset="-128"/>
                <a:ea typeface="Meiryo" charset="-128"/>
                <a:cs typeface="Meiryo" charset="-128"/>
              </a:rPr>
              <a:t>オリジナル動画</a:t>
            </a:r>
            <a:r>
              <a:rPr lang="ja-JP" altLang="en-US" sz="1400" b="1">
                <a:solidFill>
                  <a:schemeClr val="bg1"/>
                </a:solidFill>
                <a:latin typeface="Meiryo" charset="-128"/>
                <a:ea typeface="Meiryo" charset="-128"/>
                <a:cs typeface="Meiryo" charset="-128"/>
              </a:rPr>
              <a:t>の制作</a:t>
            </a:r>
            <a:endParaRPr lang="en-US" altLang="ja-JP" sz="1400" b="1" dirty="0">
              <a:solidFill>
                <a:schemeClr val="bg1"/>
              </a:solidFill>
              <a:latin typeface="Meiryo" charset="-128"/>
              <a:ea typeface="Meiryo" charset="-128"/>
              <a:cs typeface="Meiryo" charset="-128"/>
            </a:endParaRPr>
          </a:p>
        </p:txBody>
      </p:sp>
      <p:sp>
        <p:nvSpPr>
          <p:cNvPr id="112" name="テキスト ボックス 111">
            <a:extLst>
              <a:ext uri="{FF2B5EF4-FFF2-40B4-BE49-F238E27FC236}">
                <a16:creationId xmlns:a16="http://schemas.microsoft.com/office/drawing/2014/main" id="{353F0D3D-602A-3344-B6E9-0811053DAF71}"/>
              </a:ext>
            </a:extLst>
          </p:cNvPr>
          <p:cNvSpPr txBox="1"/>
          <p:nvPr/>
        </p:nvSpPr>
        <p:spPr>
          <a:xfrm>
            <a:off x="9045739" y="6383848"/>
            <a:ext cx="495650" cy="369332"/>
          </a:xfrm>
          <a:prstGeom prst="rect">
            <a:avLst/>
          </a:prstGeom>
          <a:noFill/>
        </p:spPr>
        <p:txBody>
          <a:bodyPr wrap="none" rtlCol="0">
            <a:spAutoFit/>
          </a:bodyPr>
          <a:lstStyle/>
          <a:p>
            <a:pPr algn="ctr"/>
            <a:r>
              <a:rPr kumimoji="1" lang="en-US" altLang="ja-JP" b="1" dirty="0">
                <a:solidFill>
                  <a:srgbClr val="F9D4D4"/>
                </a:solidFill>
                <a:latin typeface="Meiryo" panose="020B0604030504040204" pitchFamily="34" charset="-128"/>
                <a:ea typeface="Meiryo" panose="020B0604030504040204" pitchFamily="34" charset="-128"/>
              </a:rPr>
              <a:t>04</a:t>
            </a:r>
            <a:endParaRPr kumimoji="1" lang="ja-JP" altLang="en-US" b="1">
              <a:solidFill>
                <a:srgbClr val="F9D4D4"/>
              </a:solidFill>
              <a:latin typeface="Meiryo" panose="020B0604030504040204" pitchFamily="34" charset="-128"/>
              <a:ea typeface="Meiryo" panose="020B0604030504040204" pitchFamily="34" charset="-128"/>
            </a:endParaRPr>
          </a:p>
        </p:txBody>
      </p:sp>
      <p:sp>
        <p:nvSpPr>
          <p:cNvPr id="83" name="片側の 2 つの角を丸めた四角形 82">
            <a:extLst>
              <a:ext uri="{FF2B5EF4-FFF2-40B4-BE49-F238E27FC236}">
                <a16:creationId xmlns:a16="http://schemas.microsoft.com/office/drawing/2014/main" id="{816F2324-6004-2945-84CE-44926F2F624C}"/>
              </a:ext>
            </a:extLst>
          </p:cNvPr>
          <p:cNvSpPr/>
          <p:nvPr/>
        </p:nvSpPr>
        <p:spPr>
          <a:xfrm rot="16200000">
            <a:off x="4637370" y="-1097691"/>
            <a:ext cx="631692" cy="8938399"/>
          </a:xfrm>
          <a:prstGeom prst="round2SameRect">
            <a:avLst>
              <a:gd name="adj1" fmla="val 6528"/>
              <a:gd name="adj2" fmla="val 6561"/>
            </a:avLst>
          </a:prstGeom>
          <a:solidFill>
            <a:schemeClr val="bg1"/>
          </a:solidFill>
          <a:ln w="6350">
            <a:solidFill>
              <a:schemeClr val="bg1">
                <a:lumMod val="75000"/>
              </a:schemeClr>
            </a:solidFill>
          </a:ln>
          <a:effectLst>
            <a:outerShdw dist="38100" dir="18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9D4D4"/>
              </a:solidFill>
            </a:endParaRPr>
          </a:p>
        </p:txBody>
      </p:sp>
      <p:pic>
        <p:nvPicPr>
          <p:cNvPr id="33" name="図 32">
            <a:extLst>
              <a:ext uri="{FF2B5EF4-FFF2-40B4-BE49-F238E27FC236}">
                <a16:creationId xmlns:a16="http://schemas.microsoft.com/office/drawing/2014/main" id="{994EED5B-1E98-B841-8451-5ED83035D2A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074102" y="3041675"/>
            <a:ext cx="1221662" cy="582160"/>
          </a:xfrm>
          <a:prstGeom prst="rect">
            <a:avLst/>
          </a:prstGeom>
        </p:spPr>
      </p:pic>
      <p:sp>
        <p:nvSpPr>
          <p:cNvPr id="59" name="テキスト ボックス 58">
            <a:extLst>
              <a:ext uri="{FF2B5EF4-FFF2-40B4-BE49-F238E27FC236}">
                <a16:creationId xmlns:a16="http://schemas.microsoft.com/office/drawing/2014/main" id="{87850C81-6381-FB49-922F-5945427CD785}"/>
              </a:ext>
            </a:extLst>
          </p:cNvPr>
          <p:cNvSpPr txBox="1"/>
          <p:nvPr/>
        </p:nvSpPr>
        <p:spPr>
          <a:xfrm>
            <a:off x="3769404" y="3309980"/>
            <a:ext cx="347957" cy="184666"/>
          </a:xfrm>
          <a:prstGeom prst="rect">
            <a:avLst/>
          </a:prstGeom>
          <a:noFill/>
        </p:spPr>
        <p:txBody>
          <a:bodyPr wrap="square" rtlCol="0">
            <a:spAutoFit/>
          </a:bodyPr>
          <a:lstStyle/>
          <a:p>
            <a:pPr algn="ctr"/>
            <a:r>
              <a:rPr lang="en-US" altLang="ja-JP" sz="600" dirty="0">
                <a:latin typeface="Meiryo" panose="020B0604030504040204" pitchFamily="34" charset="-128"/>
                <a:ea typeface="Meiryo" panose="020B0604030504040204" pitchFamily="34" charset="-128"/>
              </a:rPr>
              <a:t>PC</a:t>
            </a:r>
            <a:endParaRPr kumimoji="1" lang="ja-JP" altLang="en-US" sz="600">
              <a:latin typeface="Meiryo" panose="020B0604030504040204" pitchFamily="34" charset="-128"/>
              <a:ea typeface="Meiryo" panose="020B0604030504040204" pitchFamily="34" charset="-128"/>
            </a:endParaRPr>
          </a:p>
        </p:txBody>
      </p:sp>
      <p:sp>
        <p:nvSpPr>
          <p:cNvPr id="60" name="テキスト ボックス 59">
            <a:extLst>
              <a:ext uri="{FF2B5EF4-FFF2-40B4-BE49-F238E27FC236}">
                <a16:creationId xmlns:a16="http://schemas.microsoft.com/office/drawing/2014/main" id="{38B244CE-F835-6948-83EB-C60B9B76A8B9}"/>
              </a:ext>
            </a:extLst>
          </p:cNvPr>
          <p:cNvSpPr txBox="1"/>
          <p:nvPr/>
        </p:nvSpPr>
        <p:spPr>
          <a:xfrm>
            <a:off x="5241673" y="3296618"/>
            <a:ext cx="506898" cy="184666"/>
          </a:xfrm>
          <a:prstGeom prst="rect">
            <a:avLst/>
          </a:prstGeom>
          <a:noFill/>
        </p:spPr>
        <p:txBody>
          <a:bodyPr wrap="square" rtlCol="0">
            <a:spAutoFit/>
          </a:bodyPr>
          <a:lstStyle/>
          <a:p>
            <a:pPr algn="ctr"/>
            <a:r>
              <a:rPr kumimoji="1" lang="ja-JP" altLang="en-US" sz="600">
                <a:latin typeface="Meiryo" panose="020B0604030504040204" pitchFamily="34" charset="-128"/>
                <a:ea typeface="Meiryo" panose="020B0604030504040204" pitchFamily="34" charset="-128"/>
              </a:rPr>
              <a:t>スマホ</a:t>
            </a:r>
          </a:p>
        </p:txBody>
      </p:sp>
      <p:sp>
        <p:nvSpPr>
          <p:cNvPr id="62" name="正方形/長方形 61">
            <a:extLst>
              <a:ext uri="{FF2B5EF4-FFF2-40B4-BE49-F238E27FC236}">
                <a16:creationId xmlns:a16="http://schemas.microsoft.com/office/drawing/2014/main" id="{D01A1249-0609-4E42-BDEF-185C060F7F8E}"/>
              </a:ext>
            </a:extLst>
          </p:cNvPr>
          <p:cNvSpPr/>
          <p:nvPr/>
        </p:nvSpPr>
        <p:spPr>
          <a:xfrm>
            <a:off x="551074" y="3184253"/>
            <a:ext cx="3829327" cy="305725"/>
          </a:xfrm>
          <a:prstGeom prst="rect">
            <a:avLst/>
          </a:prstGeom>
        </p:spPr>
        <p:txBody>
          <a:bodyPr wrap="square">
            <a:spAutoFit/>
          </a:bodyPr>
          <a:lstStyle/>
          <a:p>
            <a:pPr>
              <a:lnSpc>
                <a:spcPct val="110000"/>
              </a:lnSpc>
            </a:pPr>
            <a:r>
              <a:rPr lang="ja-JP" altLang="en-US" sz="1400" b="1">
                <a:solidFill>
                  <a:schemeClr val="bg1"/>
                </a:solidFill>
                <a:latin typeface="Meiryo UI" panose="020B0604030504040204" pitchFamily="34" charset="-128"/>
                <a:ea typeface="Meiryo UI" panose="020B0604030504040204" pitchFamily="34" charset="-128"/>
                <a:cs typeface="Meiryo" charset="-128"/>
              </a:rPr>
              <a:t>ヤフートップページで広告掲載</a:t>
            </a:r>
            <a:endParaRPr lang="en-US" altLang="ja-JP" sz="1400" b="1" dirty="0">
              <a:solidFill>
                <a:schemeClr val="bg1"/>
              </a:solidFill>
              <a:latin typeface="Meiryo UI" panose="020B0604030504040204" pitchFamily="34" charset="-128"/>
              <a:ea typeface="Meiryo UI" panose="020B0604030504040204" pitchFamily="34" charset="-128"/>
              <a:cs typeface="Meiryo" charset="-128"/>
            </a:endParaRPr>
          </a:p>
        </p:txBody>
      </p:sp>
      <p:sp>
        <p:nvSpPr>
          <p:cNvPr id="109" name="正方形/長方形 108">
            <a:extLst>
              <a:ext uri="{FF2B5EF4-FFF2-40B4-BE49-F238E27FC236}">
                <a16:creationId xmlns:a16="http://schemas.microsoft.com/office/drawing/2014/main" id="{87C0A235-4524-0840-8D99-8BF1136EBDFE}"/>
              </a:ext>
            </a:extLst>
          </p:cNvPr>
          <p:cNvSpPr/>
          <p:nvPr/>
        </p:nvSpPr>
        <p:spPr>
          <a:xfrm>
            <a:off x="5862356" y="3235084"/>
            <a:ext cx="3585476" cy="270074"/>
          </a:xfrm>
          <a:prstGeom prst="rect">
            <a:avLst/>
          </a:prstGeom>
        </p:spPr>
        <p:txBody>
          <a:bodyPr wrap="square">
            <a:spAutoFit/>
          </a:bodyPr>
          <a:lstStyle/>
          <a:p>
            <a:pPr>
              <a:lnSpc>
                <a:spcPct val="110000"/>
              </a:lnSpc>
            </a:pPr>
            <a:r>
              <a:rPr lang="ja-JP" altLang="en-US" sz="1050" dirty="0">
                <a:latin typeface="Meiryo" charset="-128"/>
                <a:ea typeface="Meiryo" charset="-128"/>
                <a:cs typeface="Meiryo" charset="-128"/>
              </a:rPr>
              <a:t>掲載デバイス、エリア、期間をご指定いただきます。</a:t>
            </a:r>
            <a:endParaRPr lang="en-US" altLang="ja-JP" sz="1050" dirty="0">
              <a:latin typeface="Meiryo" charset="-128"/>
              <a:ea typeface="Meiryo" charset="-128"/>
              <a:cs typeface="Meiryo" charset="-128"/>
            </a:endParaRPr>
          </a:p>
        </p:txBody>
      </p:sp>
      <p:sp>
        <p:nvSpPr>
          <p:cNvPr id="110" name="平行四辺形 109">
            <a:extLst>
              <a:ext uri="{FF2B5EF4-FFF2-40B4-BE49-F238E27FC236}">
                <a16:creationId xmlns:a16="http://schemas.microsoft.com/office/drawing/2014/main" id="{961B50C2-CFD8-2745-A00A-D5881AA6F933}"/>
              </a:ext>
            </a:extLst>
          </p:cNvPr>
          <p:cNvSpPr/>
          <p:nvPr/>
        </p:nvSpPr>
        <p:spPr>
          <a:xfrm>
            <a:off x="396800" y="3179215"/>
            <a:ext cx="2646811" cy="348754"/>
          </a:xfrm>
          <a:prstGeom prst="parallelogram">
            <a:avLst>
              <a:gd name="adj" fmla="val 27873"/>
            </a:avLst>
          </a:prstGeom>
          <a:gradFill flip="none" rotWithShape="1">
            <a:gsLst>
              <a:gs pos="45000">
                <a:srgbClr val="E30101"/>
              </a:gs>
              <a:gs pos="0">
                <a:srgbClr val="FFE6E3"/>
              </a:gs>
            </a:gsLst>
            <a:lin ang="16200000" scaled="1"/>
            <a:tileRect/>
          </a:gradFill>
          <a:ln w="76200" cap="rnd">
            <a:gradFill flip="none" rotWithShape="1">
              <a:gsLst>
                <a:gs pos="3000">
                  <a:srgbClr val="FFE6E3"/>
                </a:gs>
                <a:gs pos="45000">
                  <a:srgbClr val="E30101"/>
                </a:gs>
              </a:gsLst>
              <a:lin ang="162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385C1D3A-A3D3-EA46-89E0-24CF5BAEFA27}"/>
              </a:ext>
            </a:extLst>
          </p:cNvPr>
          <p:cNvSpPr/>
          <p:nvPr/>
        </p:nvSpPr>
        <p:spPr>
          <a:xfrm>
            <a:off x="525659" y="3184066"/>
            <a:ext cx="2344526" cy="305725"/>
          </a:xfrm>
          <a:prstGeom prst="rect">
            <a:avLst/>
          </a:prstGeom>
        </p:spPr>
        <p:txBody>
          <a:bodyPr wrap="square">
            <a:spAutoFit/>
          </a:bodyPr>
          <a:lstStyle/>
          <a:p>
            <a:pPr>
              <a:lnSpc>
                <a:spcPct val="110000"/>
              </a:lnSpc>
            </a:pPr>
            <a:r>
              <a:rPr lang="ja-JP" altLang="en-US" sz="1400" b="1">
                <a:solidFill>
                  <a:schemeClr val="bg1"/>
                </a:solidFill>
                <a:latin typeface="Meiryo UI" panose="020B0604030504040204" pitchFamily="34" charset="-128"/>
                <a:ea typeface="Meiryo UI" panose="020B0604030504040204" pitchFamily="34" charset="-128"/>
                <a:cs typeface="Meiryo" charset="-128"/>
              </a:rPr>
              <a:t>ヤフートップページで広告掲載</a:t>
            </a:r>
            <a:endParaRPr lang="en-US" altLang="ja-JP" sz="1400" b="1" dirty="0">
              <a:solidFill>
                <a:schemeClr val="bg1"/>
              </a:solidFill>
              <a:latin typeface="Meiryo UI" panose="020B0604030504040204" pitchFamily="34" charset="-128"/>
              <a:ea typeface="Meiryo UI" panose="020B0604030504040204" pitchFamily="34" charset="-128"/>
              <a:cs typeface="Meiryo" charset="-128"/>
            </a:endParaRPr>
          </a:p>
        </p:txBody>
      </p:sp>
      <p:grpSp>
        <p:nvGrpSpPr>
          <p:cNvPr id="103" name="グループ化 102">
            <a:extLst>
              <a:ext uri="{FF2B5EF4-FFF2-40B4-BE49-F238E27FC236}">
                <a16:creationId xmlns:a16="http://schemas.microsoft.com/office/drawing/2014/main" id="{EAE58FC2-AF8F-0542-8152-799B31F388C0}"/>
              </a:ext>
            </a:extLst>
          </p:cNvPr>
          <p:cNvGrpSpPr/>
          <p:nvPr/>
        </p:nvGrpSpPr>
        <p:grpSpPr>
          <a:xfrm>
            <a:off x="4819891" y="1964517"/>
            <a:ext cx="1364476" cy="555154"/>
            <a:chOff x="7548863" y="1906114"/>
            <a:chExt cx="1749708" cy="711891"/>
          </a:xfrm>
        </p:grpSpPr>
        <p:sp>
          <p:nvSpPr>
            <p:cNvPr id="105" name="正方形/長方形 104">
              <a:extLst>
                <a:ext uri="{FF2B5EF4-FFF2-40B4-BE49-F238E27FC236}">
                  <a16:creationId xmlns:a16="http://schemas.microsoft.com/office/drawing/2014/main" id="{0F6F9F17-E988-574D-8558-2DE8CF373C37}"/>
                </a:ext>
              </a:extLst>
            </p:cNvPr>
            <p:cNvSpPr/>
            <p:nvPr/>
          </p:nvSpPr>
          <p:spPr>
            <a:xfrm>
              <a:off x="7548863" y="1906114"/>
              <a:ext cx="1749708" cy="670940"/>
            </a:xfrm>
            <a:prstGeom prst="rect">
              <a:avLst/>
            </a:prstGeom>
          </p:spPr>
          <p:txBody>
            <a:bodyPr wrap="none">
              <a:spAutoFit/>
            </a:bodyPr>
            <a:lstStyle/>
            <a:p>
              <a:pPr lvl="0" defTabSz="990540">
                <a:spcBef>
                  <a:spcPct val="0"/>
                </a:spcBef>
                <a:defRPr/>
              </a:pPr>
              <a:r>
                <a:rPr kumimoji="1" lang="ja-JP" altLang="en-US" sz="2800">
                  <a:solidFill>
                    <a:schemeClr val="tx1">
                      <a:lumMod val="50000"/>
                      <a:lumOff val="50000"/>
                    </a:schemeClr>
                  </a:solidFill>
                  <a:latin typeface="HGS行書体" panose="03000600000000000000" pitchFamily="66" charset="-128"/>
                  <a:ea typeface="HGS行書体" panose="03000600000000000000" pitchFamily="66" charset="-128"/>
                  <a:cs typeface="Hiragino Kaku Gothic StdN W8" charset="-128"/>
                </a:rPr>
                <a:t>（　</a:t>
              </a:r>
              <a:r>
                <a:rPr kumimoji="1" lang="en-US" altLang="ja-JP" sz="2800" dirty="0">
                  <a:solidFill>
                    <a:schemeClr val="tx1">
                      <a:lumMod val="50000"/>
                      <a:lumOff val="50000"/>
                    </a:schemeClr>
                  </a:solidFill>
                  <a:latin typeface="HGS行書体" panose="03000600000000000000" pitchFamily="66" charset="-128"/>
                  <a:ea typeface="HGS行書体" panose="03000600000000000000" pitchFamily="66" charset="-128"/>
                  <a:cs typeface="Hiragino Kaku Gothic StdN W8" charset="-128"/>
                </a:rPr>
                <a:t> </a:t>
              </a:r>
              <a:r>
                <a:rPr kumimoji="1" lang="ja-JP" altLang="en-US" sz="2800">
                  <a:solidFill>
                    <a:schemeClr val="tx1">
                      <a:lumMod val="50000"/>
                      <a:lumOff val="50000"/>
                    </a:schemeClr>
                  </a:solidFill>
                  <a:latin typeface="HGS行書体" panose="03000600000000000000" pitchFamily="66" charset="-128"/>
                  <a:ea typeface="HGS行書体" panose="03000600000000000000" pitchFamily="66" charset="-128"/>
                  <a:cs typeface="Hiragino Kaku Gothic StdN W8" charset="-128"/>
                </a:rPr>
                <a:t>）</a:t>
              </a:r>
              <a:endParaRPr kumimoji="1" lang="en-US" altLang="ja-JP" sz="2800" spc="300" dirty="0">
                <a:solidFill>
                  <a:schemeClr val="tx1">
                    <a:lumMod val="50000"/>
                    <a:lumOff val="50000"/>
                  </a:schemeClr>
                </a:solidFill>
                <a:latin typeface="HGS行書体" panose="03000600000000000000" pitchFamily="66" charset="-128"/>
                <a:ea typeface="HGS行書体" panose="03000600000000000000" pitchFamily="66" charset="-128"/>
                <a:cs typeface="Meiryo" charset="-128"/>
              </a:endParaRPr>
            </a:p>
          </p:txBody>
        </p:sp>
        <p:pic>
          <p:nvPicPr>
            <p:cNvPr id="106" name="図 105">
              <a:extLst>
                <a:ext uri="{FF2B5EF4-FFF2-40B4-BE49-F238E27FC236}">
                  <a16:creationId xmlns:a16="http://schemas.microsoft.com/office/drawing/2014/main" id="{566B4312-B238-7246-9867-3436C212A7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145668" y="2021458"/>
              <a:ext cx="524506" cy="368387"/>
            </a:xfrm>
            <a:prstGeom prst="rect">
              <a:avLst/>
            </a:prstGeom>
          </p:spPr>
        </p:pic>
        <p:sp>
          <p:nvSpPr>
            <p:cNvPr id="108" name="テキスト ボックス 107">
              <a:extLst>
                <a:ext uri="{FF2B5EF4-FFF2-40B4-BE49-F238E27FC236}">
                  <a16:creationId xmlns:a16="http://schemas.microsoft.com/office/drawing/2014/main" id="{8E2AF3A1-8D2D-B74D-B608-83169A1E4227}"/>
                </a:ext>
              </a:extLst>
            </p:cNvPr>
            <p:cNvSpPr txBox="1"/>
            <p:nvPr/>
          </p:nvSpPr>
          <p:spPr>
            <a:xfrm>
              <a:off x="8133409" y="2400936"/>
              <a:ext cx="545139" cy="217069"/>
            </a:xfrm>
            <a:prstGeom prst="rect">
              <a:avLst/>
            </a:prstGeom>
            <a:noFill/>
          </p:spPr>
          <p:txBody>
            <a:bodyPr wrap="none" rtlCol="0">
              <a:spAutoFit/>
            </a:bodyPr>
            <a:lstStyle/>
            <a:p>
              <a:r>
                <a:rPr kumimoji="1" lang="ja-JP" altLang="en-US" sz="500" dirty="0">
                  <a:latin typeface="Meiryo UI" panose="020B0604030504040204" pitchFamily="50" charset="-128"/>
                  <a:ea typeface="Meiryo UI" panose="020B0604030504040204" pitchFamily="50" charset="-128"/>
                </a:rPr>
                <a:t>動画も可</a:t>
              </a:r>
            </a:p>
          </p:txBody>
        </p:sp>
      </p:grpSp>
      <p:sp>
        <p:nvSpPr>
          <p:cNvPr id="29" name="片側の 2 つの角を丸めた四角形 6">
            <a:extLst>
              <a:ext uri="{FF2B5EF4-FFF2-40B4-BE49-F238E27FC236}">
                <a16:creationId xmlns:a16="http://schemas.microsoft.com/office/drawing/2014/main" id="{608E445B-2604-622B-B8CD-FB7F2DE72799}"/>
              </a:ext>
            </a:extLst>
          </p:cNvPr>
          <p:cNvSpPr/>
          <p:nvPr/>
        </p:nvSpPr>
        <p:spPr>
          <a:xfrm>
            <a:off x="392561" y="5075684"/>
            <a:ext cx="1991075" cy="1142412"/>
          </a:xfrm>
          <a:prstGeom prst="round2SameRect">
            <a:avLst>
              <a:gd name="adj1" fmla="val 6612"/>
              <a:gd name="adj2" fmla="val 4545"/>
            </a:avLst>
          </a:prstGeom>
          <a:gradFill>
            <a:gsLst>
              <a:gs pos="0">
                <a:schemeClr val="bg1"/>
              </a:gs>
              <a:gs pos="90000">
                <a:srgbClr val="F9CCE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9D4D4"/>
              </a:solidFill>
            </a:endParaRPr>
          </a:p>
        </p:txBody>
      </p:sp>
      <p:sp>
        <p:nvSpPr>
          <p:cNvPr id="31" name="台形 30">
            <a:extLst>
              <a:ext uri="{FF2B5EF4-FFF2-40B4-BE49-F238E27FC236}">
                <a16:creationId xmlns:a16="http://schemas.microsoft.com/office/drawing/2014/main" id="{4B2F8992-5B16-D674-252E-155517F8CE9D}"/>
              </a:ext>
            </a:extLst>
          </p:cNvPr>
          <p:cNvSpPr/>
          <p:nvPr/>
        </p:nvSpPr>
        <p:spPr>
          <a:xfrm rot="10800000">
            <a:off x="554698" y="5038841"/>
            <a:ext cx="1691313" cy="253878"/>
          </a:xfrm>
          <a:prstGeom prst="trapezoid">
            <a:avLst/>
          </a:prstGeom>
          <a:solidFill>
            <a:srgbClr val="F958B1"/>
          </a:solidFill>
          <a:ln w="57150" cap="rnd">
            <a:solidFill>
              <a:srgbClr val="F958B1"/>
            </a:solidFill>
            <a:roun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9" name="テキスト ボックス 38">
            <a:extLst>
              <a:ext uri="{FF2B5EF4-FFF2-40B4-BE49-F238E27FC236}">
                <a16:creationId xmlns:a16="http://schemas.microsoft.com/office/drawing/2014/main" id="{5D1A5C7E-2A88-3A21-4AC8-86B58F452C9A}"/>
              </a:ext>
            </a:extLst>
          </p:cNvPr>
          <p:cNvSpPr txBox="1"/>
          <p:nvPr/>
        </p:nvSpPr>
        <p:spPr>
          <a:xfrm>
            <a:off x="531522" y="5035299"/>
            <a:ext cx="171315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1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ヤフーパッケージ ライト</a:t>
            </a:r>
          </a:p>
        </p:txBody>
      </p:sp>
      <p:sp>
        <p:nvSpPr>
          <p:cNvPr id="41" name="角丸四角形 7">
            <a:extLst>
              <a:ext uri="{FF2B5EF4-FFF2-40B4-BE49-F238E27FC236}">
                <a16:creationId xmlns:a16="http://schemas.microsoft.com/office/drawing/2014/main" id="{8973CB54-A97F-9F30-AA7D-72011A33B220}"/>
              </a:ext>
            </a:extLst>
          </p:cNvPr>
          <p:cNvSpPr/>
          <p:nvPr/>
        </p:nvSpPr>
        <p:spPr>
          <a:xfrm>
            <a:off x="487512" y="5790164"/>
            <a:ext cx="1792466" cy="480992"/>
          </a:xfrm>
          <a:prstGeom prst="roundRect">
            <a:avLst/>
          </a:prstGeom>
          <a:solidFill>
            <a:srgbClr val="F95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3" name="テキスト ボックス 42">
            <a:extLst>
              <a:ext uri="{FF2B5EF4-FFF2-40B4-BE49-F238E27FC236}">
                <a16:creationId xmlns:a16="http://schemas.microsoft.com/office/drawing/2014/main" id="{F30C6A6C-53E2-0B3F-E0A3-26CCC33FD64B}"/>
              </a:ext>
            </a:extLst>
          </p:cNvPr>
          <p:cNvSpPr txBox="1"/>
          <p:nvPr/>
        </p:nvSpPr>
        <p:spPr>
          <a:xfrm>
            <a:off x="794097" y="5942375"/>
            <a:ext cx="1473289" cy="400110"/>
          </a:xfrm>
          <a:prstGeom prst="rect">
            <a:avLst/>
          </a:prstGeom>
          <a:noFill/>
        </p:spPr>
        <p:txBody>
          <a:bodyPr wrap="square" rtlCol="0" anchor="b">
            <a:spAutoFit/>
          </a:bodyPr>
          <a:lstStyle/>
          <a:p>
            <a:pPr algn="ctr"/>
            <a:r>
              <a:rPr lang="en-US" altLang="ja-JP" sz="2000" b="1" dirty="0">
                <a:solidFill>
                  <a:schemeClr val="bg1"/>
                </a:solidFill>
                <a:latin typeface="Meiryo" panose="020B0604030504040204" pitchFamily="34" charset="-128"/>
                <a:ea typeface="Meiryo" panose="020B0604030504040204" pitchFamily="34" charset="-128"/>
              </a:rPr>
              <a:t>25</a:t>
            </a:r>
            <a:r>
              <a:rPr lang="ja-JP" altLang="en-US" sz="1100" b="1" dirty="0">
                <a:solidFill>
                  <a:schemeClr val="bg1"/>
                </a:solidFill>
                <a:latin typeface="Meiryo" panose="020B0604030504040204" pitchFamily="34" charset="-128"/>
                <a:ea typeface="Meiryo" panose="020B0604030504040204" pitchFamily="34" charset="-128"/>
              </a:rPr>
              <a:t>万円</a:t>
            </a:r>
            <a:r>
              <a:rPr lang="en-US" altLang="ja-JP" sz="1100" b="1" dirty="0">
                <a:solidFill>
                  <a:schemeClr val="bg1"/>
                </a:solidFill>
                <a:latin typeface="Meiryo" panose="020B0604030504040204" pitchFamily="34" charset="-128"/>
                <a:ea typeface="Meiryo" panose="020B0604030504040204" pitchFamily="34" charset="-128"/>
              </a:rPr>
              <a:t>〜</a:t>
            </a:r>
            <a:endParaRPr kumimoji="1" lang="ja-JP" altLang="en-US" sz="1100" b="1" dirty="0">
              <a:solidFill>
                <a:schemeClr val="bg1"/>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5956D430-532A-8609-7DE8-C9576A679147}"/>
              </a:ext>
            </a:extLst>
          </p:cNvPr>
          <p:cNvSpPr txBox="1"/>
          <p:nvPr/>
        </p:nvSpPr>
        <p:spPr>
          <a:xfrm>
            <a:off x="648034" y="5790164"/>
            <a:ext cx="1473289" cy="246221"/>
          </a:xfrm>
          <a:prstGeom prst="rect">
            <a:avLst/>
          </a:prstGeom>
          <a:noFill/>
        </p:spPr>
        <p:txBody>
          <a:bodyPr wrap="square" rtlCol="0" anchor="b">
            <a:spAutoFit/>
          </a:bodyPr>
          <a:lstStyle/>
          <a:p>
            <a:pPr algn="ctr"/>
            <a:r>
              <a:rPr kumimoji="1" lang="ja-JP" altLang="en-US" sz="1000" b="1" dirty="0">
                <a:solidFill>
                  <a:schemeClr val="bg1"/>
                </a:solidFill>
                <a:latin typeface="Meiryo" panose="020B0604030504040204" pitchFamily="34" charset="-128"/>
                <a:ea typeface="Meiryo" panose="020B0604030504040204" pitchFamily="34" charset="-128"/>
              </a:rPr>
              <a:t>ー</a:t>
            </a:r>
            <a:r>
              <a:rPr kumimoji="1" lang="en-US" altLang="ja-JP" sz="1000" b="1" dirty="0">
                <a:solidFill>
                  <a:schemeClr val="bg1"/>
                </a:solidFill>
                <a:latin typeface="Meiryo" panose="020B0604030504040204" pitchFamily="34" charset="-128"/>
                <a:ea typeface="Meiryo" panose="020B0604030504040204" pitchFamily="34" charset="-128"/>
              </a:rPr>
              <a:t> </a:t>
            </a:r>
            <a:r>
              <a:rPr kumimoji="1" lang="ja-JP" altLang="en-US" sz="1000" b="1" dirty="0">
                <a:solidFill>
                  <a:schemeClr val="bg1"/>
                </a:solidFill>
                <a:latin typeface="Meiryo" panose="020B0604030504040204" pitchFamily="34" charset="-128"/>
                <a:ea typeface="Meiryo" panose="020B0604030504040204" pitchFamily="34" charset="-128"/>
              </a:rPr>
              <a:t>実施料金</a:t>
            </a:r>
            <a:r>
              <a:rPr kumimoji="1" lang="en-US" altLang="ja-JP" sz="1000" b="1" dirty="0">
                <a:solidFill>
                  <a:schemeClr val="bg1"/>
                </a:solidFill>
                <a:latin typeface="Meiryo" panose="020B0604030504040204" pitchFamily="34" charset="-128"/>
                <a:ea typeface="Meiryo" panose="020B0604030504040204" pitchFamily="34" charset="-128"/>
              </a:rPr>
              <a:t> </a:t>
            </a:r>
            <a:r>
              <a:rPr kumimoji="1" lang="ja-JP" altLang="en-US" sz="1000" b="1" dirty="0">
                <a:solidFill>
                  <a:schemeClr val="bg1"/>
                </a:solidFill>
                <a:latin typeface="Meiryo" panose="020B0604030504040204" pitchFamily="34" charset="-128"/>
                <a:ea typeface="Meiryo" panose="020B0604030504040204" pitchFamily="34" charset="-128"/>
              </a:rPr>
              <a:t>ー</a:t>
            </a:r>
            <a:endParaRPr kumimoji="1" lang="ja-JP" altLang="en-US" sz="500" b="1" dirty="0">
              <a:solidFill>
                <a:schemeClr val="bg1"/>
              </a:solidFill>
              <a:latin typeface="Meiryo" panose="020B0604030504040204" pitchFamily="34" charset="-128"/>
              <a:ea typeface="Meiryo" panose="020B0604030504040204" pitchFamily="34" charset="-128"/>
            </a:endParaRPr>
          </a:p>
        </p:txBody>
      </p:sp>
      <p:sp>
        <p:nvSpPr>
          <p:cNvPr id="48" name="Google Shape;226;p17">
            <a:extLst>
              <a:ext uri="{FF2B5EF4-FFF2-40B4-BE49-F238E27FC236}">
                <a16:creationId xmlns:a16="http://schemas.microsoft.com/office/drawing/2014/main" id="{DF6B0006-85AA-0779-98BC-81048BD492A8}"/>
              </a:ext>
            </a:extLst>
          </p:cNvPr>
          <p:cNvSpPr txBox="1"/>
          <p:nvPr/>
        </p:nvSpPr>
        <p:spPr>
          <a:xfrm>
            <a:off x="693548" y="6045397"/>
            <a:ext cx="506542" cy="236358"/>
          </a:xfrm>
          <a:prstGeom prst="rect">
            <a:avLst/>
          </a:prstGeom>
          <a:noFill/>
          <a:ln>
            <a:noFill/>
          </a:ln>
        </p:spPr>
        <p:txBody>
          <a:bodyPr spcFirstLastPara="1" wrap="square" lIns="91425" tIns="45700" rIns="91425" bIns="45700" anchor="b" anchorCtr="0">
            <a:no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800" kern="0" dirty="0">
                <a:solidFill>
                  <a:schemeClr val="bg1"/>
                </a:solidFill>
                <a:latin typeface="Meiryo"/>
                <a:ea typeface="Meiryo"/>
                <a:cs typeface="Meiryo"/>
                <a:sym typeface="Meiryo"/>
              </a:rPr>
              <a:t>税別</a:t>
            </a:r>
            <a:endParaRPr kumimoji="0" sz="800" i="0" strike="noStrike" kern="0" cap="none" spc="0" normalizeH="0" baseline="0" noProof="0" dirty="0">
              <a:ln>
                <a:noFill/>
              </a:ln>
              <a:solidFill>
                <a:schemeClr val="bg1"/>
              </a:solidFill>
              <a:effectLst/>
              <a:uLnTx/>
              <a:uFillTx/>
              <a:latin typeface="Meiryo"/>
              <a:ea typeface="Meiryo"/>
              <a:cs typeface="Meiryo"/>
              <a:sym typeface="Meiryo"/>
            </a:endParaRPr>
          </a:p>
        </p:txBody>
      </p:sp>
      <p:sp>
        <p:nvSpPr>
          <p:cNvPr id="49" name="角丸四角形 12">
            <a:extLst>
              <a:ext uri="{FF2B5EF4-FFF2-40B4-BE49-F238E27FC236}">
                <a16:creationId xmlns:a16="http://schemas.microsoft.com/office/drawing/2014/main" id="{11E646FB-3626-A4D1-6D92-1147BFCE5E55}"/>
              </a:ext>
            </a:extLst>
          </p:cNvPr>
          <p:cNvSpPr/>
          <p:nvPr/>
        </p:nvSpPr>
        <p:spPr>
          <a:xfrm>
            <a:off x="487512" y="5383561"/>
            <a:ext cx="1792466" cy="200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6" name="角丸四角形 13">
            <a:extLst>
              <a:ext uri="{FF2B5EF4-FFF2-40B4-BE49-F238E27FC236}">
                <a16:creationId xmlns:a16="http://schemas.microsoft.com/office/drawing/2014/main" id="{684B642E-045D-490B-A78A-B72649A00044}"/>
              </a:ext>
            </a:extLst>
          </p:cNvPr>
          <p:cNvSpPr/>
          <p:nvPr/>
        </p:nvSpPr>
        <p:spPr>
          <a:xfrm>
            <a:off x="487512" y="5610989"/>
            <a:ext cx="1792466" cy="14237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7" name="テキスト ボックス 56">
            <a:extLst>
              <a:ext uri="{FF2B5EF4-FFF2-40B4-BE49-F238E27FC236}">
                <a16:creationId xmlns:a16="http://schemas.microsoft.com/office/drawing/2014/main" id="{1DAE5F6B-B064-82A6-C8A5-512907453E14}"/>
              </a:ext>
            </a:extLst>
          </p:cNvPr>
          <p:cNvSpPr txBox="1"/>
          <p:nvPr/>
        </p:nvSpPr>
        <p:spPr>
          <a:xfrm>
            <a:off x="531522" y="5379370"/>
            <a:ext cx="171315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sz="6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Arial"/>
                <a:sym typeface="Arial"/>
              </a:rPr>
              <a:t>15</a:t>
            </a:r>
            <a:r>
              <a:rPr kumimoji="0" lang="ja-JP" altLang="en-US" sz="6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Arial"/>
                <a:sym typeface="Arial"/>
              </a:rPr>
              <a:t>秒</a:t>
            </a:r>
            <a:r>
              <a:rPr kumimoji="0" lang="ja-JP" altLang="en-US" sz="900" b="1" i="0" u="none" strike="noStrike" kern="0" cap="none" spc="0" normalizeH="0" baseline="0" noProof="0" dirty="0">
                <a:ln>
                  <a:noFill/>
                </a:ln>
                <a:solidFill>
                  <a:srgbClr val="FF0000"/>
                </a:solidFill>
                <a:effectLst/>
                <a:uLnTx/>
                <a:uFillTx/>
                <a:latin typeface="Meiryo UI" panose="020B0604030504040204" pitchFamily="34" charset="-128"/>
                <a:ea typeface="Meiryo UI" panose="020B0604030504040204" pitchFamily="34" charset="-128"/>
                <a:cs typeface="Arial"/>
                <a:sym typeface="Arial"/>
              </a:rPr>
              <a:t>定型フォーマット動画</a:t>
            </a:r>
            <a:r>
              <a:rPr kumimoji="0" lang="ja-JP" altLang="en-US" sz="6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Arial"/>
                <a:sym typeface="Arial"/>
              </a:rPr>
              <a:t>の制作</a:t>
            </a:r>
          </a:p>
        </p:txBody>
      </p:sp>
      <p:sp>
        <p:nvSpPr>
          <p:cNvPr id="58" name="テキスト ボックス 57">
            <a:extLst>
              <a:ext uri="{FF2B5EF4-FFF2-40B4-BE49-F238E27FC236}">
                <a16:creationId xmlns:a16="http://schemas.microsoft.com/office/drawing/2014/main" id="{1980C19F-4D5D-6270-8CFC-09AB0808C02F}"/>
              </a:ext>
            </a:extLst>
          </p:cNvPr>
          <p:cNvSpPr txBox="1"/>
          <p:nvPr/>
        </p:nvSpPr>
        <p:spPr>
          <a:xfrm>
            <a:off x="531522" y="5584830"/>
            <a:ext cx="1713152"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600" b="1" i="0" u="none" strike="noStrike" kern="0" cap="none" spc="0" normalizeH="0" baseline="0" noProof="0">
                <a:ln>
                  <a:noFill/>
                </a:ln>
                <a:effectLst/>
                <a:uLnTx/>
                <a:uFillTx/>
                <a:latin typeface="Meiryo UI" panose="020B0604030504040204" pitchFamily="34" charset="-128"/>
                <a:ea typeface="Meiryo UI" panose="020B0604030504040204" pitchFamily="34" charset="-128"/>
                <a:cs typeface="Arial"/>
                <a:sym typeface="Arial"/>
              </a:rPr>
              <a:t>ヤフートップページで広告掲載</a:t>
            </a:r>
            <a:endParaRPr kumimoji="0" lang="ja-JP" altLang="en-US" sz="600" b="1" i="0" u="none" strike="noStrike" kern="0" cap="none" spc="0" normalizeH="0" baseline="0" noProof="0" dirty="0">
              <a:ln>
                <a:noFill/>
              </a:ln>
              <a:effectLst/>
              <a:uLnTx/>
              <a:uFillTx/>
              <a:latin typeface="Meiryo UI" panose="020B0604030504040204" pitchFamily="34" charset="-128"/>
              <a:ea typeface="Meiryo UI" panose="020B0604030504040204" pitchFamily="34" charset="-128"/>
              <a:cs typeface="Arial"/>
              <a:sym typeface="Arial"/>
            </a:endParaRPr>
          </a:p>
        </p:txBody>
      </p:sp>
      <p:sp>
        <p:nvSpPr>
          <p:cNvPr id="114" name="円/楕円 140">
            <a:extLst>
              <a:ext uri="{FF2B5EF4-FFF2-40B4-BE49-F238E27FC236}">
                <a16:creationId xmlns:a16="http://schemas.microsoft.com/office/drawing/2014/main" id="{ECA2FAD5-47B6-5744-EF29-79BC4855C15E}"/>
              </a:ext>
            </a:extLst>
          </p:cNvPr>
          <p:cNvSpPr>
            <a:spLocks noChangeAspect="1"/>
          </p:cNvSpPr>
          <p:nvPr/>
        </p:nvSpPr>
        <p:spPr>
          <a:xfrm>
            <a:off x="1246290" y="4585764"/>
            <a:ext cx="254445" cy="254445"/>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or</a:t>
            </a:r>
            <a:endParaRPr kumimoji="1" lang="ja-JP" altLang="en-US" sz="900" b="1"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endParaRPr>
          </a:p>
        </p:txBody>
      </p:sp>
      <p:grpSp>
        <p:nvGrpSpPr>
          <p:cNvPr id="16" name="グループ化 15">
            <a:extLst>
              <a:ext uri="{FF2B5EF4-FFF2-40B4-BE49-F238E27FC236}">
                <a16:creationId xmlns:a16="http://schemas.microsoft.com/office/drawing/2014/main" id="{912619B8-09CE-FE50-9EF1-FD746D40577B}"/>
              </a:ext>
            </a:extLst>
          </p:cNvPr>
          <p:cNvGrpSpPr/>
          <p:nvPr/>
        </p:nvGrpSpPr>
        <p:grpSpPr>
          <a:xfrm>
            <a:off x="5436290" y="4168249"/>
            <a:ext cx="1370312" cy="924427"/>
            <a:chOff x="5436290" y="4168249"/>
            <a:chExt cx="1370312" cy="924427"/>
          </a:xfrm>
        </p:grpSpPr>
        <p:pic>
          <p:nvPicPr>
            <p:cNvPr id="75" name="図 74">
              <a:extLst>
                <a:ext uri="{FF2B5EF4-FFF2-40B4-BE49-F238E27FC236}">
                  <a16:creationId xmlns:a16="http://schemas.microsoft.com/office/drawing/2014/main" id="{67A3AB9B-37BB-BE4D-897A-323B560980FC}"/>
                </a:ext>
              </a:extLst>
            </p:cNvPr>
            <p:cNvPicPr>
              <a:picLocks noChangeAspect="1"/>
            </p:cNvPicPr>
            <p:nvPr/>
          </p:nvPicPr>
          <p:blipFill>
            <a:blip r:embed="rId10"/>
            <a:stretch>
              <a:fillRect/>
            </a:stretch>
          </p:blipFill>
          <p:spPr>
            <a:xfrm>
              <a:off x="6370864" y="4203374"/>
              <a:ext cx="413558" cy="413557"/>
            </a:xfrm>
            <a:prstGeom prst="rect">
              <a:avLst/>
            </a:prstGeom>
          </p:spPr>
        </p:pic>
        <p:pic>
          <p:nvPicPr>
            <p:cNvPr id="76" name="図 75">
              <a:extLst>
                <a:ext uri="{FF2B5EF4-FFF2-40B4-BE49-F238E27FC236}">
                  <a16:creationId xmlns:a16="http://schemas.microsoft.com/office/drawing/2014/main" id="{574AAF42-6386-8545-B462-B20AF494FA9C}"/>
                </a:ext>
              </a:extLst>
            </p:cNvPr>
            <p:cNvPicPr>
              <a:picLocks noChangeAspect="1"/>
            </p:cNvPicPr>
            <p:nvPr/>
          </p:nvPicPr>
          <p:blipFill>
            <a:blip r:embed="rId11"/>
            <a:stretch>
              <a:fillRect/>
            </a:stretch>
          </p:blipFill>
          <p:spPr>
            <a:xfrm rot="1555255">
              <a:off x="5895940" y="4168249"/>
              <a:ext cx="472637" cy="472637"/>
            </a:xfrm>
            <a:prstGeom prst="rect">
              <a:avLst/>
            </a:prstGeom>
          </p:spPr>
        </p:pic>
        <p:pic>
          <p:nvPicPr>
            <p:cNvPr id="77" name="図 76">
              <a:extLst>
                <a:ext uri="{FF2B5EF4-FFF2-40B4-BE49-F238E27FC236}">
                  <a16:creationId xmlns:a16="http://schemas.microsoft.com/office/drawing/2014/main" id="{05EF95E3-DA6E-3443-B36F-E2144606A6C9}"/>
                </a:ext>
              </a:extLst>
            </p:cNvPr>
            <p:cNvPicPr>
              <a:picLocks noChangeAspect="1"/>
            </p:cNvPicPr>
            <p:nvPr/>
          </p:nvPicPr>
          <p:blipFill>
            <a:blip r:embed="rId12"/>
            <a:stretch>
              <a:fillRect/>
            </a:stretch>
          </p:blipFill>
          <p:spPr>
            <a:xfrm rot="1468462">
              <a:off x="5436290" y="4620039"/>
              <a:ext cx="472637" cy="472637"/>
            </a:xfrm>
            <a:prstGeom prst="rect">
              <a:avLst/>
            </a:prstGeom>
          </p:spPr>
        </p:pic>
        <p:pic>
          <p:nvPicPr>
            <p:cNvPr id="78" name="図 77">
              <a:extLst>
                <a:ext uri="{FF2B5EF4-FFF2-40B4-BE49-F238E27FC236}">
                  <a16:creationId xmlns:a16="http://schemas.microsoft.com/office/drawing/2014/main" id="{1F283273-32BF-EF4E-83B1-42E47CFFF492}"/>
                </a:ext>
              </a:extLst>
            </p:cNvPr>
            <p:cNvPicPr>
              <a:picLocks noChangeAspect="1"/>
            </p:cNvPicPr>
            <p:nvPr/>
          </p:nvPicPr>
          <p:blipFill>
            <a:blip r:embed="rId13"/>
            <a:stretch>
              <a:fillRect/>
            </a:stretch>
          </p:blipFill>
          <p:spPr>
            <a:xfrm rot="21132852">
              <a:off x="6363504" y="4634808"/>
              <a:ext cx="443098" cy="443097"/>
            </a:xfrm>
            <a:prstGeom prst="rect">
              <a:avLst/>
            </a:prstGeom>
          </p:spPr>
        </p:pic>
        <p:sp>
          <p:nvSpPr>
            <p:cNvPr id="79" name="角丸四角形 78">
              <a:extLst>
                <a:ext uri="{FF2B5EF4-FFF2-40B4-BE49-F238E27FC236}">
                  <a16:creationId xmlns:a16="http://schemas.microsoft.com/office/drawing/2014/main" id="{3C964F6A-691A-1C4F-829B-777628D1CAD8}"/>
                </a:ext>
              </a:extLst>
            </p:cNvPr>
            <p:cNvSpPr/>
            <p:nvPr/>
          </p:nvSpPr>
          <p:spPr>
            <a:xfrm>
              <a:off x="5471528" y="4206831"/>
              <a:ext cx="409521" cy="409521"/>
            </a:xfrm>
            <a:prstGeom prst="roundRect">
              <a:avLst>
                <a:gd name="adj" fmla="val 24864"/>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Picture 2" descr="TVer - Wikipedia">
              <a:extLst>
                <a:ext uri="{FF2B5EF4-FFF2-40B4-BE49-F238E27FC236}">
                  <a16:creationId xmlns:a16="http://schemas.microsoft.com/office/drawing/2014/main" id="{64E1CD1C-5324-E546-8566-E3A543ACD5DA}"/>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508556" y="4319193"/>
              <a:ext cx="348312" cy="1808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X」のロゴ、そういえばアレに似てない？ - ITmedia NEWS">
              <a:extLst>
                <a:ext uri="{FF2B5EF4-FFF2-40B4-BE49-F238E27FC236}">
                  <a16:creationId xmlns:a16="http://schemas.microsoft.com/office/drawing/2014/main" id="{4EF31FD3-D73D-357E-BCCF-9FC331DC2565}"/>
                </a:ext>
              </a:extLst>
            </p:cNvPr>
            <p:cNvPicPr>
              <a:picLocks noChangeAspect="1" noChangeArrowheads="1"/>
            </p:cNvPicPr>
            <p:nvPr/>
          </p:nvPicPr>
          <p:blipFill rotWithShape="1">
            <a:blip r:embed="rId15">
              <a:extLst>
                <a:ext uri="{28A0092B-C50C-407E-A947-70E740481C1C}">
                  <a14:useLocalDpi xmlns:a14="http://schemas.microsoft.com/office/drawing/2010/main"/>
                </a:ext>
              </a:extLst>
            </a:blip>
            <a:srcRect/>
            <a:stretch/>
          </p:blipFill>
          <p:spPr bwMode="auto">
            <a:xfrm>
              <a:off x="5923060" y="4650049"/>
              <a:ext cx="413558" cy="413557"/>
            </a:xfrm>
            <a:prstGeom prst="roundRect">
              <a:avLst>
                <a:gd name="adj" fmla="val 28513"/>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765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正方形/長方形 250">
            <a:extLst>
              <a:ext uri="{FF2B5EF4-FFF2-40B4-BE49-F238E27FC236}">
                <a16:creationId xmlns:a16="http://schemas.microsoft.com/office/drawing/2014/main" id="{F5AAE9C6-ADBA-1545-BC7A-FB4710FEA644}"/>
              </a:ext>
            </a:extLst>
          </p:cNvPr>
          <p:cNvSpPr/>
          <p:nvPr/>
        </p:nvSpPr>
        <p:spPr>
          <a:xfrm flipV="1">
            <a:off x="361190" y="3924410"/>
            <a:ext cx="9288000" cy="576000"/>
          </a:xfrm>
          <a:prstGeom prst="rect">
            <a:avLst/>
          </a:prstGeom>
          <a:gradFill flip="none" rotWithShape="1">
            <a:gsLst>
              <a:gs pos="100000">
                <a:schemeClr val="bg1"/>
              </a:gs>
              <a:gs pos="0">
                <a:schemeClr val="accent2">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3" name="直線コネクタ 252">
            <a:extLst>
              <a:ext uri="{FF2B5EF4-FFF2-40B4-BE49-F238E27FC236}">
                <a16:creationId xmlns:a16="http://schemas.microsoft.com/office/drawing/2014/main" id="{ACF38D85-C2EE-4444-9507-09B2079FE6A0}"/>
              </a:ext>
            </a:extLst>
          </p:cNvPr>
          <p:cNvCxnSpPr>
            <a:cxnSpLocks/>
          </p:cNvCxnSpPr>
          <p:nvPr/>
        </p:nvCxnSpPr>
        <p:spPr>
          <a:xfrm flipV="1">
            <a:off x="361585" y="3924228"/>
            <a:ext cx="9293209" cy="714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6" name="正方形/長方形 245">
            <a:extLst>
              <a:ext uri="{FF2B5EF4-FFF2-40B4-BE49-F238E27FC236}">
                <a16:creationId xmlns:a16="http://schemas.microsoft.com/office/drawing/2014/main" id="{60E3D932-93FE-114A-887F-F2482208E801}"/>
              </a:ext>
            </a:extLst>
          </p:cNvPr>
          <p:cNvSpPr/>
          <p:nvPr/>
        </p:nvSpPr>
        <p:spPr>
          <a:xfrm flipV="1">
            <a:off x="361190" y="1209425"/>
            <a:ext cx="9288000" cy="576000"/>
          </a:xfrm>
          <a:prstGeom prst="rect">
            <a:avLst/>
          </a:prstGeom>
          <a:gradFill flip="none" rotWithShape="1">
            <a:gsLst>
              <a:gs pos="100000">
                <a:schemeClr val="bg1"/>
              </a:gs>
              <a:gs pos="0">
                <a:srgbClr val="FFE8E5">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8" name="直線コネクタ 247">
            <a:extLst>
              <a:ext uri="{FF2B5EF4-FFF2-40B4-BE49-F238E27FC236}">
                <a16:creationId xmlns:a16="http://schemas.microsoft.com/office/drawing/2014/main" id="{A05AC679-BB1E-0547-9ED7-04A737B4CAC2}"/>
              </a:ext>
            </a:extLst>
          </p:cNvPr>
          <p:cNvCxnSpPr>
            <a:cxnSpLocks/>
          </p:cNvCxnSpPr>
          <p:nvPr/>
        </p:nvCxnSpPr>
        <p:spPr>
          <a:xfrm flipV="1">
            <a:off x="361585" y="1209243"/>
            <a:ext cx="9293209" cy="7144"/>
          </a:xfrm>
          <a:prstGeom prst="line">
            <a:avLst/>
          </a:prstGeom>
          <a:ln w="12700">
            <a:solidFill>
              <a:srgbClr val="E30201"/>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a:extLst>
              <a:ext uri="{FF2B5EF4-FFF2-40B4-BE49-F238E27FC236}">
                <a16:creationId xmlns:a16="http://schemas.microsoft.com/office/drawing/2014/main" id="{78B8FA30-E3B3-8644-BBBB-63BCC2B65EA7}"/>
              </a:ext>
            </a:extLst>
          </p:cNvPr>
          <p:cNvCxnSpPr>
            <a:cxnSpLocks/>
          </p:cNvCxnSpPr>
          <p:nvPr/>
        </p:nvCxnSpPr>
        <p:spPr>
          <a:xfrm>
            <a:off x="2180779" y="6647371"/>
            <a:ext cx="6001196" cy="0"/>
          </a:xfrm>
          <a:prstGeom prst="line">
            <a:avLst/>
          </a:prstGeom>
          <a:ln>
            <a:solidFill>
              <a:srgbClr val="E02331"/>
            </a:solidFill>
          </a:ln>
        </p:spPr>
        <p:style>
          <a:lnRef idx="1">
            <a:schemeClr val="accent1"/>
          </a:lnRef>
          <a:fillRef idx="0">
            <a:schemeClr val="accent1"/>
          </a:fillRef>
          <a:effectRef idx="0">
            <a:schemeClr val="accent1"/>
          </a:effectRef>
          <a:fontRef idx="minor">
            <a:schemeClr val="tx1"/>
          </a:fontRef>
        </p:style>
      </p:cxnSp>
      <p:sp>
        <p:nvSpPr>
          <p:cNvPr id="249" name="円/楕円 248">
            <a:extLst>
              <a:ext uri="{FF2B5EF4-FFF2-40B4-BE49-F238E27FC236}">
                <a16:creationId xmlns:a16="http://schemas.microsoft.com/office/drawing/2014/main" id="{D3D76EB5-68F7-4347-BF82-15676DE05E05}"/>
              </a:ext>
            </a:extLst>
          </p:cNvPr>
          <p:cNvSpPr/>
          <p:nvPr/>
        </p:nvSpPr>
        <p:spPr>
          <a:xfrm>
            <a:off x="5981502" y="1600005"/>
            <a:ext cx="1909772" cy="1909772"/>
          </a:xfrm>
          <a:prstGeom prst="ellipse">
            <a:avLst/>
          </a:prstGeom>
          <a:gradFill>
            <a:gsLst>
              <a:gs pos="3000">
                <a:srgbClr val="C41B2C"/>
              </a:gs>
              <a:gs pos="100000">
                <a:srgbClr val="E0232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t>i</a:t>
            </a:r>
            <a:endParaRPr kumimoji="1" lang="ja-JP" altLang="en-US"/>
          </a:p>
        </p:txBody>
      </p:sp>
      <p:sp>
        <p:nvSpPr>
          <p:cNvPr id="245" name="円/楕円 244">
            <a:extLst>
              <a:ext uri="{FF2B5EF4-FFF2-40B4-BE49-F238E27FC236}">
                <a16:creationId xmlns:a16="http://schemas.microsoft.com/office/drawing/2014/main" id="{CD3A4FF0-45F0-F946-9547-76BCF6808833}"/>
              </a:ext>
            </a:extLst>
          </p:cNvPr>
          <p:cNvSpPr/>
          <p:nvPr/>
        </p:nvSpPr>
        <p:spPr>
          <a:xfrm>
            <a:off x="2140661" y="1600005"/>
            <a:ext cx="1909772" cy="1909772"/>
          </a:xfrm>
          <a:prstGeom prst="ellipse">
            <a:avLst/>
          </a:prstGeom>
          <a:gradFill>
            <a:gsLst>
              <a:gs pos="3000">
                <a:srgbClr val="C41B2C"/>
              </a:gs>
              <a:gs pos="100000">
                <a:srgbClr val="E0232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台形 243">
            <a:extLst>
              <a:ext uri="{FF2B5EF4-FFF2-40B4-BE49-F238E27FC236}">
                <a16:creationId xmlns:a16="http://schemas.microsoft.com/office/drawing/2014/main" id="{FDCC122E-94EC-B847-8F53-25BDEB246537}"/>
              </a:ext>
            </a:extLst>
          </p:cNvPr>
          <p:cNvSpPr/>
          <p:nvPr/>
        </p:nvSpPr>
        <p:spPr>
          <a:xfrm rot="10800000">
            <a:off x="3360328" y="1176430"/>
            <a:ext cx="3096000" cy="324000"/>
          </a:xfrm>
          <a:prstGeom prst="trapezoid">
            <a:avLst/>
          </a:prstGeom>
          <a:solidFill>
            <a:schemeClr val="tx1"/>
          </a:solidFill>
          <a:ln w="571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円/楕円 240">
            <a:extLst>
              <a:ext uri="{FF2B5EF4-FFF2-40B4-BE49-F238E27FC236}">
                <a16:creationId xmlns:a16="http://schemas.microsoft.com/office/drawing/2014/main" id="{CFFD265F-B75D-2C4A-B81F-F069BA1471EE}"/>
              </a:ext>
            </a:extLst>
          </p:cNvPr>
          <p:cNvSpPr/>
          <p:nvPr/>
        </p:nvSpPr>
        <p:spPr>
          <a:xfrm>
            <a:off x="4048878" y="4338029"/>
            <a:ext cx="1798352" cy="1798352"/>
          </a:xfrm>
          <a:prstGeom prst="ellipse">
            <a:avLst/>
          </a:prstGeom>
          <a:gradFill>
            <a:gsLst>
              <a:gs pos="3000">
                <a:schemeClr val="accent2">
                  <a:lumMod val="75000"/>
                </a:schemeClr>
              </a:gs>
              <a:gs pos="4500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円/楕円 241">
            <a:extLst>
              <a:ext uri="{FF2B5EF4-FFF2-40B4-BE49-F238E27FC236}">
                <a16:creationId xmlns:a16="http://schemas.microsoft.com/office/drawing/2014/main" id="{B9F2505E-2E22-9848-8B31-F754869330A1}"/>
              </a:ext>
            </a:extLst>
          </p:cNvPr>
          <p:cNvSpPr/>
          <p:nvPr/>
        </p:nvSpPr>
        <p:spPr>
          <a:xfrm>
            <a:off x="6580310" y="4338029"/>
            <a:ext cx="1798352" cy="1798352"/>
          </a:xfrm>
          <a:prstGeom prst="ellipse">
            <a:avLst/>
          </a:prstGeom>
          <a:gradFill>
            <a:gsLst>
              <a:gs pos="3000">
                <a:schemeClr val="accent2">
                  <a:lumMod val="75000"/>
                </a:schemeClr>
              </a:gs>
              <a:gs pos="4500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FE13A736-FB8A-174E-B2BB-347E8C39DDC1}"/>
              </a:ext>
            </a:extLst>
          </p:cNvPr>
          <p:cNvSpPr/>
          <p:nvPr/>
        </p:nvSpPr>
        <p:spPr>
          <a:xfrm>
            <a:off x="1533228" y="4338029"/>
            <a:ext cx="1798352" cy="1798352"/>
          </a:xfrm>
          <a:prstGeom prst="ellipse">
            <a:avLst/>
          </a:prstGeom>
          <a:gradFill>
            <a:gsLst>
              <a:gs pos="3000">
                <a:schemeClr val="accent2">
                  <a:lumMod val="75000"/>
                </a:schemeClr>
              </a:gs>
              <a:gs pos="4500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E96D996-6C0D-044A-B285-D2C1BA1B55E8}"/>
              </a:ext>
            </a:extLst>
          </p:cNvPr>
          <p:cNvSpPr txBox="1"/>
          <p:nvPr/>
        </p:nvSpPr>
        <p:spPr>
          <a:xfrm>
            <a:off x="1559382" y="672995"/>
            <a:ext cx="6917278" cy="410882"/>
          </a:xfrm>
          <a:prstGeom prst="rect">
            <a:avLst/>
          </a:prstGeom>
          <a:noFill/>
        </p:spPr>
        <p:txBody>
          <a:bodyPr wrap="non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1400" b="1" kern="0" dirty="0">
                <a:solidFill>
                  <a:srgbClr val="000000"/>
                </a:solidFill>
                <a:latin typeface="Meiryo" panose="020B0604030504040204" pitchFamily="34" charset="-128"/>
                <a:ea typeface="Meiryo" panose="020B0604030504040204" pitchFamily="34" charset="-128"/>
                <a:cs typeface="Arial"/>
                <a:sym typeface="Arial"/>
              </a:rPr>
              <a:t>広告掲載</a:t>
            </a:r>
            <a:r>
              <a:rPr kumimoji="0" lang="ja-JP" altLang="en-US" sz="1400" b="1"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Arial"/>
                <a:sym typeface="Arial"/>
              </a:rPr>
              <a:t>エリアは </a:t>
            </a:r>
            <a:r>
              <a:rPr kumimoji="0" lang="ja-JP" altLang="en-US" b="1"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Arial"/>
                <a:sym typeface="Arial"/>
              </a:rPr>
              <a:t>都道府県単位 </a:t>
            </a:r>
            <a:r>
              <a:rPr kumimoji="0" lang="ja-JP" altLang="en-US" sz="1400" b="1" kern="0" dirty="0">
                <a:solidFill>
                  <a:srgbClr val="000000"/>
                </a:solidFill>
                <a:latin typeface="Meiryo" panose="020B0604030504040204" pitchFamily="34" charset="-128"/>
                <a:ea typeface="Meiryo" panose="020B0604030504040204" pitchFamily="34" charset="-128"/>
                <a:cs typeface="Arial"/>
                <a:sym typeface="Arial"/>
              </a:rPr>
              <a:t>や </a:t>
            </a:r>
            <a:r>
              <a:rPr kumimoji="0" lang="ja-JP" altLang="en-US" b="1"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Arial"/>
                <a:sym typeface="Arial"/>
              </a:rPr>
              <a:t>市区郡単位 </a:t>
            </a:r>
            <a:r>
              <a:rPr kumimoji="0" lang="ja-JP" altLang="en-US" sz="1400" b="1"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Arial"/>
                <a:sym typeface="Arial"/>
              </a:rPr>
              <a:t>で</a:t>
            </a:r>
            <a:r>
              <a:rPr kumimoji="0" lang="en-US" altLang="ja-JP" sz="1400" b="1" i="0" u="none" strike="noStrike" kern="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Arial"/>
                <a:sym typeface="Arial"/>
              </a:rPr>
              <a:t>”</a:t>
            </a:r>
            <a:r>
              <a:rPr kumimoji="0" lang="ja-JP" altLang="en-US" sz="1400" b="1" i="0" u="none" strike="noStrike" kern="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Arial"/>
                <a:sym typeface="Arial"/>
              </a:rPr>
              <a:t>自由</a:t>
            </a:r>
            <a:r>
              <a:rPr kumimoji="0" lang="en-US" altLang="ja-JP" sz="1400" b="1" i="0" u="none" strike="noStrike" kern="0" cap="none" spc="0" normalizeH="0" baseline="0" noProof="0" dirty="0">
                <a:ln>
                  <a:noFill/>
                </a:ln>
                <a:solidFill>
                  <a:srgbClr val="FF0000"/>
                </a:solidFill>
                <a:effectLst/>
                <a:uLnTx/>
                <a:uFillTx/>
                <a:latin typeface="Meiryo" panose="020B0604030504040204" pitchFamily="34" charset="-128"/>
                <a:ea typeface="Meiryo" panose="020B0604030504040204" pitchFamily="34" charset="-128"/>
                <a:cs typeface="Arial"/>
                <a:sym typeface="Arial"/>
              </a:rPr>
              <a:t>”</a:t>
            </a:r>
            <a:r>
              <a:rPr kumimoji="0" lang="ja-JP" altLang="en-US" sz="1400" b="1"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Arial"/>
                <a:sym typeface="Arial"/>
              </a:rPr>
              <a:t>に指定が可能です。</a:t>
            </a:r>
            <a:endParaRPr kumimoji="0" lang="en-US" altLang="ja-JP" sz="1400" b="1" kern="0" dirty="0">
              <a:solidFill>
                <a:srgbClr val="000000"/>
              </a:solidFill>
              <a:latin typeface="Meiryo" panose="020B0604030504040204" pitchFamily="34" charset="-128"/>
              <a:ea typeface="Meiryo" panose="020B0604030504040204" pitchFamily="34" charset="-128"/>
              <a:cs typeface="Arial"/>
              <a:sym typeface="Arial"/>
            </a:endParaRPr>
          </a:p>
        </p:txBody>
      </p:sp>
      <p:sp>
        <p:nvSpPr>
          <p:cNvPr id="18" name="テキスト ボックス 17">
            <a:extLst>
              <a:ext uri="{FF2B5EF4-FFF2-40B4-BE49-F238E27FC236}">
                <a16:creationId xmlns:a16="http://schemas.microsoft.com/office/drawing/2014/main" id="{64538E5A-BD79-9C44-8259-63B3B8F93005}"/>
              </a:ext>
            </a:extLst>
          </p:cNvPr>
          <p:cNvSpPr txBox="1"/>
          <p:nvPr/>
        </p:nvSpPr>
        <p:spPr>
          <a:xfrm>
            <a:off x="2994203" y="1194193"/>
            <a:ext cx="3716176" cy="369332"/>
          </a:xfrm>
          <a:prstGeom prst="rect">
            <a:avLst/>
          </a:prstGeom>
          <a:noFill/>
        </p:spPr>
        <p:txBody>
          <a:bodyPr wrap="square" rtlCol="0">
            <a:spAutoFit/>
          </a:bodyPr>
          <a:lstStyle/>
          <a:p>
            <a:pPr algn="ctr"/>
            <a:r>
              <a:rPr kumimoji="1" lang="ja-JP" altLang="en-US" b="1" dirty="0">
                <a:solidFill>
                  <a:schemeClr val="bg1"/>
                </a:solidFill>
                <a:latin typeface="Meiryo" panose="020B0604030504040204" pitchFamily="34" charset="-128"/>
                <a:ea typeface="Meiryo" panose="020B0604030504040204" pitchFamily="34" charset="-128"/>
              </a:rPr>
              <a:t>「都道府県」</a:t>
            </a:r>
            <a:r>
              <a:rPr kumimoji="1" lang="ja-JP" altLang="en-US" sz="1100" b="1" dirty="0">
                <a:solidFill>
                  <a:schemeClr val="bg1"/>
                </a:solidFill>
                <a:latin typeface="Meiryo" panose="020B0604030504040204" pitchFamily="34" charset="-128"/>
                <a:ea typeface="Meiryo" panose="020B0604030504040204" pitchFamily="34" charset="-128"/>
              </a:rPr>
              <a:t>で</a:t>
            </a:r>
            <a:r>
              <a:rPr lang="ja-JP" altLang="en-US" sz="1100" b="1" dirty="0">
                <a:solidFill>
                  <a:schemeClr val="bg1"/>
                </a:solidFill>
                <a:latin typeface="Meiryo" panose="020B0604030504040204" pitchFamily="34" charset="-128"/>
                <a:ea typeface="Meiryo" panose="020B0604030504040204" pitchFamily="34" charset="-128"/>
              </a:rPr>
              <a:t>掲載</a:t>
            </a:r>
            <a:r>
              <a:rPr kumimoji="1" lang="ja-JP" altLang="en-US" sz="1100" b="1" dirty="0">
                <a:solidFill>
                  <a:schemeClr val="bg1"/>
                </a:solidFill>
                <a:latin typeface="Meiryo" panose="020B0604030504040204" pitchFamily="34" charset="-128"/>
                <a:ea typeface="Meiryo" panose="020B0604030504040204" pitchFamily="34" charset="-128"/>
              </a:rPr>
              <a:t>する場合</a:t>
            </a:r>
            <a:endParaRPr kumimoji="1" lang="ja-JP" altLang="en-US" sz="1200" b="1" dirty="0">
              <a:solidFill>
                <a:schemeClr val="bg1"/>
              </a:solidFill>
              <a:latin typeface="Meiryo" panose="020B0604030504040204" pitchFamily="34" charset="-128"/>
              <a:ea typeface="Meiryo" panose="020B0604030504040204" pitchFamily="34" charset="-128"/>
            </a:endParaRPr>
          </a:p>
        </p:txBody>
      </p:sp>
      <p:cxnSp>
        <p:nvCxnSpPr>
          <p:cNvPr id="13" name="直線コネクタ 12">
            <a:extLst>
              <a:ext uri="{FF2B5EF4-FFF2-40B4-BE49-F238E27FC236}">
                <a16:creationId xmlns:a16="http://schemas.microsoft.com/office/drawing/2014/main" id="{E62C24FB-A343-42BE-9C02-509680CED5BE}"/>
              </a:ext>
            </a:extLst>
          </p:cNvPr>
          <p:cNvCxnSpPr>
            <a:cxnSpLocks/>
          </p:cNvCxnSpPr>
          <p:nvPr/>
        </p:nvCxnSpPr>
        <p:spPr>
          <a:xfrm>
            <a:off x="2180779" y="6236553"/>
            <a:ext cx="6001196" cy="0"/>
          </a:xfrm>
          <a:prstGeom prst="line">
            <a:avLst/>
          </a:prstGeom>
          <a:ln>
            <a:solidFill>
              <a:srgbClr val="E0233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0537C6F6-7A2C-4F9B-9703-F4D5545D8DE9}"/>
              </a:ext>
            </a:extLst>
          </p:cNvPr>
          <p:cNvSpPr txBox="1"/>
          <p:nvPr/>
        </p:nvSpPr>
        <p:spPr>
          <a:xfrm>
            <a:off x="2973179" y="6205526"/>
            <a:ext cx="5816492" cy="490519"/>
          </a:xfrm>
          <a:prstGeom prst="rect">
            <a:avLst/>
          </a:prstGeom>
          <a:noFill/>
        </p:spPr>
        <p:txBody>
          <a:bodyPr wrap="square">
            <a:spAutoFit/>
          </a:bodyPr>
          <a:lstStyle/>
          <a:p>
            <a:pPr>
              <a:lnSpc>
                <a:spcPct val="150000"/>
              </a:lnSpc>
            </a:pPr>
            <a:r>
              <a:rPr lang="ja-JP" altLang="en-US" sz="900" dirty="0">
                <a:latin typeface="Meiryo" panose="020B0604030504040204" pitchFamily="34" charset="-128"/>
                <a:ea typeface="Meiryo" panose="020B0604030504040204" pitchFamily="34" charset="-128"/>
              </a:rPr>
              <a:t>ヤフーの広告掲載保証回数はデバイス・エリアの組み合わせによって変動致します。</a:t>
            </a:r>
            <a:endParaRPr lang="en-US" altLang="ja-JP" sz="900" dirty="0">
              <a:latin typeface="Meiryo" panose="020B0604030504040204" pitchFamily="34" charset="-128"/>
              <a:ea typeface="Meiryo" panose="020B0604030504040204" pitchFamily="34" charset="-128"/>
            </a:endParaRPr>
          </a:p>
          <a:p>
            <a:pPr>
              <a:lnSpc>
                <a:spcPct val="150000"/>
              </a:lnSpc>
            </a:pPr>
            <a:r>
              <a:rPr lang="en-US" altLang="ja-JP" sz="900" dirty="0">
                <a:latin typeface="Meiryo" panose="020B0604030504040204" pitchFamily="34" charset="-128"/>
                <a:ea typeface="Meiryo" panose="020B0604030504040204" pitchFamily="34" charset="-128"/>
              </a:rPr>
              <a:t>X(</a:t>
            </a:r>
            <a:r>
              <a:rPr lang="ja-JP" altLang="en-US" sz="900">
                <a:latin typeface="Meiryo" panose="020B0604030504040204" pitchFamily="34" charset="-128"/>
                <a:ea typeface="Meiryo" panose="020B0604030504040204" pitchFamily="34" charset="-128"/>
              </a:rPr>
              <a:t>旧</a:t>
            </a:r>
            <a:r>
              <a:rPr lang="en-US" altLang="ja-JP" sz="900" dirty="0">
                <a:latin typeface="Meiryo" panose="020B0604030504040204" pitchFamily="34" charset="-128"/>
                <a:ea typeface="Meiryo" panose="020B0604030504040204" pitchFamily="34" charset="-128"/>
              </a:rPr>
              <a:t>Twitter)</a:t>
            </a:r>
            <a:r>
              <a:rPr lang="ja-JP" altLang="en-US" sz="900">
                <a:latin typeface="Meiryo" panose="020B0604030504040204" pitchFamily="34" charset="-128"/>
                <a:ea typeface="Meiryo" panose="020B0604030504040204" pitchFamily="34" charset="-128"/>
              </a:rPr>
              <a:t>は</a:t>
            </a:r>
            <a:r>
              <a:rPr lang="ja-JP" altLang="en-US" sz="900" dirty="0">
                <a:latin typeface="Meiryo" panose="020B0604030504040204" pitchFamily="34" charset="-128"/>
                <a:ea typeface="Meiryo" panose="020B0604030504040204" pitchFamily="34" charset="-128"/>
              </a:rPr>
              <a:t>都道府県単位でのご指定となります。</a:t>
            </a:r>
            <a:r>
              <a:rPr lang="ja-JP" altLang="en-US" sz="900" dirty="0">
                <a:solidFill>
                  <a:schemeClr val="tx1"/>
                </a:solidFill>
                <a:latin typeface="Meiryo" panose="020B0604030504040204" pitchFamily="34" charset="-128"/>
                <a:ea typeface="Meiryo" panose="020B0604030504040204" pitchFamily="34" charset="-128"/>
              </a:rPr>
              <a:t>詳細は事務局までお問合せ下さい。</a:t>
            </a:r>
            <a:endParaRPr lang="en-US" altLang="ja-JP" sz="900" dirty="0">
              <a:solidFill>
                <a:schemeClr val="tx1"/>
              </a:solidFill>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69E8F2C1-7391-B94B-B207-CB6EA8749167}"/>
              </a:ext>
            </a:extLst>
          </p:cNvPr>
          <p:cNvSpPr txBox="1"/>
          <p:nvPr/>
        </p:nvSpPr>
        <p:spPr>
          <a:xfrm>
            <a:off x="1909228" y="5798684"/>
            <a:ext cx="1103187" cy="215444"/>
          </a:xfrm>
          <a:prstGeom prst="rect">
            <a:avLst/>
          </a:prstGeom>
          <a:noFill/>
        </p:spPr>
        <p:txBody>
          <a:bodyPr wrap="none" rtlCol="0">
            <a:spAutoFit/>
          </a:bodyPr>
          <a:lstStyle/>
          <a:p>
            <a:r>
              <a:rPr kumimoji="1" lang="ja-JP" altLang="en-US" sz="800" dirty="0">
                <a:latin typeface="Meiryo" panose="020B0604030504040204" pitchFamily="34" charset="-128"/>
                <a:ea typeface="Meiryo" panose="020B0604030504040204" pitchFamily="34" charset="-128"/>
              </a:rPr>
              <a:t>例）東京都港区のみ</a:t>
            </a:r>
          </a:p>
        </p:txBody>
      </p:sp>
      <p:sp>
        <p:nvSpPr>
          <p:cNvPr id="49" name="テキスト ボックス 48">
            <a:extLst>
              <a:ext uri="{FF2B5EF4-FFF2-40B4-BE49-F238E27FC236}">
                <a16:creationId xmlns:a16="http://schemas.microsoft.com/office/drawing/2014/main" id="{C663D782-5024-4240-8B8D-FD47445CD1B5}"/>
              </a:ext>
            </a:extLst>
          </p:cNvPr>
          <p:cNvSpPr txBox="1"/>
          <p:nvPr/>
        </p:nvSpPr>
        <p:spPr>
          <a:xfrm>
            <a:off x="6784019" y="5798684"/>
            <a:ext cx="1338828" cy="215444"/>
          </a:xfrm>
          <a:prstGeom prst="rect">
            <a:avLst/>
          </a:prstGeom>
          <a:noFill/>
        </p:spPr>
        <p:txBody>
          <a:bodyPr wrap="none" rtlCol="0">
            <a:spAutoFit/>
          </a:bodyPr>
          <a:lstStyle/>
          <a:p>
            <a:r>
              <a:rPr kumimoji="1" lang="ja-JP" altLang="en-US" sz="800">
                <a:latin typeface="Meiryo" panose="020B0604030504040204" pitchFamily="34" charset="-128"/>
                <a:ea typeface="Meiryo" panose="020B0604030504040204" pitchFamily="34" charset="-128"/>
              </a:rPr>
              <a:t>例）東京</a:t>
            </a:r>
            <a:r>
              <a:rPr kumimoji="1" lang="en-US" altLang="ja-JP" sz="800" dirty="0">
                <a:latin typeface="Meiryo" panose="020B0604030504040204" pitchFamily="34" charset="-128"/>
                <a:ea typeface="Meiryo" panose="020B0604030504040204" pitchFamily="34" charset="-128"/>
              </a:rPr>
              <a:t>23</a:t>
            </a:r>
            <a:r>
              <a:rPr kumimoji="1" lang="ja-JP" altLang="en-US" sz="800">
                <a:latin typeface="Meiryo" panose="020B0604030504040204" pitchFamily="34" charset="-128"/>
                <a:ea typeface="Meiryo" panose="020B0604030504040204" pitchFamily="34" charset="-128"/>
              </a:rPr>
              <a:t>区と神奈川県</a:t>
            </a:r>
          </a:p>
        </p:txBody>
      </p:sp>
      <p:grpSp>
        <p:nvGrpSpPr>
          <p:cNvPr id="10" name="グループ化 9">
            <a:extLst>
              <a:ext uri="{FF2B5EF4-FFF2-40B4-BE49-F238E27FC236}">
                <a16:creationId xmlns:a16="http://schemas.microsoft.com/office/drawing/2014/main" id="{C8AF8DE7-5EB5-2A44-AD3B-BA121AD15408}"/>
              </a:ext>
            </a:extLst>
          </p:cNvPr>
          <p:cNvGrpSpPr/>
          <p:nvPr/>
        </p:nvGrpSpPr>
        <p:grpSpPr>
          <a:xfrm>
            <a:off x="2718879" y="1761108"/>
            <a:ext cx="1736352" cy="1347231"/>
            <a:chOff x="3429242" y="2157289"/>
            <a:chExt cx="1159770" cy="899863"/>
          </a:xfrm>
        </p:grpSpPr>
        <p:sp>
          <p:nvSpPr>
            <p:cNvPr id="64" name="Freeform 19">
              <a:extLst>
                <a:ext uri="{FF2B5EF4-FFF2-40B4-BE49-F238E27FC236}">
                  <a16:creationId xmlns:a16="http://schemas.microsoft.com/office/drawing/2014/main" id="{85C5AE7E-44CA-DF47-ADD0-758B204708BF}"/>
                </a:ext>
              </a:extLst>
            </p:cNvPr>
            <p:cNvSpPr>
              <a:spLocks/>
            </p:cNvSpPr>
            <p:nvPr/>
          </p:nvSpPr>
          <p:spPr bwMode="auto">
            <a:xfrm>
              <a:off x="3987244" y="2276527"/>
              <a:ext cx="601768" cy="780625"/>
            </a:xfrm>
            <a:custGeom>
              <a:avLst/>
              <a:gdLst>
                <a:gd name="T0" fmla="*/ 978 w 1141"/>
                <a:gd name="T1" fmla="*/ 359 h 1480"/>
                <a:gd name="T2" fmla="*/ 849 w 1141"/>
                <a:gd name="T3" fmla="*/ 234 h 1480"/>
                <a:gd name="T4" fmla="*/ 740 w 1141"/>
                <a:gd name="T5" fmla="*/ 223 h 1480"/>
                <a:gd name="T6" fmla="*/ 620 w 1141"/>
                <a:gd name="T7" fmla="*/ 248 h 1480"/>
                <a:gd name="T8" fmla="*/ 500 w 1141"/>
                <a:gd name="T9" fmla="*/ 297 h 1480"/>
                <a:gd name="T10" fmla="*/ 382 w 1141"/>
                <a:gd name="T11" fmla="*/ 282 h 1480"/>
                <a:gd name="T12" fmla="*/ 209 w 1141"/>
                <a:gd name="T13" fmla="*/ 204 h 1480"/>
                <a:gd name="T14" fmla="*/ 155 w 1141"/>
                <a:gd name="T15" fmla="*/ 131 h 1480"/>
                <a:gd name="T16" fmla="*/ 78 w 1141"/>
                <a:gd name="T17" fmla="*/ 47 h 1480"/>
                <a:gd name="T18" fmla="*/ 34 w 1141"/>
                <a:gd name="T19" fmla="*/ 1 h 1480"/>
                <a:gd name="T20" fmla="*/ 60 w 1141"/>
                <a:gd name="T21" fmla="*/ 67 h 1480"/>
                <a:gd name="T22" fmla="*/ 101 w 1141"/>
                <a:gd name="T23" fmla="*/ 187 h 1480"/>
                <a:gd name="T24" fmla="*/ 142 w 1141"/>
                <a:gd name="T25" fmla="*/ 244 h 1480"/>
                <a:gd name="T26" fmla="*/ 162 w 1141"/>
                <a:gd name="T27" fmla="*/ 497 h 1480"/>
                <a:gd name="T28" fmla="*/ 134 w 1141"/>
                <a:gd name="T29" fmla="*/ 540 h 1480"/>
                <a:gd name="T30" fmla="*/ 184 w 1141"/>
                <a:gd name="T31" fmla="*/ 576 h 1480"/>
                <a:gd name="T32" fmla="*/ 230 w 1141"/>
                <a:gd name="T33" fmla="*/ 521 h 1480"/>
                <a:gd name="T34" fmla="*/ 313 w 1141"/>
                <a:gd name="T35" fmla="*/ 698 h 1480"/>
                <a:gd name="T36" fmla="*/ 155 w 1141"/>
                <a:gd name="T37" fmla="*/ 855 h 1480"/>
                <a:gd name="T38" fmla="*/ 105 w 1141"/>
                <a:gd name="T39" fmla="*/ 904 h 1480"/>
                <a:gd name="T40" fmla="*/ 120 w 1141"/>
                <a:gd name="T41" fmla="*/ 1042 h 1480"/>
                <a:gd name="T42" fmla="*/ 76 w 1141"/>
                <a:gd name="T43" fmla="*/ 1165 h 1480"/>
                <a:gd name="T44" fmla="*/ 82 w 1141"/>
                <a:gd name="T45" fmla="*/ 1227 h 1480"/>
                <a:gd name="T46" fmla="*/ 82 w 1141"/>
                <a:gd name="T47" fmla="*/ 1318 h 1480"/>
                <a:gd name="T48" fmla="*/ 36 w 1141"/>
                <a:gd name="T49" fmla="*/ 1388 h 1480"/>
                <a:gd name="T50" fmla="*/ 72 w 1141"/>
                <a:gd name="T51" fmla="*/ 1441 h 1480"/>
                <a:gd name="T52" fmla="*/ 220 w 1141"/>
                <a:gd name="T53" fmla="*/ 1411 h 1480"/>
                <a:gd name="T54" fmla="*/ 365 w 1141"/>
                <a:gd name="T55" fmla="*/ 1253 h 1480"/>
                <a:gd name="T56" fmla="*/ 510 w 1141"/>
                <a:gd name="T57" fmla="*/ 1195 h 1480"/>
                <a:gd name="T58" fmla="*/ 610 w 1141"/>
                <a:gd name="T59" fmla="*/ 1140 h 1480"/>
                <a:gd name="T60" fmla="*/ 663 w 1141"/>
                <a:gd name="T61" fmla="*/ 1010 h 1480"/>
                <a:gd name="T62" fmla="*/ 869 w 1141"/>
                <a:gd name="T63" fmla="*/ 537 h 1480"/>
                <a:gd name="T64" fmla="*/ 1040 w 1141"/>
                <a:gd name="T65" fmla="*/ 485 h 1480"/>
                <a:gd name="T66" fmla="*/ 1122 w 1141"/>
                <a:gd name="T67" fmla="*/ 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1" h="1480">
                  <a:moveTo>
                    <a:pt x="1121" y="437"/>
                  </a:moveTo>
                  <a:cubicBezTo>
                    <a:pt x="1067" y="446"/>
                    <a:pt x="1000" y="406"/>
                    <a:pt x="978" y="359"/>
                  </a:cubicBezTo>
                  <a:cubicBezTo>
                    <a:pt x="960" y="323"/>
                    <a:pt x="946" y="314"/>
                    <a:pt x="909" y="299"/>
                  </a:cubicBezTo>
                  <a:cubicBezTo>
                    <a:pt x="877" y="286"/>
                    <a:pt x="870" y="260"/>
                    <a:pt x="849" y="234"/>
                  </a:cubicBezTo>
                  <a:cubicBezTo>
                    <a:pt x="837" y="218"/>
                    <a:pt x="792" y="171"/>
                    <a:pt x="773" y="179"/>
                  </a:cubicBezTo>
                  <a:cubicBezTo>
                    <a:pt x="762" y="184"/>
                    <a:pt x="751" y="215"/>
                    <a:pt x="740" y="223"/>
                  </a:cubicBezTo>
                  <a:cubicBezTo>
                    <a:pt x="728" y="231"/>
                    <a:pt x="723" y="230"/>
                    <a:pt x="707" y="231"/>
                  </a:cubicBezTo>
                  <a:cubicBezTo>
                    <a:pt x="675" y="231"/>
                    <a:pt x="648" y="231"/>
                    <a:pt x="620" y="248"/>
                  </a:cubicBezTo>
                  <a:cubicBezTo>
                    <a:pt x="592" y="265"/>
                    <a:pt x="578" y="275"/>
                    <a:pt x="546" y="282"/>
                  </a:cubicBezTo>
                  <a:cubicBezTo>
                    <a:pt x="527" y="285"/>
                    <a:pt x="518" y="293"/>
                    <a:pt x="500" y="297"/>
                  </a:cubicBezTo>
                  <a:cubicBezTo>
                    <a:pt x="484" y="300"/>
                    <a:pt x="470" y="298"/>
                    <a:pt x="455" y="302"/>
                  </a:cubicBezTo>
                  <a:cubicBezTo>
                    <a:pt x="414" y="315"/>
                    <a:pt x="416" y="306"/>
                    <a:pt x="382" y="282"/>
                  </a:cubicBezTo>
                  <a:cubicBezTo>
                    <a:pt x="358" y="265"/>
                    <a:pt x="323" y="259"/>
                    <a:pt x="295" y="250"/>
                  </a:cubicBezTo>
                  <a:cubicBezTo>
                    <a:pt x="272" y="242"/>
                    <a:pt x="224" y="226"/>
                    <a:pt x="209" y="204"/>
                  </a:cubicBezTo>
                  <a:cubicBezTo>
                    <a:pt x="198" y="189"/>
                    <a:pt x="200" y="181"/>
                    <a:pt x="185" y="168"/>
                  </a:cubicBezTo>
                  <a:cubicBezTo>
                    <a:pt x="170" y="155"/>
                    <a:pt x="165" y="148"/>
                    <a:pt x="155" y="131"/>
                  </a:cubicBezTo>
                  <a:cubicBezTo>
                    <a:pt x="138" y="104"/>
                    <a:pt x="112" y="81"/>
                    <a:pt x="91" y="59"/>
                  </a:cubicBezTo>
                  <a:cubicBezTo>
                    <a:pt x="89" y="56"/>
                    <a:pt x="82" y="51"/>
                    <a:pt x="78" y="47"/>
                  </a:cubicBezTo>
                  <a:cubicBezTo>
                    <a:pt x="73" y="41"/>
                    <a:pt x="72" y="35"/>
                    <a:pt x="68" y="29"/>
                  </a:cubicBezTo>
                  <a:cubicBezTo>
                    <a:pt x="60" y="15"/>
                    <a:pt x="52" y="1"/>
                    <a:pt x="34" y="1"/>
                  </a:cubicBezTo>
                  <a:cubicBezTo>
                    <a:pt x="19" y="0"/>
                    <a:pt x="16" y="9"/>
                    <a:pt x="14" y="19"/>
                  </a:cubicBezTo>
                  <a:cubicBezTo>
                    <a:pt x="26" y="38"/>
                    <a:pt x="50" y="47"/>
                    <a:pt x="60" y="67"/>
                  </a:cubicBezTo>
                  <a:cubicBezTo>
                    <a:pt x="68" y="85"/>
                    <a:pt x="60" y="107"/>
                    <a:pt x="63" y="126"/>
                  </a:cubicBezTo>
                  <a:cubicBezTo>
                    <a:pt x="67" y="153"/>
                    <a:pt x="87" y="166"/>
                    <a:pt x="101" y="187"/>
                  </a:cubicBezTo>
                  <a:cubicBezTo>
                    <a:pt x="115" y="207"/>
                    <a:pt x="123" y="236"/>
                    <a:pt x="143" y="252"/>
                  </a:cubicBezTo>
                  <a:cubicBezTo>
                    <a:pt x="143" y="250"/>
                    <a:pt x="143" y="247"/>
                    <a:pt x="142" y="244"/>
                  </a:cubicBezTo>
                  <a:cubicBezTo>
                    <a:pt x="184" y="314"/>
                    <a:pt x="127" y="376"/>
                    <a:pt x="147" y="451"/>
                  </a:cubicBezTo>
                  <a:cubicBezTo>
                    <a:pt x="152" y="468"/>
                    <a:pt x="162" y="477"/>
                    <a:pt x="162" y="497"/>
                  </a:cubicBezTo>
                  <a:cubicBezTo>
                    <a:pt x="162" y="503"/>
                    <a:pt x="165" y="517"/>
                    <a:pt x="162" y="522"/>
                  </a:cubicBezTo>
                  <a:cubicBezTo>
                    <a:pt x="159" y="529"/>
                    <a:pt x="139" y="532"/>
                    <a:pt x="134" y="540"/>
                  </a:cubicBezTo>
                  <a:cubicBezTo>
                    <a:pt x="130" y="548"/>
                    <a:pt x="130" y="566"/>
                    <a:pt x="131" y="584"/>
                  </a:cubicBezTo>
                  <a:cubicBezTo>
                    <a:pt x="147" y="591"/>
                    <a:pt x="172" y="587"/>
                    <a:pt x="184" y="576"/>
                  </a:cubicBezTo>
                  <a:cubicBezTo>
                    <a:pt x="198" y="564"/>
                    <a:pt x="175" y="550"/>
                    <a:pt x="175" y="537"/>
                  </a:cubicBezTo>
                  <a:cubicBezTo>
                    <a:pt x="174" y="519"/>
                    <a:pt x="207" y="518"/>
                    <a:pt x="230" y="521"/>
                  </a:cubicBezTo>
                  <a:cubicBezTo>
                    <a:pt x="253" y="524"/>
                    <a:pt x="282" y="551"/>
                    <a:pt x="324" y="604"/>
                  </a:cubicBezTo>
                  <a:cubicBezTo>
                    <a:pt x="366" y="656"/>
                    <a:pt x="345" y="659"/>
                    <a:pt x="313" y="698"/>
                  </a:cubicBezTo>
                  <a:cubicBezTo>
                    <a:pt x="282" y="736"/>
                    <a:pt x="221" y="801"/>
                    <a:pt x="195" y="813"/>
                  </a:cubicBezTo>
                  <a:cubicBezTo>
                    <a:pt x="168" y="824"/>
                    <a:pt x="157" y="836"/>
                    <a:pt x="155" y="855"/>
                  </a:cubicBezTo>
                  <a:cubicBezTo>
                    <a:pt x="153" y="874"/>
                    <a:pt x="175" y="883"/>
                    <a:pt x="152" y="901"/>
                  </a:cubicBezTo>
                  <a:cubicBezTo>
                    <a:pt x="130" y="919"/>
                    <a:pt x="105" y="904"/>
                    <a:pt x="105" y="904"/>
                  </a:cubicBezTo>
                  <a:cubicBezTo>
                    <a:pt x="105" y="904"/>
                    <a:pt x="65" y="947"/>
                    <a:pt x="67" y="968"/>
                  </a:cubicBezTo>
                  <a:cubicBezTo>
                    <a:pt x="70" y="989"/>
                    <a:pt x="113" y="1007"/>
                    <a:pt x="120" y="1042"/>
                  </a:cubicBezTo>
                  <a:cubicBezTo>
                    <a:pt x="130" y="1092"/>
                    <a:pt x="115" y="1087"/>
                    <a:pt x="90" y="1104"/>
                  </a:cubicBezTo>
                  <a:cubicBezTo>
                    <a:pt x="66" y="1121"/>
                    <a:pt x="55" y="1153"/>
                    <a:pt x="76" y="1165"/>
                  </a:cubicBezTo>
                  <a:cubicBezTo>
                    <a:pt x="88" y="1173"/>
                    <a:pt x="99" y="1194"/>
                    <a:pt x="86" y="1200"/>
                  </a:cubicBezTo>
                  <a:cubicBezTo>
                    <a:pt x="72" y="1206"/>
                    <a:pt x="69" y="1225"/>
                    <a:pt x="82" y="1227"/>
                  </a:cubicBezTo>
                  <a:cubicBezTo>
                    <a:pt x="94" y="1228"/>
                    <a:pt x="106" y="1252"/>
                    <a:pt x="86" y="1261"/>
                  </a:cubicBezTo>
                  <a:cubicBezTo>
                    <a:pt x="66" y="1271"/>
                    <a:pt x="56" y="1307"/>
                    <a:pt x="82" y="1318"/>
                  </a:cubicBezTo>
                  <a:cubicBezTo>
                    <a:pt x="105" y="1326"/>
                    <a:pt x="112" y="1332"/>
                    <a:pt x="108" y="1362"/>
                  </a:cubicBezTo>
                  <a:cubicBezTo>
                    <a:pt x="105" y="1391"/>
                    <a:pt x="70" y="1387"/>
                    <a:pt x="36" y="1388"/>
                  </a:cubicBezTo>
                  <a:cubicBezTo>
                    <a:pt x="0" y="1389"/>
                    <a:pt x="7" y="1412"/>
                    <a:pt x="26" y="1413"/>
                  </a:cubicBezTo>
                  <a:cubicBezTo>
                    <a:pt x="58" y="1414"/>
                    <a:pt x="64" y="1418"/>
                    <a:pt x="72" y="1441"/>
                  </a:cubicBezTo>
                  <a:cubicBezTo>
                    <a:pt x="80" y="1464"/>
                    <a:pt x="100" y="1480"/>
                    <a:pt x="132" y="1477"/>
                  </a:cubicBezTo>
                  <a:cubicBezTo>
                    <a:pt x="160" y="1474"/>
                    <a:pt x="221" y="1473"/>
                    <a:pt x="220" y="1411"/>
                  </a:cubicBezTo>
                  <a:cubicBezTo>
                    <a:pt x="218" y="1348"/>
                    <a:pt x="274" y="1303"/>
                    <a:pt x="298" y="1295"/>
                  </a:cubicBezTo>
                  <a:cubicBezTo>
                    <a:pt x="322" y="1286"/>
                    <a:pt x="360" y="1289"/>
                    <a:pt x="365" y="1253"/>
                  </a:cubicBezTo>
                  <a:cubicBezTo>
                    <a:pt x="370" y="1218"/>
                    <a:pt x="403" y="1203"/>
                    <a:pt x="438" y="1212"/>
                  </a:cubicBezTo>
                  <a:cubicBezTo>
                    <a:pt x="474" y="1221"/>
                    <a:pt x="495" y="1210"/>
                    <a:pt x="510" y="1195"/>
                  </a:cubicBezTo>
                  <a:cubicBezTo>
                    <a:pt x="525" y="1181"/>
                    <a:pt x="575" y="1192"/>
                    <a:pt x="587" y="1179"/>
                  </a:cubicBezTo>
                  <a:cubicBezTo>
                    <a:pt x="599" y="1167"/>
                    <a:pt x="599" y="1145"/>
                    <a:pt x="610" y="1140"/>
                  </a:cubicBezTo>
                  <a:cubicBezTo>
                    <a:pt x="652" y="1121"/>
                    <a:pt x="646" y="1117"/>
                    <a:pt x="650" y="1081"/>
                  </a:cubicBezTo>
                  <a:cubicBezTo>
                    <a:pt x="654" y="1045"/>
                    <a:pt x="650" y="1052"/>
                    <a:pt x="663" y="1010"/>
                  </a:cubicBezTo>
                  <a:cubicBezTo>
                    <a:pt x="677" y="968"/>
                    <a:pt x="656" y="945"/>
                    <a:pt x="649" y="909"/>
                  </a:cubicBezTo>
                  <a:cubicBezTo>
                    <a:pt x="626" y="779"/>
                    <a:pt x="732" y="645"/>
                    <a:pt x="869" y="537"/>
                  </a:cubicBezTo>
                  <a:cubicBezTo>
                    <a:pt x="895" y="517"/>
                    <a:pt x="923" y="499"/>
                    <a:pt x="952" y="494"/>
                  </a:cubicBezTo>
                  <a:cubicBezTo>
                    <a:pt x="995" y="486"/>
                    <a:pt x="1008" y="505"/>
                    <a:pt x="1040" y="485"/>
                  </a:cubicBezTo>
                  <a:cubicBezTo>
                    <a:pt x="1072" y="464"/>
                    <a:pt x="1087" y="482"/>
                    <a:pt x="1116" y="499"/>
                  </a:cubicBezTo>
                  <a:cubicBezTo>
                    <a:pt x="1141" y="514"/>
                    <a:pt x="1134" y="450"/>
                    <a:pt x="1122" y="437"/>
                  </a:cubicBezTo>
                  <a:cubicBezTo>
                    <a:pt x="1121" y="437"/>
                    <a:pt x="1121" y="437"/>
                    <a:pt x="1121" y="437"/>
                  </a:cubicBezTo>
                  <a:close/>
                </a:path>
              </a:pathLst>
            </a:custGeom>
            <a:solidFill>
              <a:schemeClr val="bg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sz="1400"/>
            </a:p>
          </p:txBody>
        </p:sp>
        <p:sp>
          <p:nvSpPr>
            <p:cNvPr id="66" name="Freeform 21">
              <a:extLst>
                <a:ext uri="{FF2B5EF4-FFF2-40B4-BE49-F238E27FC236}">
                  <a16:creationId xmlns:a16="http://schemas.microsoft.com/office/drawing/2014/main" id="{F9CCC9EB-01F9-2745-8AD1-7EA3E85AA626}"/>
                </a:ext>
              </a:extLst>
            </p:cNvPr>
            <p:cNvSpPr>
              <a:spLocks/>
            </p:cNvSpPr>
            <p:nvPr/>
          </p:nvSpPr>
          <p:spPr bwMode="auto">
            <a:xfrm>
              <a:off x="3429242" y="2157289"/>
              <a:ext cx="649106" cy="342304"/>
            </a:xfrm>
            <a:custGeom>
              <a:avLst/>
              <a:gdLst>
                <a:gd name="T0" fmla="*/ 283 w 1231"/>
                <a:gd name="T1" fmla="*/ 489 h 649"/>
                <a:gd name="T2" fmla="*/ 382 w 1231"/>
                <a:gd name="T3" fmla="*/ 497 h 649"/>
                <a:gd name="T4" fmla="*/ 432 w 1231"/>
                <a:gd name="T5" fmla="*/ 510 h 649"/>
                <a:gd name="T6" fmla="*/ 495 w 1231"/>
                <a:gd name="T7" fmla="*/ 544 h 649"/>
                <a:gd name="T8" fmla="*/ 578 w 1231"/>
                <a:gd name="T9" fmla="*/ 547 h 649"/>
                <a:gd name="T10" fmla="*/ 636 w 1231"/>
                <a:gd name="T11" fmla="*/ 587 h 649"/>
                <a:gd name="T12" fmla="*/ 650 w 1231"/>
                <a:gd name="T13" fmla="*/ 604 h 649"/>
                <a:gd name="T14" fmla="*/ 689 w 1231"/>
                <a:gd name="T15" fmla="*/ 625 h 649"/>
                <a:gd name="T16" fmla="*/ 779 w 1231"/>
                <a:gd name="T17" fmla="*/ 623 h 649"/>
                <a:gd name="T18" fmla="*/ 854 w 1231"/>
                <a:gd name="T19" fmla="*/ 622 h 649"/>
                <a:gd name="T20" fmla="*/ 887 w 1231"/>
                <a:gd name="T21" fmla="*/ 638 h 649"/>
                <a:gd name="T22" fmla="*/ 936 w 1231"/>
                <a:gd name="T23" fmla="*/ 627 h 649"/>
                <a:gd name="T24" fmla="*/ 962 w 1231"/>
                <a:gd name="T25" fmla="*/ 594 h 649"/>
                <a:gd name="T26" fmla="*/ 1050 w 1231"/>
                <a:gd name="T27" fmla="*/ 606 h 649"/>
                <a:gd name="T28" fmla="*/ 1126 w 1231"/>
                <a:gd name="T29" fmla="*/ 588 h 649"/>
                <a:gd name="T30" fmla="*/ 1200 w 1231"/>
                <a:gd name="T31" fmla="*/ 470 h 649"/>
                <a:gd name="T32" fmla="*/ 1159 w 1231"/>
                <a:gd name="T33" fmla="*/ 413 h 649"/>
                <a:gd name="T34" fmla="*/ 1118 w 1231"/>
                <a:gd name="T35" fmla="*/ 293 h 649"/>
                <a:gd name="T36" fmla="*/ 1067 w 1231"/>
                <a:gd name="T37" fmla="*/ 248 h 649"/>
                <a:gd name="T38" fmla="*/ 986 w 1231"/>
                <a:gd name="T39" fmla="*/ 90 h 649"/>
                <a:gd name="T40" fmla="*/ 831 w 1231"/>
                <a:gd name="T41" fmla="*/ 111 h 649"/>
                <a:gd name="T42" fmla="*/ 709 w 1231"/>
                <a:gd name="T43" fmla="*/ 61 h 649"/>
                <a:gd name="T44" fmla="*/ 634 w 1231"/>
                <a:gd name="T45" fmla="*/ 43 h 649"/>
                <a:gd name="T46" fmla="*/ 507 w 1231"/>
                <a:gd name="T47" fmla="*/ 19 h 649"/>
                <a:gd name="T48" fmla="*/ 426 w 1231"/>
                <a:gd name="T49" fmla="*/ 22 h 649"/>
                <a:gd name="T50" fmla="*/ 328 w 1231"/>
                <a:gd name="T51" fmla="*/ 173 h 649"/>
                <a:gd name="T52" fmla="*/ 247 w 1231"/>
                <a:gd name="T53" fmla="*/ 224 h 649"/>
                <a:gd name="T54" fmla="*/ 136 w 1231"/>
                <a:gd name="T55" fmla="*/ 290 h 649"/>
                <a:gd name="T56" fmla="*/ 43 w 1231"/>
                <a:gd name="T57" fmla="*/ 324 h 649"/>
                <a:gd name="T58" fmla="*/ 0 w 1231"/>
                <a:gd name="T59" fmla="*/ 367 h 649"/>
                <a:gd name="T60" fmla="*/ 29 w 1231"/>
                <a:gd name="T61" fmla="*/ 453 h 649"/>
                <a:gd name="T62" fmla="*/ 138 w 1231"/>
                <a:gd name="T63" fmla="*/ 526 h 649"/>
                <a:gd name="T64" fmla="*/ 224 w 1231"/>
                <a:gd name="T65" fmla="*/ 554 h 649"/>
                <a:gd name="T66" fmla="*/ 246 w 1231"/>
                <a:gd name="T67" fmla="*/ 51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1" h="649">
                  <a:moveTo>
                    <a:pt x="246" y="519"/>
                  </a:moveTo>
                  <a:cubicBezTo>
                    <a:pt x="254" y="507"/>
                    <a:pt x="272" y="496"/>
                    <a:pt x="283" y="489"/>
                  </a:cubicBezTo>
                  <a:cubicBezTo>
                    <a:pt x="300" y="480"/>
                    <a:pt x="319" y="476"/>
                    <a:pt x="339" y="476"/>
                  </a:cubicBezTo>
                  <a:cubicBezTo>
                    <a:pt x="357" y="477"/>
                    <a:pt x="366" y="491"/>
                    <a:pt x="382" y="497"/>
                  </a:cubicBezTo>
                  <a:cubicBezTo>
                    <a:pt x="391" y="500"/>
                    <a:pt x="398" y="505"/>
                    <a:pt x="405" y="507"/>
                  </a:cubicBezTo>
                  <a:cubicBezTo>
                    <a:pt x="413" y="510"/>
                    <a:pt x="423" y="508"/>
                    <a:pt x="432" y="510"/>
                  </a:cubicBezTo>
                  <a:cubicBezTo>
                    <a:pt x="444" y="513"/>
                    <a:pt x="464" y="521"/>
                    <a:pt x="474" y="528"/>
                  </a:cubicBezTo>
                  <a:cubicBezTo>
                    <a:pt x="483" y="535"/>
                    <a:pt x="483" y="542"/>
                    <a:pt x="495" y="544"/>
                  </a:cubicBezTo>
                  <a:cubicBezTo>
                    <a:pt x="504" y="546"/>
                    <a:pt x="513" y="543"/>
                    <a:pt x="522" y="544"/>
                  </a:cubicBezTo>
                  <a:cubicBezTo>
                    <a:pt x="540" y="546"/>
                    <a:pt x="559" y="547"/>
                    <a:pt x="578" y="547"/>
                  </a:cubicBezTo>
                  <a:cubicBezTo>
                    <a:pt x="605" y="547"/>
                    <a:pt x="607" y="551"/>
                    <a:pt x="619" y="572"/>
                  </a:cubicBezTo>
                  <a:cubicBezTo>
                    <a:pt x="625" y="582"/>
                    <a:pt x="627" y="582"/>
                    <a:pt x="636" y="587"/>
                  </a:cubicBezTo>
                  <a:cubicBezTo>
                    <a:pt x="640" y="589"/>
                    <a:pt x="643" y="589"/>
                    <a:pt x="646" y="592"/>
                  </a:cubicBezTo>
                  <a:cubicBezTo>
                    <a:pt x="649" y="595"/>
                    <a:pt x="648" y="602"/>
                    <a:pt x="650" y="604"/>
                  </a:cubicBezTo>
                  <a:cubicBezTo>
                    <a:pt x="657" y="610"/>
                    <a:pt x="665" y="604"/>
                    <a:pt x="673" y="607"/>
                  </a:cubicBezTo>
                  <a:cubicBezTo>
                    <a:pt x="681" y="610"/>
                    <a:pt x="684" y="617"/>
                    <a:pt x="689" y="625"/>
                  </a:cubicBezTo>
                  <a:cubicBezTo>
                    <a:pt x="700" y="641"/>
                    <a:pt x="717" y="643"/>
                    <a:pt x="737" y="640"/>
                  </a:cubicBezTo>
                  <a:cubicBezTo>
                    <a:pt x="753" y="637"/>
                    <a:pt x="765" y="628"/>
                    <a:pt x="779" y="623"/>
                  </a:cubicBezTo>
                  <a:cubicBezTo>
                    <a:pt x="796" y="618"/>
                    <a:pt x="809" y="620"/>
                    <a:pt x="823" y="609"/>
                  </a:cubicBezTo>
                  <a:cubicBezTo>
                    <a:pt x="841" y="595"/>
                    <a:pt x="851" y="597"/>
                    <a:pt x="854" y="622"/>
                  </a:cubicBezTo>
                  <a:cubicBezTo>
                    <a:pt x="854" y="629"/>
                    <a:pt x="851" y="637"/>
                    <a:pt x="857" y="643"/>
                  </a:cubicBezTo>
                  <a:cubicBezTo>
                    <a:pt x="865" y="649"/>
                    <a:pt x="880" y="641"/>
                    <a:pt x="887" y="638"/>
                  </a:cubicBezTo>
                  <a:cubicBezTo>
                    <a:pt x="901" y="632"/>
                    <a:pt x="914" y="627"/>
                    <a:pt x="928" y="624"/>
                  </a:cubicBezTo>
                  <a:cubicBezTo>
                    <a:pt x="931" y="623"/>
                    <a:pt x="931" y="630"/>
                    <a:pt x="936" y="627"/>
                  </a:cubicBezTo>
                  <a:cubicBezTo>
                    <a:pt x="939" y="626"/>
                    <a:pt x="944" y="613"/>
                    <a:pt x="946" y="609"/>
                  </a:cubicBezTo>
                  <a:cubicBezTo>
                    <a:pt x="951" y="601"/>
                    <a:pt x="953" y="597"/>
                    <a:pt x="962" y="594"/>
                  </a:cubicBezTo>
                  <a:cubicBezTo>
                    <a:pt x="975" y="589"/>
                    <a:pt x="997" y="590"/>
                    <a:pt x="1010" y="589"/>
                  </a:cubicBezTo>
                  <a:cubicBezTo>
                    <a:pt x="1027" y="589"/>
                    <a:pt x="1038" y="596"/>
                    <a:pt x="1050" y="606"/>
                  </a:cubicBezTo>
                  <a:cubicBezTo>
                    <a:pt x="1070" y="621"/>
                    <a:pt x="1064" y="599"/>
                    <a:pt x="1075" y="588"/>
                  </a:cubicBezTo>
                  <a:cubicBezTo>
                    <a:pt x="1087" y="576"/>
                    <a:pt x="1112" y="585"/>
                    <a:pt x="1126" y="588"/>
                  </a:cubicBezTo>
                  <a:cubicBezTo>
                    <a:pt x="1151" y="593"/>
                    <a:pt x="1180" y="603"/>
                    <a:pt x="1202" y="618"/>
                  </a:cubicBezTo>
                  <a:cubicBezTo>
                    <a:pt x="1209" y="568"/>
                    <a:pt x="1231" y="521"/>
                    <a:pt x="1200" y="470"/>
                  </a:cubicBezTo>
                  <a:cubicBezTo>
                    <a:pt x="1201" y="473"/>
                    <a:pt x="1201" y="476"/>
                    <a:pt x="1201" y="478"/>
                  </a:cubicBezTo>
                  <a:cubicBezTo>
                    <a:pt x="1181" y="462"/>
                    <a:pt x="1173" y="433"/>
                    <a:pt x="1159" y="413"/>
                  </a:cubicBezTo>
                  <a:cubicBezTo>
                    <a:pt x="1145" y="392"/>
                    <a:pt x="1125" y="379"/>
                    <a:pt x="1121" y="352"/>
                  </a:cubicBezTo>
                  <a:cubicBezTo>
                    <a:pt x="1118" y="333"/>
                    <a:pt x="1126" y="311"/>
                    <a:pt x="1118" y="293"/>
                  </a:cubicBezTo>
                  <a:cubicBezTo>
                    <a:pt x="1107" y="270"/>
                    <a:pt x="1076" y="262"/>
                    <a:pt x="1067" y="235"/>
                  </a:cubicBezTo>
                  <a:cubicBezTo>
                    <a:pt x="1068" y="240"/>
                    <a:pt x="1067" y="245"/>
                    <a:pt x="1067" y="248"/>
                  </a:cubicBezTo>
                  <a:cubicBezTo>
                    <a:pt x="1036" y="234"/>
                    <a:pt x="1030" y="198"/>
                    <a:pt x="1020" y="168"/>
                  </a:cubicBezTo>
                  <a:cubicBezTo>
                    <a:pt x="1012" y="141"/>
                    <a:pt x="999" y="115"/>
                    <a:pt x="986" y="90"/>
                  </a:cubicBezTo>
                  <a:cubicBezTo>
                    <a:pt x="958" y="96"/>
                    <a:pt x="943" y="104"/>
                    <a:pt x="912" y="92"/>
                  </a:cubicBezTo>
                  <a:cubicBezTo>
                    <a:pt x="874" y="77"/>
                    <a:pt x="868" y="104"/>
                    <a:pt x="831" y="111"/>
                  </a:cubicBezTo>
                  <a:cubicBezTo>
                    <a:pt x="793" y="118"/>
                    <a:pt x="777" y="104"/>
                    <a:pt x="747" y="85"/>
                  </a:cubicBezTo>
                  <a:cubicBezTo>
                    <a:pt x="733" y="76"/>
                    <a:pt x="723" y="73"/>
                    <a:pt x="709" y="61"/>
                  </a:cubicBezTo>
                  <a:cubicBezTo>
                    <a:pt x="700" y="53"/>
                    <a:pt x="687" y="41"/>
                    <a:pt x="673" y="39"/>
                  </a:cubicBezTo>
                  <a:cubicBezTo>
                    <a:pt x="659" y="38"/>
                    <a:pt x="649" y="43"/>
                    <a:pt x="634" y="43"/>
                  </a:cubicBezTo>
                  <a:cubicBezTo>
                    <a:pt x="620" y="44"/>
                    <a:pt x="606" y="40"/>
                    <a:pt x="591" y="40"/>
                  </a:cubicBezTo>
                  <a:cubicBezTo>
                    <a:pt x="559" y="40"/>
                    <a:pt x="536" y="31"/>
                    <a:pt x="507" y="19"/>
                  </a:cubicBezTo>
                  <a:cubicBezTo>
                    <a:pt x="494" y="13"/>
                    <a:pt x="475" y="2"/>
                    <a:pt x="461" y="1"/>
                  </a:cubicBezTo>
                  <a:cubicBezTo>
                    <a:pt x="441" y="0"/>
                    <a:pt x="441" y="7"/>
                    <a:pt x="426" y="22"/>
                  </a:cubicBezTo>
                  <a:cubicBezTo>
                    <a:pt x="401" y="46"/>
                    <a:pt x="374" y="68"/>
                    <a:pt x="364" y="102"/>
                  </a:cubicBezTo>
                  <a:cubicBezTo>
                    <a:pt x="354" y="137"/>
                    <a:pt x="363" y="154"/>
                    <a:pt x="328" y="173"/>
                  </a:cubicBezTo>
                  <a:cubicBezTo>
                    <a:pt x="314" y="181"/>
                    <a:pt x="298" y="186"/>
                    <a:pt x="282" y="193"/>
                  </a:cubicBezTo>
                  <a:cubicBezTo>
                    <a:pt x="266" y="202"/>
                    <a:pt x="261" y="211"/>
                    <a:pt x="247" y="224"/>
                  </a:cubicBezTo>
                  <a:cubicBezTo>
                    <a:pt x="222" y="245"/>
                    <a:pt x="185" y="234"/>
                    <a:pt x="161" y="252"/>
                  </a:cubicBezTo>
                  <a:cubicBezTo>
                    <a:pt x="150" y="260"/>
                    <a:pt x="148" y="282"/>
                    <a:pt x="136" y="290"/>
                  </a:cubicBezTo>
                  <a:cubicBezTo>
                    <a:pt x="125" y="299"/>
                    <a:pt x="117" y="298"/>
                    <a:pt x="101" y="298"/>
                  </a:cubicBezTo>
                  <a:cubicBezTo>
                    <a:pt x="67" y="298"/>
                    <a:pt x="58" y="294"/>
                    <a:pt x="43" y="324"/>
                  </a:cubicBezTo>
                  <a:cubicBezTo>
                    <a:pt x="34" y="340"/>
                    <a:pt x="31" y="349"/>
                    <a:pt x="15" y="359"/>
                  </a:cubicBezTo>
                  <a:cubicBezTo>
                    <a:pt x="10" y="363"/>
                    <a:pt x="5" y="365"/>
                    <a:pt x="0" y="367"/>
                  </a:cubicBezTo>
                  <a:cubicBezTo>
                    <a:pt x="14" y="382"/>
                    <a:pt x="27" y="395"/>
                    <a:pt x="31" y="418"/>
                  </a:cubicBezTo>
                  <a:cubicBezTo>
                    <a:pt x="33" y="428"/>
                    <a:pt x="26" y="446"/>
                    <a:pt x="29" y="453"/>
                  </a:cubicBezTo>
                  <a:cubicBezTo>
                    <a:pt x="35" y="467"/>
                    <a:pt x="52" y="467"/>
                    <a:pt x="65" y="472"/>
                  </a:cubicBezTo>
                  <a:cubicBezTo>
                    <a:pt x="96" y="484"/>
                    <a:pt x="108" y="519"/>
                    <a:pt x="138" y="526"/>
                  </a:cubicBezTo>
                  <a:cubicBezTo>
                    <a:pt x="154" y="529"/>
                    <a:pt x="163" y="526"/>
                    <a:pt x="178" y="533"/>
                  </a:cubicBezTo>
                  <a:cubicBezTo>
                    <a:pt x="195" y="541"/>
                    <a:pt x="202" y="557"/>
                    <a:pt x="224" y="554"/>
                  </a:cubicBezTo>
                  <a:cubicBezTo>
                    <a:pt x="233" y="553"/>
                    <a:pt x="237" y="549"/>
                    <a:pt x="240" y="546"/>
                  </a:cubicBezTo>
                  <a:cubicBezTo>
                    <a:pt x="240" y="536"/>
                    <a:pt x="241" y="527"/>
                    <a:pt x="246" y="519"/>
                  </a:cubicBezTo>
                  <a:close/>
                </a:path>
              </a:pathLst>
            </a:custGeom>
            <a:solidFill>
              <a:schemeClr val="bg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sz="1100"/>
            </a:p>
          </p:txBody>
        </p:sp>
        <p:sp>
          <p:nvSpPr>
            <p:cNvPr id="67" name="Freeform 22">
              <a:extLst>
                <a:ext uri="{FF2B5EF4-FFF2-40B4-BE49-F238E27FC236}">
                  <a16:creationId xmlns:a16="http://schemas.microsoft.com/office/drawing/2014/main" id="{E305B6D3-CB56-FA4A-BE0B-FCA9D804038B}"/>
                </a:ext>
              </a:extLst>
            </p:cNvPr>
            <p:cNvSpPr>
              <a:spLocks/>
            </p:cNvSpPr>
            <p:nvPr/>
          </p:nvSpPr>
          <p:spPr bwMode="auto">
            <a:xfrm>
              <a:off x="3555624" y="2408268"/>
              <a:ext cx="518705" cy="259688"/>
            </a:xfrm>
            <a:custGeom>
              <a:avLst/>
              <a:gdLst>
                <a:gd name="T0" fmla="*/ 980 w 983"/>
                <a:gd name="T1" fmla="*/ 247 h 492"/>
                <a:gd name="T2" fmla="*/ 965 w 983"/>
                <a:gd name="T3" fmla="*/ 201 h 492"/>
                <a:gd name="T4" fmla="*/ 962 w 983"/>
                <a:gd name="T5" fmla="*/ 142 h 492"/>
                <a:gd name="T6" fmla="*/ 886 w 983"/>
                <a:gd name="T7" fmla="*/ 112 h 492"/>
                <a:gd name="T8" fmla="*/ 835 w 983"/>
                <a:gd name="T9" fmla="*/ 112 h 492"/>
                <a:gd name="T10" fmla="*/ 810 w 983"/>
                <a:gd name="T11" fmla="*/ 130 h 492"/>
                <a:gd name="T12" fmla="*/ 770 w 983"/>
                <a:gd name="T13" fmla="*/ 113 h 492"/>
                <a:gd name="T14" fmla="*/ 722 w 983"/>
                <a:gd name="T15" fmla="*/ 118 h 492"/>
                <a:gd name="T16" fmla="*/ 706 w 983"/>
                <a:gd name="T17" fmla="*/ 133 h 492"/>
                <a:gd name="T18" fmla="*/ 696 w 983"/>
                <a:gd name="T19" fmla="*/ 151 h 492"/>
                <a:gd name="T20" fmla="*/ 688 w 983"/>
                <a:gd name="T21" fmla="*/ 148 h 492"/>
                <a:gd name="T22" fmla="*/ 647 w 983"/>
                <a:gd name="T23" fmla="*/ 162 h 492"/>
                <a:gd name="T24" fmla="*/ 617 w 983"/>
                <a:gd name="T25" fmla="*/ 167 h 492"/>
                <a:gd name="T26" fmla="*/ 614 w 983"/>
                <a:gd name="T27" fmla="*/ 146 h 492"/>
                <a:gd name="T28" fmla="*/ 583 w 983"/>
                <a:gd name="T29" fmla="*/ 133 h 492"/>
                <a:gd name="T30" fmla="*/ 539 w 983"/>
                <a:gd name="T31" fmla="*/ 147 h 492"/>
                <a:gd name="T32" fmla="*/ 497 w 983"/>
                <a:gd name="T33" fmla="*/ 164 h 492"/>
                <a:gd name="T34" fmla="*/ 449 w 983"/>
                <a:gd name="T35" fmla="*/ 149 h 492"/>
                <a:gd name="T36" fmla="*/ 433 w 983"/>
                <a:gd name="T37" fmla="*/ 131 h 492"/>
                <a:gd name="T38" fmla="*/ 410 w 983"/>
                <a:gd name="T39" fmla="*/ 128 h 492"/>
                <a:gd name="T40" fmla="*/ 406 w 983"/>
                <a:gd name="T41" fmla="*/ 116 h 492"/>
                <a:gd name="T42" fmla="*/ 396 w 983"/>
                <a:gd name="T43" fmla="*/ 111 h 492"/>
                <a:gd name="T44" fmla="*/ 379 w 983"/>
                <a:gd name="T45" fmla="*/ 96 h 492"/>
                <a:gd name="T46" fmla="*/ 338 w 983"/>
                <a:gd name="T47" fmla="*/ 71 h 492"/>
                <a:gd name="T48" fmla="*/ 282 w 983"/>
                <a:gd name="T49" fmla="*/ 68 h 492"/>
                <a:gd name="T50" fmla="*/ 255 w 983"/>
                <a:gd name="T51" fmla="*/ 68 h 492"/>
                <a:gd name="T52" fmla="*/ 234 w 983"/>
                <a:gd name="T53" fmla="*/ 52 h 492"/>
                <a:gd name="T54" fmla="*/ 192 w 983"/>
                <a:gd name="T55" fmla="*/ 34 h 492"/>
                <a:gd name="T56" fmla="*/ 165 w 983"/>
                <a:gd name="T57" fmla="*/ 31 h 492"/>
                <a:gd name="T58" fmla="*/ 142 w 983"/>
                <a:gd name="T59" fmla="*/ 21 h 492"/>
                <a:gd name="T60" fmla="*/ 99 w 983"/>
                <a:gd name="T61" fmla="*/ 0 h 492"/>
                <a:gd name="T62" fmla="*/ 43 w 983"/>
                <a:gd name="T63" fmla="*/ 13 h 492"/>
                <a:gd name="T64" fmla="*/ 6 w 983"/>
                <a:gd name="T65" fmla="*/ 43 h 492"/>
                <a:gd name="T66" fmla="*/ 0 w 983"/>
                <a:gd name="T67" fmla="*/ 70 h 492"/>
                <a:gd name="T68" fmla="*/ 17 w 983"/>
                <a:gd name="T69" fmla="*/ 73 h 492"/>
                <a:gd name="T70" fmla="*/ 37 w 983"/>
                <a:gd name="T71" fmla="*/ 112 h 492"/>
                <a:gd name="T72" fmla="*/ 67 w 983"/>
                <a:gd name="T73" fmla="*/ 187 h 492"/>
                <a:gd name="T74" fmla="*/ 227 w 983"/>
                <a:gd name="T75" fmla="*/ 296 h 492"/>
                <a:gd name="T76" fmla="*/ 263 w 983"/>
                <a:gd name="T77" fmla="*/ 313 h 492"/>
                <a:gd name="T78" fmla="*/ 290 w 983"/>
                <a:gd name="T79" fmla="*/ 344 h 492"/>
                <a:gd name="T80" fmla="*/ 373 w 983"/>
                <a:gd name="T81" fmla="*/ 362 h 492"/>
                <a:gd name="T82" fmla="*/ 462 w 983"/>
                <a:gd name="T83" fmla="*/ 385 h 492"/>
                <a:gd name="T84" fmla="*/ 518 w 983"/>
                <a:gd name="T85" fmla="*/ 459 h 492"/>
                <a:gd name="T86" fmla="*/ 551 w 983"/>
                <a:gd name="T87" fmla="*/ 436 h 492"/>
                <a:gd name="T88" fmla="*/ 561 w 983"/>
                <a:gd name="T89" fmla="*/ 400 h 492"/>
                <a:gd name="T90" fmla="*/ 550 w 983"/>
                <a:gd name="T91" fmla="*/ 362 h 492"/>
                <a:gd name="T92" fmla="*/ 547 w 983"/>
                <a:gd name="T93" fmla="*/ 358 h 492"/>
                <a:gd name="T94" fmla="*/ 640 w 983"/>
                <a:gd name="T95" fmla="*/ 325 h 492"/>
                <a:gd name="T96" fmla="*/ 725 w 983"/>
                <a:gd name="T97" fmla="*/ 394 h 492"/>
                <a:gd name="T98" fmla="*/ 817 w 983"/>
                <a:gd name="T99" fmla="*/ 441 h 492"/>
                <a:gd name="T100" fmla="*/ 883 w 983"/>
                <a:gd name="T101" fmla="*/ 452 h 492"/>
                <a:gd name="T102" fmla="*/ 862 w 983"/>
                <a:gd name="T103" fmla="*/ 430 h 492"/>
                <a:gd name="T104" fmla="*/ 854 w 983"/>
                <a:gd name="T105" fmla="*/ 385 h 492"/>
                <a:gd name="T106" fmla="*/ 868 w 983"/>
                <a:gd name="T107" fmla="*/ 373 h 492"/>
                <a:gd name="T108" fmla="*/ 882 w 983"/>
                <a:gd name="T109" fmla="*/ 355 h 492"/>
                <a:gd name="T110" fmla="*/ 894 w 983"/>
                <a:gd name="T111" fmla="*/ 321 h 492"/>
                <a:gd name="T112" fmla="*/ 943 w 983"/>
                <a:gd name="T113" fmla="*/ 332 h 492"/>
                <a:gd name="T114" fmla="*/ 949 w 983"/>
                <a:gd name="T115" fmla="*/ 334 h 492"/>
                <a:gd name="T116" fmla="*/ 952 w 983"/>
                <a:gd name="T117" fmla="*/ 290 h 492"/>
                <a:gd name="T118" fmla="*/ 980 w 983"/>
                <a:gd name="T119" fmla="*/ 272 h 492"/>
                <a:gd name="T120" fmla="*/ 980 w 983"/>
                <a:gd name="T121" fmla="*/ 24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492">
                  <a:moveTo>
                    <a:pt x="980" y="247"/>
                  </a:moveTo>
                  <a:cubicBezTo>
                    <a:pt x="980" y="227"/>
                    <a:pt x="970" y="218"/>
                    <a:pt x="965" y="201"/>
                  </a:cubicBezTo>
                  <a:cubicBezTo>
                    <a:pt x="959" y="180"/>
                    <a:pt x="960" y="161"/>
                    <a:pt x="962" y="142"/>
                  </a:cubicBezTo>
                  <a:cubicBezTo>
                    <a:pt x="940" y="127"/>
                    <a:pt x="911" y="117"/>
                    <a:pt x="886" y="112"/>
                  </a:cubicBezTo>
                  <a:cubicBezTo>
                    <a:pt x="872" y="109"/>
                    <a:pt x="847" y="100"/>
                    <a:pt x="835" y="112"/>
                  </a:cubicBezTo>
                  <a:cubicBezTo>
                    <a:pt x="824" y="123"/>
                    <a:pt x="830" y="145"/>
                    <a:pt x="810" y="130"/>
                  </a:cubicBezTo>
                  <a:cubicBezTo>
                    <a:pt x="798" y="120"/>
                    <a:pt x="787" y="113"/>
                    <a:pt x="770" y="113"/>
                  </a:cubicBezTo>
                  <a:cubicBezTo>
                    <a:pt x="757" y="114"/>
                    <a:pt x="735" y="113"/>
                    <a:pt x="722" y="118"/>
                  </a:cubicBezTo>
                  <a:cubicBezTo>
                    <a:pt x="713" y="121"/>
                    <a:pt x="711" y="125"/>
                    <a:pt x="706" y="133"/>
                  </a:cubicBezTo>
                  <a:cubicBezTo>
                    <a:pt x="704" y="137"/>
                    <a:pt x="699" y="150"/>
                    <a:pt x="696" y="151"/>
                  </a:cubicBezTo>
                  <a:cubicBezTo>
                    <a:pt x="691" y="154"/>
                    <a:pt x="691" y="147"/>
                    <a:pt x="688" y="148"/>
                  </a:cubicBezTo>
                  <a:cubicBezTo>
                    <a:pt x="674" y="151"/>
                    <a:pt x="661" y="156"/>
                    <a:pt x="647" y="162"/>
                  </a:cubicBezTo>
                  <a:cubicBezTo>
                    <a:pt x="640" y="165"/>
                    <a:pt x="625" y="173"/>
                    <a:pt x="617" y="167"/>
                  </a:cubicBezTo>
                  <a:cubicBezTo>
                    <a:pt x="611" y="161"/>
                    <a:pt x="614" y="153"/>
                    <a:pt x="614" y="146"/>
                  </a:cubicBezTo>
                  <a:cubicBezTo>
                    <a:pt x="611" y="121"/>
                    <a:pt x="601" y="119"/>
                    <a:pt x="583" y="133"/>
                  </a:cubicBezTo>
                  <a:cubicBezTo>
                    <a:pt x="569" y="144"/>
                    <a:pt x="556" y="142"/>
                    <a:pt x="539" y="147"/>
                  </a:cubicBezTo>
                  <a:cubicBezTo>
                    <a:pt x="525" y="152"/>
                    <a:pt x="513" y="161"/>
                    <a:pt x="497" y="164"/>
                  </a:cubicBezTo>
                  <a:cubicBezTo>
                    <a:pt x="477" y="167"/>
                    <a:pt x="460" y="165"/>
                    <a:pt x="449" y="149"/>
                  </a:cubicBezTo>
                  <a:cubicBezTo>
                    <a:pt x="444" y="141"/>
                    <a:pt x="441" y="134"/>
                    <a:pt x="433" y="131"/>
                  </a:cubicBezTo>
                  <a:cubicBezTo>
                    <a:pt x="425" y="128"/>
                    <a:pt x="417" y="134"/>
                    <a:pt x="410" y="128"/>
                  </a:cubicBezTo>
                  <a:cubicBezTo>
                    <a:pt x="408" y="126"/>
                    <a:pt x="409" y="119"/>
                    <a:pt x="406" y="116"/>
                  </a:cubicBezTo>
                  <a:cubicBezTo>
                    <a:pt x="403" y="113"/>
                    <a:pt x="400" y="113"/>
                    <a:pt x="396" y="111"/>
                  </a:cubicBezTo>
                  <a:cubicBezTo>
                    <a:pt x="387" y="106"/>
                    <a:pt x="385" y="106"/>
                    <a:pt x="379" y="96"/>
                  </a:cubicBezTo>
                  <a:cubicBezTo>
                    <a:pt x="367" y="75"/>
                    <a:pt x="365" y="71"/>
                    <a:pt x="338" y="71"/>
                  </a:cubicBezTo>
                  <a:cubicBezTo>
                    <a:pt x="319" y="71"/>
                    <a:pt x="300" y="70"/>
                    <a:pt x="282" y="68"/>
                  </a:cubicBezTo>
                  <a:cubicBezTo>
                    <a:pt x="273" y="67"/>
                    <a:pt x="264" y="70"/>
                    <a:pt x="255" y="68"/>
                  </a:cubicBezTo>
                  <a:cubicBezTo>
                    <a:pt x="243" y="66"/>
                    <a:pt x="243" y="59"/>
                    <a:pt x="234" y="52"/>
                  </a:cubicBezTo>
                  <a:cubicBezTo>
                    <a:pt x="224" y="45"/>
                    <a:pt x="204" y="37"/>
                    <a:pt x="192" y="34"/>
                  </a:cubicBezTo>
                  <a:cubicBezTo>
                    <a:pt x="183" y="32"/>
                    <a:pt x="173" y="34"/>
                    <a:pt x="165" y="31"/>
                  </a:cubicBezTo>
                  <a:cubicBezTo>
                    <a:pt x="158" y="29"/>
                    <a:pt x="151" y="24"/>
                    <a:pt x="142" y="21"/>
                  </a:cubicBezTo>
                  <a:cubicBezTo>
                    <a:pt x="126" y="15"/>
                    <a:pt x="117" y="1"/>
                    <a:pt x="99" y="0"/>
                  </a:cubicBezTo>
                  <a:cubicBezTo>
                    <a:pt x="79" y="0"/>
                    <a:pt x="60" y="4"/>
                    <a:pt x="43" y="13"/>
                  </a:cubicBezTo>
                  <a:cubicBezTo>
                    <a:pt x="32" y="20"/>
                    <a:pt x="14" y="31"/>
                    <a:pt x="6" y="43"/>
                  </a:cubicBezTo>
                  <a:cubicBezTo>
                    <a:pt x="1" y="51"/>
                    <a:pt x="0" y="60"/>
                    <a:pt x="0" y="70"/>
                  </a:cubicBezTo>
                  <a:cubicBezTo>
                    <a:pt x="4" y="66"/>
                    <a:pt x="7" y="64"/>
                    <a:pt x="17" y="73"/>
                  </a:cubicBezTo>
                  <a:cubicBezTo>
                    <a:pt x="25" y="80"/>
                    <a:pt x="31" y="102"/>
                    <a:pt x="37" y="112"/>
                  </a:cubicBezTo>
                  <a:cubicBezTo>
                    <a:pt x="51" y="137"/>
                    <a:pt x="55" y="163"/>
                    <a:pt x="67" y="187"/>
                  </a:cubicBezTo>
                  <a:cubicBezTo>
                    <a:pt x="100" y="257"/>
                    <a:pt x="177" y="250"/>
                    <a:pt x="227" y="296"/>
                  </a:cubicBezTo>
                  <a:cubicBezTo>
                    <a:pt x="243" y="311"/>
                    <a:pt x="242" y="306"/>
                    <a:pt x="263" y="313"/>
                  </a:cubicBezTo>
                  <a:cubicBezTo>
                    <a:pt x="282" y="319"/>
                    <a:pt x="280" y="333"/>
                    <a:pt x="290" y="344"/>
                  </a:cubicBezTo>
                  <a:cubicBezTo>
                    <a:pt x="310" y="365"/>
                    <a:pt x="345" y="358"/>
                    <a:pt x="373" y="362"/>
                  </a:cubicBezTo>
                  <a:cubicBezTo>
                    <a:pt x="399" y="366"/>
                    <a:pt x="439" y="370"/>
                    <a:pt x="462" y="385"/>
                  </a:cubicBezTo>
                  <a:cubicBezTo>
                    <a:pt x="486" y="400"/>
                    <a:pt x="499" y="438"/>
                    <a:pt x="518" y="459"/>
                  </a:cubicBezTo>
                  <a:cubicBezTo>
                    <a:pt x="548" y="492"/>
                    <a:pt x="544" y="463"/>
                    <a:pt x="551" y="436"/>
                  </a:cubicBezTo>
                  <a:cubicBezTo>
                    <a:pt x="554" y="423"/>
                    <a:pt x="560" y="413"/>
                    <a:pt x="561" y="400"/>
                  </a:cubicBezTo>
                  <a:cubicBezTo>
                    <a:pt x="563" y="384"/>
                    <a:pt x="550" y="371"/>
                    <a:pt x="550" y="362"/>
                  </a:cubicBezTo>
                  <a:cubicBezTo>
                    <a:pt x="549" y="360"/>
                    <a:pt x="548" y="359"/>
                    <a:pt x="547" y="358"/>
                  </a:cubicBezTo>
                  <a:cubicBezTo>
                    <a:pt x="556" y="330"/>
                    <a:pt x="620" y="318"/>
                    <a:pt x="640" y="325"/>
                  </a:cubicBezTo>
                  <a:cubicBezTo>
                    <a:pt x="675" y="337"/>
                    <a:pt x="697" y="370"/>
                    <a:pt x="725" y="394"/>
                  </a:cubicBezTo>
                  <a:cubicBezTo>
                    <a:pt x="755" y="420"/>
                    <a:pt x="776" y="434"/>
                    <a:pt x="817" y="441"/>
                  </a:cubicBezTo>
                  <a:cubicBezTo>
                    <a:pt x="839" y="444"/>
                    <a:pt x="861" y="449"/>
                    <a:pt x="883" y="452"/>
                  </a:cubicBezTo>
                  <a:cubicBezTo>
                    <a:pt x="886" y="444"/>
                    <a:pt x="870" y="436"/>
                    <a:pt x="862" y="430"/>
                  </a:cubicBezTo>
                  <a:cubicBezTo>
                    <a:pt x="849" y="420"/>
                    <a:pt x="852" y="401"/>
                    <a:pt x="854" y="385"/>
                  </a:cubicBezTo>
                  <a:cubicBezTo>
                    <a:pt x="856" y="371"/>
                    <a:pt x="857" y="377"/>
                    <a:pt x="868" y="373"/>
                  </a:cubicBezTo>
                  <a:cubicBezTo>
                    <a:pt x="874" y="370"/>
                    <a:pt x="881" y="361"/>
                    <a:pt x="882" y="355"/>
                  </a:cubicBezTo>
                  <a:cubicBezTo>
                    <a:pt x="885" y="341"/>
                    <a:pt x="875" y="327"/>
                    <a:pt x="894" y="321"/>
                  </a:cubicBezTo>
                  <a:cubicBezTo>
                    <a:pt x="912" y="316"/>
                    <a:pt x="930" y="321"/>
                    <a:pt x="943" y="332"/>
                  </a:cubicBezTo>
                  <a:cubicBezTo>
                    <a:pt x="945" y="333"/>
                    <a:pt x="947" y="333"/>
                    <a:pt x="949" y="334"/>
                  </a:cubicBezTo>
                  <a:cubicBezTo>
                    <a:pt x="948" y="316"/>
                    <a:pt x="948" y="298"/>
                    <a:pt x="952" y="290"/>
                  </a:cubicBezTo>
                  <a:cubicBezTo>
                    <a:pt x="957" y="282"/>
                    <a:pt x="977" y="279"/>
                    <a:pt x="980" y="272"/>
                  </a:cubicBezTo>
                  <a:cubicBezTo>
                    <a:pt x="983" y="267"/>
                    <a:pt x="980" y="253"/>
                    <a:pt x="980" y="247"/>
                  </a:cubicBezTo>
                  <a:close/>
                </a:path>
              </a:pathLst>
            </a:custGeom>
            <a:solidFill>
              <a:srgbClr val="F9D4D4"/>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sz="1400"/>
            </a:p>
          </p:txBody>
        </p:sp>
        <p:sp>
          <p:nvSpPr>
            <p:cNvPr id="69" name="Freeform 25">
              <a:extLst>
                <a:ext uri="{FF2B5EF4-FFF2-40B4-BE49-F238E27FC236}">
                  <a16:creationId xmlns:a16="http://schemas.microsoft.com/office/drawing/2014/main" id="{4AB6626D-A18F-7548-9FBA-1B60F0030F77}"/>
                </a:ext>
              </a:extLst>
            </p:cNvPr>
            <p:cNvSpPr>
              <a:spLocks/>
            </p:cNvSpPr>
            <p:nvPr/>
          </p:nvSpPr>
          <p:spPr bwMode="auto">
            <a:xfrm>
              <a:off x="3552052" y="2553407"/>
              <a:ext cx="469357" cy="356595"/>
            </a:xfrm>
            <a:custGeom>
              <a:avLst/>
              <a:gdLst>
                <a:gd name="T0" fmla="*/ 732 w 890"/>
                <a:gd name="T1" fmla="*/ 119 h 676"/>
                <a:gd name="T2" fmla="*/ 554 w 890"/>
                <a:gd name="T3" fmla="*/ 83 h 676"/>
                <a:gd name="T4" fmla="*/ 568 w 890"/>
                <a:gd name="T5" fmla="*/ 125 h 676"/>
                <a:gd name="T6" fmla="*/ 525 w 890"/>
                <a:gd name="T7" fmla="*/ 184 h 676"/>
                <a:gd name="T8" fmla="*/ 380 w 890"/>
                <a:gd name="T9" fmla="*/ 87 h 676"/>
                <a:gd name="T10" fmla="*/ 270 w 890"/>
                <a:gd name="T11" fmla="*/ 38 h 676"/>
                <a:gd name="T12" fmla="*/ 205 w 890"/>
                <a:gd name="T13" fmla="*/ 0 h 676"/>
                <a:gd name="T14" fmla="*/ 198 w 890"/>
                <a:gd name="T15" fmla="*/ 103 h 676"/>
                <a:gd name="T16" fmla="*/ 161 w 890"/>
                <a:gd name="T17" fmla="*/ 200 h 676"/>
                <a:gd name="T18" fmla="*/ 101 w 890"/>
                <a:gd name="T19" fmla="*/ 236 h 676"/>
                <a:gd name="T20" fmla="*/ 54 w 890"/>
                <a:gd name="T21" fmla="*/ 251 h 676"/>
                <a:gd name="T22" fmla="*/ 2 w 890"/>
                <a:gd name="T23" fmla="*/ 299 h 676"/>
                <a:gd name="T24" fmla="*/ 0 w 890"/>
                <a:gd name="T25" fmla="*/ 332 h 676"/>
                <a:gd name="T26" fmla="*/ 87 w 890"/>
                <a:gd name="T27" fmla="*/ 403 h 676"/>
                <a:gd name="T28" fmla="*/ 53 w 890"/>
                <a:gd name="T29" fmla="*/ 518 h 676"/>
                <a:gd name="T30" fmla="*/ 120 w 890"/>
                <a:gd name="T31" fmla="*/ 644 h 676"/>
                <a:gd name="T32" fmla="*/ 184 w 890"/>
                <a:gd name="T33" fmla="*/ 666 h 676"/>
                <a:gd name="T34" fmla="*/ 223 w 890"/>
                <a:gd name="T35" fmla="*/ 629 h 676"/>
                <a:gd name="T36" fmla="*/ 350 w 890"/>
                <a:gd name="T37" fmla="*/ 464 h 676"/>
                <a:gd name="T38" fmla="*/ 540 w 890"/>
                <a:gd name="T39" fmla="*/ 439 h 676"/>
                <a:gd name="T40" fmla="*/ 620 w 890"/>
                <a:gd name="T41" fmla="*/ 469 h 676"/>
                <a:gd name="T42" fmla="*/ 660 w 890"/>
                <a:gd name="T43" fmla="*/ 514 h 676"/>
                <a:gd name="T44" fmla="*/ 688 w 890"/>
                <a:gd name="T45" fmla="*/ 570 h 676"/>
                <a:gd name="T46" fmla="*/ 685 w 890"/>
                <a:gd name="T47" fmla="*/ 657 h 676"/>
                <a:gd name="T48" fmla="*/ 741 w 890"/>
                <a:gd name="T49" fmla="*/ 669 h 676"/>
                <a:gd name="T50" fmla="*/ 745 w 890"/>
                <a:gd name="T51" fmla="*/ 635 h 676"/>
                <a:gd name="T52" fmla="*/ 788 w 890"/>
                <a:gd name="T53" fmla="*/ 554 h 676"/>
                <a:gd name="T54" fmla="*/ 742 w 890"/>
                <a:gd name="T55" fmla="*/ 484 h 676"/>
                <a:gd name="T56" fmla="*/ 716 w 890"/>
                <a:gd name="T57" fmla="*/ 456 h 676"/>
                <a:gd name="T58" fmla="*/ 714 w 890"/>
                <a:gd name="T59" fmla="*/ 343 h 676"/>
                <a:gd name="T60" fmla="*/ 769 w 890"/>
                <a:gd name="T61" fmla="*/ 271 h 676"/>
                <a:gd name="T62" fmla="*/ 845 w 890"/>
                <a:gd name="T63" fmla="*/ 203 h 676"/>
                <a:gd name="T64" fmla="*/ 890 w 890"/>
                <a:gd name="T65" fmla="*/ 17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0" h="676">
                  <a:moveTo>
                    <a:pt x="824" y="166"/>
                  </a:moveTo>
                  <a:cubicBezTo>
                    <a:pt x="783" y="159"/>
                    <a:pt x="762" y="145"/>
                    <a:pt x="732" y="119"/>
                  </a:cubicBezTo>
                  <a:cubicBezTo>
                    <a:pt x="704" y="95"/>
                    <a:pt x="682" y="62"/>
                    <a:pt x="647" y="50"/>
                  </a:cubicBezTo>
                  <a:cubicBezTo>
                    <a:pt x="627" y="43"/>
                    <a:pt x="563" y="55"/>
                    <a:pt x="554" y="83"/>
                  </a:cubicBezTo>
                  <a:cubicBezTo>
                    <a:pt x="555" y="84"/>
                    <a:pt x="556" y="85"/>
                    <a:pt x="557" y="87"/>
                  </a:cubicBezTo>
                  <a:cubicBezTo>
                    <a:pt x="557" y="96"/>
                    <a:pt x="570" y="109"/>
                    <a:pt x="568" y="125"/>
                  </a:cubicBezTo>
                  <a:cubicBezTo>
                    <a:pt x="567" y="138"/>
                    <a:pt x="561" y="148"/>
                    <a:pt x="558" y="161"/>
                  </a:cubicBezTo>
                  <a:cubicBezTo>
                    <a:pt x="551" y="188"/>
                    <a:pt x="555" y="217"/>
                    <a:pt x="525" y="184"/>
                  </a:cubicBezTo>
                  <a:cubicBezTo>
                    <a:pt x="506" y="163"/>
                    <a:pt x="493" y="125"/>
                    <a:pt x="469" y="110"/>
                  </a:cubicBezTo>
                  <a:cubicBezTo>
                    <a:pt x="446" y="95"/>
                    <a:pt x="406" y="91"/>
                    <a:pt x="380" y="87"/>
                  </a:cubicBezTo>
                  <a:cubicBezTo>
                    <a:pt x="352" y="83"/>
                    <a:pt x="317" y="90"/>
                    <a:pt x="297" y="69"/>
                  </a:cubicBezTo>
                  <a:cubicBezTo>
                    <a:pt x="287" y="58"/>
                    <a:pt x="289" y="44"/>
                    <a:pt x="270" y="38"/>
                  </a:cubicBezTo>
                  <a:cubicBezTo>
                    <a:pt x="249" y="31"/>
                    <a:pt x="250" y="36"/>
                    <a:pt x="234" y="21"/>
                  </a:cubicBezTo>
                  <a:cubicBezTo>
                    <a:pt x="225" y="12"/>
                    <a:pt x="215" y="6"/>
                    <a:pt x="205" y="0"/>
                  </a:cubicBezTo>
                  <a:cubicBezTo>
                    <a:pt x="201" y="7"/>
                    <a:pt x="199" y="14"/>
                    <a:pt x="199" y="24"/>
                  </a:cubicBezTo>
                  <a:cubicBezTo>
                    <a:pt x="199" y="52"/>
                    <a:pt x="205" y="76"/>
                    <a:pt x="198" y="103"/>
                  </a:cubicBezTo>
                  <a:cubicBezTo>
                    <a:pt x="193" y="120"/>
                    <a:pt x="197" y="138"/>
                    <a:pt x="188" y="154"/>
                  </a:cubicBezTo>
                  <a:cubicBezTo>
                    <a:pt x="182" y="164"/>
                    <a:pt x="172" y="194"/>
                    <a:pt x="161" y="200"/>
                  </a:cubicBezTo>
                  <a:cubicBezTo>
                    <a:pt x="143" y="210"/>
                    <a:pt x="130" y="194"/>
                    <a:pt x="117" y="217"/>
                  </a:cubicBezTo>
                  <a:cubicBezTo>
                    <a:pt x="111" y="227"/>
                    <a:pt x="113" y="231"/>
                    <a:pt x="101" y="236"/>
                  </a:cubicBezTo>
                  <a:cubicBezTo>
                    <a:pt x="95" y="238"/>
                    <a:pt x="86" y="236"/>
                    <a:pt x="79" y="240"/>
                  </a:cubicBezTo>
                  <a:cubicBezTo>
                    <a:pt x="69" y="245"/>
                    <a:pt x="65" y="248"/>
                    <a:pt x="54" y="251"/>
                  </a:cubicBezTo>
                  <a:cubicBezTo>
                    <a:pt x="46" y="254"/>
                    <a:pt x="40" y="258"/>
                    <a:pt x="32" y="263"/>
                  </a:cubicBezTo>
                  <a:cubicBezTo>
                    <a:pt x="12" y="275"/>
                    <a:pt x="2" y="271"/>
                    <a:pt x="2" y="299"/>
                  </a:cubicBezTo>
                  <a:cubicBezTo>
                    <a:pt x="2" y="307"/>
                    <a:pt x="3" y="316"/>
                    <a:pt x="2" y="324"/>
                  </a:cubicBezTo>
                  <a:cubicBezTo>
                    <a:pt x="2" y="327"/>
                    <a:pt x="1" y="329"/>
                    <a:pt x="0" y="332"/>
                  </a:cubicBezTo>
                  <a:cubicBezTo>
                    <a:pt x="5" y="330"/>
                    <a:pt x="10" y="329"/>
                    <a:pt x="15" y="328"/>
                  </a:cubicBezTo>
                  <a:cubicBezTo>
                    <a:pt x="62" y="319"/>
                    <a:pt x="90" y="359"/>
                    <a:pt x="87" y="403"/>
                  </a:cubicBezTo>
                  <a:cubicBezTo>
                    <a:pt x="86" y="423"/>
                    <a:pt x="78" y="442"/>
                    <a:pt x="74" y="462"/>
                  </a:cubicBezTo>
                  <a:cubicBezTo>
                    <a:pt x="69" y="483"/>
                    <a:pt x="55" y="497"/>
                    <a:pt x="53" y="518"/>
                  </a:cubicBezTo>
                  <a:cubicBezTo>
                    <a:pt x="49" y="557"/>
                    <a:pt x="67" y="602"/>
                    <a:pt x="97" y="627"/>
                  </a:cubicBezTo>
                  <a:cubicBezTo>
                    <a:pt x="104" y="633"/>
                    <a:pt x="113" y="638"/>
                    <a:pt x="120" y="644"/>
                  </a:cubicBezTo>
                  <a:cubicBezTo>
                    <a:pt x="133" y="654"/>
                    <a:pt x="131" y="654"/>
                    <a:pt x="148" y="656"/>
                  </a:cubicBezTo>
                  <a:cubicBezTo>
                    <a:pt x="162" y="657"/>
                    <a:pt x="173" y="661"/>
                    <a:pt x="184" y="666"/>
                  </a:cubicBezTo>
                  <a:cubicBezTo>
                    <a:pt x="191" y="660"/>
                    <a:pt x="199" y="656"/>
                    <a:pt x="207" y="656"/>
                  </a:cubicBezTo>
                  <a:cubicBezTo>
                    <a:pt x="230" y="655"/>
                    <a:pt x="232" y="660"/>
                    <a:pt x="223" y="629"/>
                  </a:cubicBezTo>
                  <a:cubicBezTo>
                    <a:pt x="214" y="598"/>
                    <a:pt x="205" y="556"/>
                    <a:pt x="233" y="532"/>
                  </a:cubicBezTo>
                  <a:cubicBezTo>
                    <a:pt x="261" y="507"/>
                    <a:pt x="316" y="476"/>
                    <a:pt x="350" y="464"/>
                  </a:cubicBezTo>
                  <a:cubicBezTo>
                    <a:pt x="384" y="451"/>
                    <a:pt x="451" y="445"/>
                    <a:pt x="477" y="442"/>
                  </a:cubicBezTo>
                  <a:cubicBezTo>
                    <a:pt x="502" y="440"/>
                    <a:pt x="518" y="433"/>
                    <a:pt x="540" y="439"/>
                  </a:cubicBezTo>
                  <a:cubicBezTo>
                    <a:pt x="563" y="445"/>
                    <a:pt x="567" y="459"/>
                    <a:pt x="596" y="465"/>
                  </a:cubicBezTo>
                  <a:cubicBezTo>
                    <a:pt x="603" y="466"/>
                    <a:pt x="613" y="467"/>
                    <a:pt x="620" y="469"/>
                  </a:cubicBezTo>
                  <a:cubicBezTo>
                    <a:pt x="629" y="472"/>
                    <a:pt x="629" y="475"/>
                    <a:pt x="632" y="483"/>
                  </a:cubicBezTo>
                  <a:cubicBezTo>
                    <a:pt x="636" y="500"/>
                    <a:pt x="655" y="497"/>
                    <a:pt x="660" y="514"/>
                  </a:cubicBezTo>
                  <a:cubicBezTo>
                    <a:pt x="663" y="526"/>
                    <a:pt x="664" y="538"/>
                    <a:pt x="670" y="549"/>
                  </a:cubicBezTo>
                  <a:cubicBezTo>
                    <a:pt x="674" y="559"/>
                    <a:pt x="682" y="563"/>
                    <a:pt x="688" y="570"/>
                  </a:cubicBezTo>
                  <a:cubicBezTo>
                    <a:pt x="701" y="585"/>
                    <a:pt x="696" y="608"/>
                    <a:pt x="693" y="625"/>
                  </a:cubicBezTo>
                  <a:cubicBezTo>
                    <a:pt x="691" y="636"/>
                    <a:pt x="686" y="646"/>
                    <a:pt x="685" y="657"/>
                  </a:cubicBezTo>
                  <a:cubicBezTo>
                    <a:pt x="684" y="668"/>
                    <a:pt x="686" y="670"/>
                    <a:pt x="697" y="672"/>
                  </a:cubicBezTo>
                  <a:cubicBezTo>
                    <a:pt x="711" y="675"/>
                    <a:pt x="727" y="676"/>
                    <a:pt x="741" y="669"/>
                  </a:cubicBezTo>
                  <a:cubicBezTo>
                    <a:pt x="749" y="665"/>
                    <a:pt x="754" y="661"/>
                    <a:pt x="754" y="652"/>
                  </a:cubicBezTo>
                  <a:cubicBezTo>
                    <a:pt x="754" y="642"/>
                    <a:pt x="749" y="642"/>
                    <a:pt x="745" y="635"/>
                  </a:cubicBezTo>
                  <a:cubicBezTo>
                    <a:pt x="733" y="614"/>
                    <a:pt x="750" y="587"/>
                    <a:pt x="771" y="575"/>
                  </a:cubicBezTo>
                  <a:cubicBezTo>
                    <a:pt x="779" y="570"/>
                    <a:pt x="782" y="561"/>
                    <a:pt x="788" y="554"/>
                  </a:cubicBezTo>
                  <a:cubicBezTo>
                    <a:pt x="794" y="547"/>
                    <a:pt x="801" y="542"/>
                    <a:pt x="800" y="532"/>
                  </a:cubicBezTo>
                  <a:cubicBezTo>
                    <a:pt x="797" y="520"/>
                    <a:pt x="762" y="496"/>
                    <a:pt x="742" y="484"/>
                  </a:cubicBezTo>
                  <a:cubicBezTo>
                    <a:pt x="737" y="481"/>
                    <a:pt x="735" y="475"/>
                    <a:pt x="731" y="471"/>
                  </a:cubicBezTo>
                  <a:cubicBezTo>
                    <a:pt x="727" y="466"/>
                    <a:pt x="718" y="462"/>
                    <a:pt x="716" y="456"/>
                  </a:cubicBezTo>
                  <a:cubicBezTo>
                    <a:pt x="711" y="443"/>
                    <a:pt x="728" y="432"/>
                    <a:pt x="728" y="418"/>
                  </a:cubicBezTo>
                  <a:cubicBezTo>
                    <a:pt x="729" y="404"/>
                    <a:pt x="710" y="354"/>
                    <a:pt x="714" y="343"/>
                  </a:cubicBezTo>
                  <a:cubicBezTo>
                    <a:pt x="718" y="332"/>
                    <a:pt x="731" y="334"/>
                    <a:pt x="739" y="327"/>
                  </a:cubicBezTo>
                  <a:cubicBezTo>
                    <a:pt x="748" y="320"/>
                    <a:pt x="760" y="281"/>
                    <a:pt x="769" y="271"/>
                  </a:cubicBezTo>
                  <a:cubicBezTo>
                    <a:pt x="780" y="256"/>
                    <a:pt x="791" y="241"/>
                    <a:pt x="808" y="232"/>
                  </a:cubicBezTo>
                  <a:cubicBezTo>
                    <a:pt x="822" y="224"/>
                    <a:pt x="833" y="213"/>
                    <a:pt x="845" y="203"/>
                  </a:cubicBezTo>
                  <a:cubicBezTo>
                    <a:pt x="857" y="194"/>
                    <a:pt x="870" y="189"/>
                    <a:pt x="883" y="183"/>
                  </a:cubicBezTo>
                  <a:cubicBezTo>
                    <a:pt x="888" y="181"/>
                    <a:pt x="889" y="179"/>
                    <a:pt x="890" y="177"/>
                  </a:cubicBezTo>
                  <a:cubicBezTo>
                    <a:pt x="868" y="174"/>
                    <a:pt x="846" y="169"/>
                    <a:pt x="824" y="166"/>
                  </a:cubicBezTo>
                  <a:close/>
                </a:path>
              </a:pathLst>
            </a:custGeom>
            <a:solidFill>
              <a:schemeClr val="bg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sz="1400"/>
            </a:p>
          </p:txBody>
        </p:sp>
      </p:grpSp>
      <p:grpSp>
        <p:nvGrpSpPr>
          <p:cNvPr id="2" name="グループ化 1">
            <a:extLst>
              <a:ext uri="{FF2B5EF4-FFF2-40B4-BE49-F238E27FC236}">
                <a16:creationId xmlns:a16="http://schemas.microsoft.com/office/drawing/2014/main" id="{9AD05FF7-F352-734C-9EC1-F11C912387E5}"/>
              </a:ext>
            </a:extLst>
          </p:cNvPr>
          <p:cNvGrpSpPr/>
          <p:nvPr/>
        </p:nvGrpSpPr>
        <p:grpSpPr>
          <a:xfrm>
            <a:off x="6657807" y="1705284"/>
            <a:ext cx="1428390" cy="1479079"/>
            <a:chOff x="6177747" y="1705284"/>
            <a:chExt cx="1428390" cy="1479079"/>
          </a:xfrm>
        </p:grpSpPr>
        <p:sp>
          <p:nvSpPr>
            <p:cNvPr id="40" name="Freeform 17">
              <a:extLst>
                <a:ext uri="{FF2B5EF4-FFF2-40B4-BE49-F238E27FC236}">
                  <a16:creationId xmlns:a16="http://schemas.microsoft.com/office/drawing/2014/main" id="{4D12FF06-1076-6747-A14F-A83A6D753C96}"/>
                </a:ext>
              </a:extLst>
            </p:cNvPr>
            <p:cNvSpPr>
              <a:spLocks/>
            </p:cNvSpPr>
            <p:nvPr/>
          </p:nvSpPr>
          <p:spPr bwMode="auto">
            <a:xfrm>
              <a:off x="6777953" y="1705284"/>
              <a:ext cx="518481" cy="626777"/>
            </a:xfrm>
            <a:custGeom>
              <a:avLst/>
              <a:gdLst>
                <a:gd name="T0" fmla="*/ 445 w 983"/>
                <a:gd name="T1" fmla="*/ 1171 h 1188"/>
                <a:gd name="T2" fmla="*/ 510 w 983"/>
                <a:gd name="T3" fmla="*/ 1130 h 1188"/>
                <a:gd name="T4" fmla="*/ 520 w 983"/>
                <a:gd name="T5" fmla="*/ 1079 h 1188"/>
                <a:gd name="T6" fmla="*/ 553 w 983"/>
                <a:gd name="T7" fmla="*/ 1054 h 1188"/>
                <a:gd name="T8" fmla="*/ 611 w 983"/>
                <a:gd name="T9" fmla="*/ 1038 h 1188"/>
                <a:gd name="T10" fmla="*/ 606 w 983"/>
                <a:gd name="T11" fmla="*/ 1010 h 1188"/>
                <a:gd name="T12" fmla="*/ 655 w 983"/>
                <a:gd name="T13" fmla="*/ 1000 h 1188"/>
                <a:gd name="T14" fmla="*/ 722 w 983"/>
                <a:gd name="T15" fmla="*/ 964 h 1188"/>
                <a:gd name="T16" fmla="*/ 754 w 983"/>
                <a:gd name="T17" fmla="*/ 962 h 1188"/>
                <a:gd name="T18" fmla="*/ 786 w 983"/>
                <a:gd name="T19" fmla="*/ 941 h 1188"/>
                <a:gd name="T20" fmla="*/ 816 w 983"/>
                <a:gd name="T21" fmla="*/ 929 h 1188"/>
                <a:gd name="T22" fmla="*/ 850 w 983"/>
                <a:gd name="T23" fmla="*/ 943 h 1188"/>
                <a:gd name="T24" fmla="*/ 888 w 983"/>
                <a:gd name="T25" fmla="*/ 905 h 1188"/>
                <a:gd name="T26" fmla="*/ 908 w 983"/>
                <a:gd name="T27" fmla="*/ 839 h 1188"/>
                <a:gd name="T28" fmla="*/ 942 w 983"/>
                <a:gd name="T29" fmla="*/ 796 h 1188"/>
                <a:gd name="T30" fmla="*/ 938 w 983"/>
                <a:gd name="T31" fmla="*/ 739 h 1188"/>
                <a:gd name="T32" fmla="*/ 926 w 983"/>
                <a:gd name="T33" fmla="*/ 683 h 1188"/>
                <a:gd name="T34" fmla="*/ 911 w 983"/>
                <a:gd name="T35" fmla="*/ 584 h 1188"/>
                <a:gd name="T36" fmla="*/ 968 w 983"/>
                <a:gd name="T37" fmla="*/ 543 h 1188"/>
                <a:gd name="T38" fmla="*/ 939 w 983"/>
                <a:gd name="T39" fmla="*/ 477 h 1188"/>
                <a:gd name="T40" fmla="*/ 952 w 983"/>
                <a:gd name="T41" fmla="*/ 392 h 1188"/>
                <a:gd name="T42" fmla="*/ 936 w 983"/>
                <a:gd name="T43" fmla="*/ 356 h 1188"/>
                <a:gd name="T44" fmla="*/ 936 w 983"/>
                <a:gd name="T45" fmla="*/ 310 h 1188"/>
                <a:gd name="T46" fmla="*/ 945 w 983"/>
                <a:gd name="T47" fmla="*/ 271 h 1188"/>
                <a:gd name="T48" fmla="*/ 934 w 983"/>
                <a:gd name="T49" fmla="*/ 248 h 1188"/>
                <a:gd name="T50" fmla="*/ 924 w 983"/>
                <a:gd name="T51" fmla="*/ 171 h 1188"/>
                <a:gd name="T52" fmla="*/ 887 w 983"/>
                <a:gd name="T53" fmla="*/ 136 h 1188"/>
                <a:gd name="T54" fmla="*/ 859 w 983"/>
                <a:gd name="T55" fmla="*/ 100 h 1188"/>
                <a:gd name="T56" fmla="*/ 706 w 983"/>
                <a:gd name="T57" fmla="*/ 14 h 1188"/>
                <a:gd name="T58" fmla="*/ 615 w 983"/>
                <a:gd name="T59" fmla="*/ 4 h 1188"/>
                <a:gd name="T60" fmla="*/ 522 w 983"/>
                <a:gd name="T61" fmla="*/ 26 h 1188"/>
                <a:gd name="T62" fmla="*/ 483 w 983"/>
                <a:gd name="T63" fmla="*/ 92 h 1188"/>
                <a:gd name="T64" fmla="*/ 380 w 983"/>
                <a:gd name="T65" fmla="*/ 124 h 1188"/>
                <a:gd name="T66" fmla="*/ 337 w 983"/>
                <a:gd name="T67" fmla="*/ 151 h 1188"/>
                <a:gd name="T68" fmla="*/ 297 w 983"/>
                <a:gd name="T69" fmla="*/ 170 h 1188"/>
                <a:gd name="T70" fmla="*/ 153 w 983"/>
                <a:gd name="T71" fmla="*/ 239 h 1188"/>
                <a:gd name="T72" fmla="*/ 115 w 983"/>
                <a:gd name="T73" fmla="*/ 256 h 1188"/>
                <a:gd name="T74" fmla="*/ 105 w 983"/>
                <a:gd name="T75" fmla="*/ 287 h 1188"/>
                <a:gd name="T76" fmla="*/ 75 w 983"/>
                <a:gd name="T77" fmla="*/ 305 h 1188"/>
                <a:gd name="T78" fmla="*/ 62 w 983"/>
                <a:gd name="T79" fmla="*/ 327 h 1188"/>
                <a:gd name="T80" fmla="*/ 41 w 983"/>
                <a:gd name="T81" fmla="*/ 394 h 1188"/>
                <a:gd name="T82" fmla="*/ 54 w 983"/>
                <a:gd name="T83" fmla="*/ 453 h 1188"/>
                <a:gd name="T84" fmla="*/ 32 w 983"/>
                <a:gd name="T85" fmla="*/ 487 h 1188"/>
                <a:gd name="T86" fmla="*/ 40 w 983"/>
                <a:gd name="T87" fmla="*/ 522 h 1188"/>
                <a:gd name="T88" fmla="*/ 12 w 983"/>
                <a:gd name="T89" fmla="*/ 584 h 1188"/>
                <a:gd name="T90" fmla="*/ 6 w 983"/>
                <a:gd name="T91" fmla="*/ 660 h 1188"/>
                <a:gd name="T92" fmla="*/ 153 w 983"/>
                <a:gd name="T93" fmla="*/ 704 h 1188"/>
                <a:gd name="T94" fmla="*/ 126 w 983"/>
                <a:gd name="T95" fmla="*/ 766 h 1188"/>
                <a:gd name="T96" fmla="*/ 103 w 983"/>
                <a:gd name="T97" fmla="*/ 844 h 1188"/>
                <a:gd name="T98" fmla="*/ 67 w 983"/>
                <a:gd name="T99" fmla="*/ 931 h 1188"/>
                <a:gd name="T100" fmla="*/ 64 w 983"/>
                <a:gd name="T101" fmla="*/ 922 h 1188"/>
                <a:gd name="T102" fmla="*/ 42 w 983"/>
                <a:gd name="T103" fmla="*/ 983 h 1188"/>
                <a:gd name="T104" fmla="*/ 91 w 983"/>
                <a:gd name="T105" fmla="*/ 1028 h 1188"/>
                <a:gd name="T106" fmla="*/ 126 w 983"/>
                <a:gd name="T107" fmla="*/ 1095 h 1188"/>
                <a:gd name="T108" fmla="*/ 190 w 983"/>
                <a:gd name="T109" fmla="*/ 1107 h 1188"/>
                <a:gd name="T110" fmla="*/ 192 w 983"/>
                <a:gd name="T111" fmla="*/ 1092 h 1188"/>
                <a:gd name="T112" fmla="*/ 288 w 983"/>
                <a:gd name="T113" fmla="*/ 1113 h 1188"/>
                <a:gd name="T114" fmla="*/ 354 w 983"/>
                <a:gd name="T115" fmla="*/ 1182 h 1188"/>
                <a:gd name="T116" fmla="*/ 357 w 983"/>
                <a:gd name="T117" fmla="*/ 1188 h 1188"/>
                <a:gd name="T118" fmla="*/ 370 w 983"/>
                <a:gd name="T119" fmla="*/ 1185 h 1188"/>
                <a:gd name="T120" fmla="*/ 445 w 983"/>
                <a:gd name="T121" fmla="*/ 1171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1188">
                  <a:moveTo>
                    <a:pt x="445" y="1171"/>
                  </a:moveTo>
                  <a:cubicBezTo>
                    <a:pt x="486" y="1169"/>
                    <a:pt x="494" y="1169"/>
                    <a:pt x="510" y="1130"/>
                  </a:cubicBezTo>
                  <a:cubicBezTo>
                    <a:pt x="518" y="1112"/>
                    <a:pt x="516" y="1098"/>
                    <a:pt x="520" y="1079"/>
                  </a:cubicBezTo>
                  <a:cubicBezTo>
                    <a:pt x="524" y="1060"/>
                    <a:pt x="531" y="1056"/>
                    <a:pt x="553" y="1054"/>
                  </a:cubicBezTo>
                  <a:cubicBezTo>
                    <a:pt x="577" y="1051"/>
                    <a:pt x="604" y="1071"/>
                    <a:pt x="611" y="1038"/>
                  </a:cubicBezTo>
                  <a:cubicBezTo>
                    <a:pt x="612" y="1030"/>
                    <a:pt x="601" y="1019"/>
                    <a:pt x="606" y="1010"/>
                  </a:cubicBezTo>
                  <a:cubicBezTo>
                    <a:pt x="614" y="997"/>
                    <a:pt x="643" y="1004"/>
                    <a:pt x="655" y="1000"/>
                  </a:cubicBezTo>
                  <a:cubicBezTo>
                    <a:pt x="680" y="993"/>
                    <a:pt x="694" y="969"/>
                    <a:pt x="722" y="964"/>
                  </a:cubicBezTo>
                  <a:cubicBezTo>
                    <a:pt x="733" y="962"/>
                    <a:pt x="744" y="966"/>
                    <a:pt x="754" y="962"/>
                  </a:cubicBezTo>
                  <a:cubicBezTo>
                    <a:pt x="765" y="958"/>
                    <a:pt x="776" y="947"/>
                    <a:pt x="786" y="941"/>
                  </a:cubicBezTo>
                  <a:cubicBezTo>
                    <a:pt x="794" y="938"/>
                    <a:pt x="807" y="929"/>
                    <a:pt x="816" y="929"/>
                  </a:cubicBezTo>
                  <a:cubicBezTo>
                    <a:pt x="833" y="929"/>
                    <a:pt x="835" y="940"/>
                    <a:pt x="850" y="943"/>
                  </a:cubicBezTo>
                  <a:cubicBezTo>
                    <a:pt x="880" y="951"/>
                    <a:pt x="885" y="929"/>
                    <a:pt x="888" y="905"/>
                  </a:cubicBezTo>
                  <a:cubicBezTo>
                    <a:pt x="890" y="884"/>
                    <a:pt x="897" y="857"/>
                    <a:pt x="908" y="839"/>
                  </a:cubicBezTo>
                  <a:cubicBezTo>
                    <a:pt x="917" y="824"/>
                    <a:pt x="936" y="814"/>
                    <a:pt x="942" y="796"/>
                  </a:cubicBezTo>
                  <a:cubicBezTo>
                    <a:pt x="946" y="782"/>
                    <a:pt x="941" y="753"/>
                    <a:pt x="938" y="739"/>
                  </a:cubicBezTo>
                  <a:cubicBezTo>
                    <a:pt x="934" y="719"/>
                    <a:pt x="928" y="703"/>
                    <a:pt x="926" y="683"/>
                  </a:cubicBezTo>
                  <a:cubicBezTo>
                    <a:pt x="922" y="654"/>
                    <a:pt x="905" y="613"/>
                    <a:pt x="911" y="584"/>
                  </a:cubicBezTo>
                  <a:cubicBezTo>
                    <a:pt x="917" y="552"/>
                    <a:pt x="955" y="571"/>
                    <a:pt x="968" y="543"/>
                  </a:cubicBezTo>
                  <a:cubicBezTo>
                    <a:pt x="983" y="508"/>
                    <a:pt x="936" y="512"/>
                    <a:pt x="939" y="477"/>
                  </a:cubicBezTo>
                  <a:cubicBezTo>
                    <a:pt x="941" y="449"/>
                    <a:pt x="962" y="424"/>
                    <a:pt x="952" y="392"/>
                  </a:cubicBezTo>
                  <a:cubicBezTo>
                    <a:pt x="947" y="378"/>
                    <a:pt x="939" y="372"/>
                    <a:pt x="936" y="356"/>
                  </a:cubicBezTo>
                  <a:cubicBezTo>
                    <a:pt x="934" y="342"/>
                    <a:pt x="936" y="324"/>
                    <a:pt x="936" y="310"/>
                  </a:cubicBezTo>
                  <a:cubicBezTo>
                    <a:pt x="937" y="297"/>
                    <a:pt x="940" y="284"/>
                    <a:pt x="945" y="271"/>
                  </a:cubicBezTo>
                  <a:cubicBezTo>
                    <a:pt x="939" y="266"/>
                    <a:pt x="935" y="259"/>
                    <a:pt x="934" y="248"/>
                  </a:cubicBezTo>
                  <a:cubicBezTo>
                    <a:pt x="930" y="220"/>
                    <a:pt x="941" y="194"/>
                    <a:pt x="924" y="171"/>
                  </a:cubicBezTo>
                  <a:cubicBezTo>
                    <a:pt x="914" y="159"/>
                    <a:pt x="897" y="148"/>
                    <a:pt x="887" y="136"/>
                  </a:cubicBezTo>
                  <a:cubicBezTo>
                    <a:pt x="877" y="124"/>
                    <a:pt x="868" y="113"/>
                    <a:pt x="859" y="100"/>
                  </a:cubicBezTo>
                  <a:cubicBezTo>
                    <a:pt x="820" y="48"/>
                    <a:pt x="763" y="36"/>
                    <a:pt x="706" y="14"/>
                  </a:cubicBezTo>
                  <a:cubicBezTo>
                    <a:pt x="678" y="3"/>
                    <a:pt x="647" y="0"/>
                    <a:pt x="615" y="4"/>
                  </a:cubicBezTo>
                  <a:cubicBezTo>
                    <a:pt x="587" y="8"/>
                    <a:pt x="546" y="11"/>
                    <a:pt x="522" y="26"/>
                  </a:cubicBezTo>
                  <a:cubicBezTo>
                    <a:pt x="492" y="45"/>
                    <a:pt x="506" y="69"/>
                    <a:pt x="483" y="92"/>
                  </a:cubicBezTo>
                  <a:cubicBezTo>
                    <a:pt x="455" y="118"/>
                    <a:pt x="411" y="108"/>
                    <a:pt x="380" y="124"/>
                  </a:cubicBezTo>
                  <a:cubicBezTo>
                    <a:pt x="365" y="132"/>
                    <a:pt x="351" y="143"/>
                    <a:pt x="337" y="151"/>
                  </a:cubicBezTo>
                  <a:cubicBezTo>
                    <a:pt x="325" y="158"/>
                    <a:pt x="310" y="163"/>
                    <a:pt x="297" y="170"/>
                  </a:cubicBezTo>
                  <a:cubicBezTo>
                    <a:pt x="249" y="198"/>
                    <a:pt x="205" y="218"/>
                    <a:pt x="153" y="239"/>
                  </a:cubicBezTo>
                  <a:cubicBezTo>
                    <a:pt x="140" y="244"/>
                    <a:pt x="124" y="244"/>
                    <a:pt x="115" y="256"/>
                  </a:cubicBezTo>
                  <a:cubicBezTo>
                    <a:pt x="109" y="265"/>
                    <a:pt x="110" y="278"/>
                    <a:pt x="105" y="287"/>
                  </a:cubicBezTo>
                  <a:cubicBezTo>
                    <a:pt x="97" y="299"/>
                    <a:pt x="87" y="304"/>
                    <a:pt x="75" y="305"/>
                  </a:cubicBezTo>
                  <a:cubicBezTo>
                    <a:pt x="74" y="312"/>
                    <a:pt x="70" y="319"/>
                    <a:pt x="62" y="327"/>
                  </a:cubicBezTo>
                  <a:cubicBezTo>
                    <a:pt x="42" y="348"/>
                    <a:pt x="19" y="369"/>
                    <a:pt x="41" y="394"/>
                  </a:cubicBezTo>
                  <a:cubicBezTo>
                    <a:pt x="63" y="418"/>
                    <a:pt x="82" y="419"/>
                    <a:pt x="54" y="453"/>
                  </a:cubicBezTo>
                  <a:cubicBezTo>
                    <a:pt x="44" y="466"/>
                    <a:pt x="33" y="469"/>
                    <a:pt x="32" y="487"/>
                  </a:cubicBezTo>
                  <a:cubicBezTo>
                    <a:pt x="31" y="497"/>
                    <a:pt x="37" y="513"/>
                    <a:pt x="40" y="522"/>
                  </a:cubicBezTo>
                  <a:cubicBezTo>
                    <a:pt x="51" y="565"/>
                    <a:pt x="27" y="551"/>
                    <a:pt x="12" y="584"/>
                  </a:cubicBezTo>
                  <a:cubicBezTo>
                    <a:pt x="5" y="598"/>
                    <a:pt x="0" y="645"/>
                    <a:pt x="6" y="660"/>
                  </a:cubicBezTo>
                  <a:cubicBezTo>
                    <a:pt x="25" y="705"/>
                    <a:pt x="116" y="694"/>
                    <a:pt x="153" y="704"/>
                  </a:cubicBezTo>
                  <a:cubicBezTo>
                    <a:pt x="165" y="743"/>
                    <a:pt x="126" y="735"/>
                    <a:pt x="126" y="766"/>
                  </a:cubicBezTo>
                  <a:cubicBezTo>
                    <a:pt x="102" y="780"/>
                    <a:pt x="109" y="821"/>
                    <a:pt x="103" y="844"/>
                  </a:cubicBezTo>
                  <a:cubicBezTo>
                    <a:pt x="96" y="871"/>
                    <a:pt x="80" y="904"/>
                    <a:pt x="67" y="931"/>
                  </a:cubicBezTo>
                  <a:cubicBezTo>
                    <a:pt x="66" y="928"/>
                    <a:pt x="65" y="925"/>
                    <a:pt x="64" y="922"/>
                  </a:cubicBezTo>
                  <a:cubicBezTo>
                    <a:pt x="57" y="939"/>
                    <a:pt x="34" y="961"/>
                    <a:pt x="42" y="983"/>
                  </a:cubicBezTo>
                  <a:cubicBezTo>
                    <a:pt x="48" y="1001"/>
                    <a:pt x="80" y="1008"/>
                    <a:pt x="91" y="1028"/>
                  </a:cubicBezTo>
                  <a:cubicBezTo>
                    <a:pt x="103" y="1050"/>
                    <a:pt x="106" y="1077"/>
                    <a:pt x="126" y="1095"/>
                  </a:cubicBezTo>
                  <a:cubicBezTo>
                    <a:pt x="145" y="1112"/>
                    <a:pt x="166" y="1107"/>
                    <a:pt x="190" y="1107"/>
                  </a:cubicBezTo>
                  <a:cubicBezTo>
                    <a:pt x="190" y="1104"/>
                    <a:pt x="194" y="1098"/>
                    <a:pt x="192" y="1092"/>
                  </a:cubicBezTo>
                  <a:cubicBezTo>
                    <a:pt x="220" y="1103"/>
                    <a:pt x="258" y="1106"/>
                    <a:pt x="288" y="1113"/>
                  </a:cubicBezTo>
                  <a:cubicBezTo>
                    <a:pt x="321" y="1120"/>
                    <a:pt x="338" y="1152"/>
                    <a:pt x="354" y="1182"/>
                  </a:cubicBezTo>
                  <a:cubicBezTo>
                    <a:pt x="355" y="1184"/>
                    <a:pt x="356" y="1186"/>
                    <a:pt x="357" y="1188"/>
                  </a:cubicBezTo>
                  <a:cubicBezTo>
                    <a:pt x="361" y="1186"/>
                    <a:pt x="365" y="1186"/>
                    <a:pt x="370" y="1185"/>
                  </a:cubicBezTo>
                  <a:cubicBezTo>
                    <a:pt x="397" y="1179"/>
                    <a:pt x="417" y="1173"/>
                    <a:pt x="445" y="1171"/>
                  </a:cubicBezTo>
                  <a:close/>
                </a:path>
              </a:pathLst>
            </a:custGeom>
            <a:solidFill>
              <a:srgbClr val="F9D4D4"/>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18">
              <a:extLst>
                <a:ext uri="{FF2B5EF4-FFF2-40B4-BE49-F238E27FC236}">
                  <a16:creationId xmlns:a16="http://schemas.microsoft.com/office/drawing/2014/main" id="{79F1D6F0-1E17-B84C-BA03-5552B3B6FF2D}"/>
                </a:ext>
              </a:extLst>
            </p:cNvPr>
            <p:cNvSpPr>
              <a:spLocks/>
            </p:cNvSpPr>
            <p:nvPr/>
          </p:nvSpPr>
          <p:spPr bwMode="auto">
            <a:xfrm>
              <a:off x="6282248" y="1769145"/>
              <a:ext cx="684163" cy="708949"/>
            </a:xfrm>
            <a:custGeom>
              <a:avLst/>
              <a:gdLst>
                <a:gd name="T0" fmla="*/ 1132 w 1297"/>
                <a:gd name="T1" fmla="*/ 971 h 1344"/>
                <a:gd name="T2" fmla="*/ 1066 w 1297"/>
                <a:gd name="T3" fmla="*/ 974 h 1344"/>
                <a:gd name="T4" fmla="*/ 982 w 1297"/>
                <a:gd name="T5" fmla="*/ 862 h 1344"/>
                <a:gd name="T6" fmla="*/ 1007 w 1297"/>
                <a:gd name="T7" fmla="*/ 810 h 1344"/>
                <a:gd name="T8" fmla="*/ 1066 w 1297"/>
                <a:gd name="T9" fmla="*/ 645 h 1344"/>
                <a:gd name="T10" fmla="*/ 946 w 1297"/>
                <a:gd name="T11" fmla="*/ 539 h 1344"/>
                <a:gd name="T12" fmla="*/ 980 w 1297"/>
                <a:gd name="T13" fmla="*/ 401 h 1344"/>
                <a:gd name="T14" fmla="*/ 994 w 1297"/>
                <a:gd name="T15" fmla="*/ 332 h 1344"/>
                <a:gd name="T16" fmla="*/ 1002 w 1297"/>
                <a:gd name="T17" fmla="*/ 206 h 1344"/>
                <a:gd name="T18" fmla="*/ 923 w 1297"/>
                <a:gd name="T19" fmla="*/ 156 h 1344"/>
                <a:gd name="T20" fmla="*/ 811 w 1297"/>
                <a:gd name="T21" fmla="*/ 93 h 1344"/>
                <a:gd name="T22" fmla="*/ 670 w 1297"/>
                <a:gd name="T23" fmla="*/ 80 h 1344"/>
                <a:gd name="T24" fmla="*/ 594 w 1297"/>
                <a:gd name="T25" fmla="*/ 169 h 1344"/>
                <a:gd name="T26" fmla="*/ 508 w 1297"/>
                <a:gd name="T27" fmla="*/ 298 h 1344"/>
                <a:gd name="T28" fmla="*/ 397 w 1297"/>
                <a:gd name="T29" fmla="*/ 388 h 1344"/>
                <a:gd name="T30" fmla="*/ 330 w 1297"/>
                <a:gd name="T31" fmla="*/ 398 h 1344"/>
                <a:gd name="T32" fmla="*/ 228 w 1297"/>
                <a:gd name="T33" fmla="*/ 424 h 1344"/>
                <a:gd name="T34" fmla="*/ 128 w 1297"/>
                <a:gd name="T35" fmla="*/ 463 h 1344"/>
                <a:gd name="T36" fmla="*/ 72 w 1297"/>
                <a:gd name="T37" fmla="*/ 539 h 1344"/>
                <a:gd name="T38" fmla="*/ 26 w 1297"/>
                <a:gd name="T39" fmla="*/ 611 h 1344"/>
                <a:gd name="T40" fmla="*/ 18 w 1297"/>
                <a:gd name="T41" fmla="*/ 685 h 1344"/>
                <a:gd name="T42" fmla="*/ 70 w 1297"/>
                <a:gd name="T43" fmla="*/ 805 h 1344"/>
                <a:gd name="T44" fmla="*/ 118 w 1297"/>
                <a:gd name="T45" fmla="*/ 815 h 1344"/>
                <a:gd name="T46" fmla="*/ 171 w 1297"/>
                <a:gd name="T47" fmla="*/ 808 h 1344"/>
                <a:gd name="T48" fmla="*/ 259 w 1297"/>
                <a:gd name="T49" fmla="*/ 832 h 1344"/>
                <a:gd name="T50" fmla="*/ 259 w 1297"/>
                <a:gd name="T51" fmla="*/ 951 h 1344"/>
                <a:gd name="T52" fmla="*/ 213 w 1297"/>
                <a:gd name="T53" fmla="*/ 984 h 1344"/>
                <a:gd name="T54" fmla="*/ 241 w 1297"/>
                <a:gd name="T55" fmla="*/ 1102 h 1344"/>
                <a:gd name="T56" fmla="*/ 197 w 1297"/>
                <a:gd name="T57" fmla="*/ 1137 h 1344"/>
                <a:gd name="T58" fmla="*/ 251 w 1297"/>
                <a:gd name="T59" fmla="*/ 1192 h 1344"/>
                <a:gd name="T60" fmla="*/ 258 w 1297"/>
                <a:gd name="T61" fmla="*/ 1298 h 1344"/>
                <a:gd name="T62" fmla="*/ 311 w 1297"/>
                <a:gd name="T63" fmla="*/ 1344 h 1344"/>
                <a:gd name="T64" fmla="*/ 354 w 1297"/>
                <a:gd name="T65" fmla="*/ 1301 h 1344"/>
                <a:gd name="T66" fmla="*/ 447 w 1297"/>
                <a:gd name="T67" fmla="*/ 1267 h 1344"/>
                <a:gd name="T68" fmla="*/ 558 w 1297"/>
                <a:gd name="T69" fmla="*/ 1201 h 1344"/>
                <a:gd name="T70" fmla="*/ 639 w 1297"/>
                <a:gd name="T71" fmla="*/ 1150 h 1344"/>
                <a:gd name="T72" fmla="*/ 737 w 1297"/>
                <a:gd name="T73" fmla="*/ 999 h 1344"/>
                <a:gd name="T74" fmla="*/ 818 w 1297"/>
                <a:gd name="T75" fmla="*/ 996 h 1344"/>
                <a:gd name="T76" fmla="*/ 945 w 1297"/>
                <a:gd name="T77" fmla="*/ 1020 h 1344"/>
                <a:gd name="T78" fmla="*/ 1020 w 1297"/>
                <a:gd name="T79" fmla="*/ 1038 h 1344"/>
                <a:gd name="T80" fmla="*/ 1142 w 1297"/>
                <a:gd name="T81" fmla="*/ 1088 h 1344"/>
                <a:gd name="T82" fmla="*/ 1297 w 1297"/>
                <a:gd name="T83" fmla="*/ 1067 h 1344"/>
                <a:gd name="T84" fmla="*/ 1228 w 1297"/>
                <a:gd name="T85" fmla="*/ 992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7" h="1344">
                  <a:moveTo>
                    <a:pt x="1228" y="992"/>
                  </a:moveTo>
                  <a:cubicBezTo>
                    <a:pt x="1198" y="985"/>
                    <a:pt x="1160" y="982"/>
                    <a:pt x="1132" y="971"/>
                  </a:cubicBezTo>
                  <a:cubicBezTo>
                    <a:pt x="1134" y="977"/>
                    <a:pt x="1130" y="983"/>
                    <a:pt x="1130" y="986"/>
                  </a:cubicBezTo>
                  <a:cubicBezTo>
                    <a:pt x="1106" y="986"/>
                    <a:pt x="1085" y="991"/>
                    <a:pt x="1066" y="974"/>
                  </a:cubicBezTo>
                  <a:cubicBezTo>
                    <a:pt x="1046" y="956"/>
                    <a:pt x="1043" y="929"/>
                    <a:pt x="1031" y="907"/>
                  </a:cubicBezTo>
                  <a:cubicBezTo>
                    <a:pt x="1020" y="887"/>
                    <a:pt x="988" y="880"/>
                    <a:pt x="982" y="862"/>
                  </a:cubicBezTo>
                  <a:cubicBezTo>
                    <a:pt x="974" y="840"/>
                    <a:pt x="997" y="818"/>
                    <a:pt x="1004" y="801"/>
                  </a:cubicBezTo>
                  <a:cubicBezTo>
                    <a:pt x="1005" y="804"/>
                    <a:pt x="1006" y="807"/>
                    <a:pt x="1007" y="810"/>
                  </a:cubicBezTo>
                  <a:cubicBezTo>
                    <a:pt x="1020" y="783"/>
                    <a:pt x="1036" y="750"/>
                    <a:pt x="1043" y="723"/>
                  </a:cubicBezTo>
                  <a:cubicBezTo>
                    <a:pt x="1049" y="700"/>
                    <a:pt x="1042" y="659"/>
                    <a:pt x="1066" y="645"/>
                  </a:cubicBezTo>
                  <a:cubicBezTo>
                    <a:pt x="1066" y="614"/>
                    <a:pt x="1105" y="622"/>
                    <a:pt x="1093" y="583"/>
                  </a:cubicBezTo>
                  <a:cubicBezTo>
                    <a:pt x="1056" y="573"/>
                    <a:pt x="965" y="584"/>
                    <a:pt x="946" y="539"/>
                  </a:cubicBezTo>
                  <a:cubicBezTo>
                    <a:pt x="940" y="524"/>
                    <a:pt x="945" y="477"/>
                    <a:pt x="952" y="463"/>
                  </a:cubicBezTo>
                  <a:cubicBezTo>
                    <a:pt x="967" y="430"/>
                    <a:pt x="991" y="444"/>
                    <a:pt x="980" y="401"/>
                  </a:cubicBezTo>
                  <a:cubicBezTo>
                    <a:pt x="977" y="392"/>
                    <a:pt x="971" y="376"/>
                    <a:pt x="972" y="366"/>
                  </a:cubicBezTo>
                  <a:cubicBezTo>
                    <a:pt x="973" y="348"/>
                    <a:pt x="984" y="345"/>
                    <a:pt x="994" y="332"/>
                  </a:cubicBezTo>
                  <a:cubicBezTo>
                    <a:pt x="1022" y="298"/>
                    <a:pt x="1003" y="297"/>
                    <a:pt x="981" y="273"/>
                  </a:cubicBezTo>
                  <a:cubicBezTo>
                    <a:pt x="959" y="248"/>
                    <a:pt x="982" y="227"/>
                    <a:pt x="1002" y="206"/>
                  </a:cubicBezTo>
                  <a:cubicBezTo>
                    <a:pt x="1010" y="198"/>
                    <a:pt x="1014" y="191"/>
                    <a:pt x="1015" y="184"/>
                  </a:cubicBezTo>
                  <a:cubicBezTo>
                    <a:pt x="986" y="186"/>
                    <a:pt x="948" y="162"/>
                    <a:pt x="923" y="156"/>
                  </a:cubicBezTo>
                  <a:cubicBezTo>
                    <a:pt x="897" y="150"/>
                    <a:pt x="865" y="154"/>
                    <a:pt x="841" y="143"/>
                  </a:cubicBezTo>
                  <a:cubicBezTo>
                    <a:pt x="813" y="130"/>
                    <a:pt x="821" y="115"/>
                    <a:pt x="811" y="93"/>
                  </a:cubicBezTo>
                  <a:cubicBezTo>
                    <a:pt x="803" y="75"/>
                    <a:pt x="728" y="0"/>
                    <a:pt x="709" y="3"/>
                  </a:cubicBezTo>
                  <a:cubicBezTo>
                    <a:pt x="707" y="33"/>
                    <a:pt x="692" y="59"/>
                    <a:pt x="670" y="80"/>
                  </a:cubicBezTo>
                  <a:cubicBezTo>
                    <a:pt x="645" y="104"/>
                    <a:pt x="613" y="77"/>
                    <a:pt x="586" y="92"/>
                  </a:cubicBezTo>
                  <a:cubicBezTo>
                    <a:pt x="551" y="111"/>
                    <a:pt x="590" y="144"/>
                    <a:pt x="594" y="169"/>
                  </a:cubicBezTo>
                  <a:cubicBezTo>
                    <a:pt x="599" y="212"/>
                    <a:pt x="570" y="202"/>
                    <a:pt x="540" y="205"/>
                  </a:cubicBezTo>
                  <a:cubicBezTo>
                    <a:pt x="539" y="237"/>
                    <a:pt x="547" y="287"/>
                    <a:pt x="508" y="298"/>
                  </a:cubicBezTo>
                  <a:cubicBezTo>
                    <a:pt x="465" y="311"/>
                    <a:pt x="457" y="287"/>
                    <a:pt x="445" y="335"/>
                  </a:cubicBezTo>
                  <a:cubicBezTo>
                    <a:pt x="439" y="356"/>
                    <a:pt x="421" y="382"/>
                    <a:pt x="397" y="388"/>
                  </a:cubicBezTo>
                  <a:cubicBezTo>
                    <a:pt x="384" y="391"/>
                    <a:pt x="373" y="383"/>
                    <a:pt x="361" y="383"/>
                  </a:cubicBezTo>
                  <a:cubicBezTo>
                    <a:pt x="345" y="384"/>
                    <a:pt x="342" y="395"/>
                    <a:pt x="330" y="398"/>
                  </a:cubicBezTo>
                  <a:cubicBezTo>
                    <a:pt x="327" y="399"/>
                    <a:pt x="323" y="399"/>
                    <a:pt x="320" y="399"/>
                  </a:cubicBezTo>
                  <a:cubicBezTo>
                    <a:pt x="301" y="419"/>
                    <a:pt x="247" y="422"/>
                    <a:pt x="228" y="424"/>
                  </a:cubicBezTo>
                  <a:cubicBezTo>
                    <a:pt x="221" y="459"/>
                    <a:pt x="180" y="440"/>
                    <a:pt x="154" y="445"/>
                  </a:cubicBezTo>
                  <a:cubicBezTo>
                    <a:pt x="140" y="447"/>
                    <a:pt x="133" y="446"/>
                    <a:pt x="128" y="463"/>
                  </a:cubicBezTo>
                  <a:cubicBezTo>
                    <a:pt x="124" y="481"/>
                    <a:pt x="144" y="491"/>
                    <a:pt x="141" y="506"/>
                  </a:cubicBezTo>
                  <a:cubicBezTo>
                    <a:pt x="136" y="531"/>
                    <a:pt x="87" y="516"/>
                    <a:pt x="72" y="539"/>
                  </a:cubicBezTo>
                  <a:cubicBezTo>
                    <a:pt x="64" y="551"/>
                    <a:pt x="66" y="563"/>
                    <a:pt x="57" y="575"/>
                  </a:cubicBezTo>
                  <a:cubicBezTo>
                    <a:pt x="49" y="586"/>
                    <a:pt x="28" y="594"/>
                    <a:pt x="26" y="611"/>
                  </a:cubicBezTo>
                  <a:cubicBezTo>
                    <a:pt x="24" y="624"/>
                    <a:pt x="35" y="633"/>
                    <a:pt x="34" y="647"/>
                  </a:cubicBezTo>
                  <a:cubicBezTo>
                    <a:pt x="33" y="657"/>
                    <a:pt x="23" y="674"/>
                    <a:pt x="18" y="685"/>
                  </a:cubicBezTo>
                  <a:cubicBezTo>
                    <a:pt x="8" y="709"/>
                    <a:pt x="0" y="739"/>
                    <a:pt x="6" y="767"/>
                  </a:cubicBezTo>
                  <a:cubicBezTo>
                    <a:pt x="13" y="804"/>
                    <a:pt x="44" y="787"/>
                    <a:pt x="70" y="805"/>
                  </a:cubicBezTo>
                  <a:cubicBezTo>
                    <a:pt x="83" y="814"/>
                    <a:pt x="86" y="828"/>
                    <a:pt x="103" y="828"/>
                  </a:cubicBezTo>
                  <a:cubicBezTo>
                    <a:pt x="106" y="827"/>
                    <a:pt x="112" y="816"/>
                    <a:pt x="118" y="815"/>
                  </a:cubicBezTo>
                  <a:cubicBezTo>
                    <a:pt x="125" y="814"/>
                    <a:pt x="132" y="816"/>
                    <a:pt x="139" y="817"/>
                  </a:cubicBezTo>
                  <a:cubicBezTo>
                    <a:pt x="160" y="819"/>
                    <a:pt x="153" y="823"/>
                    <a:pt x="171" y="808"/>
                  </a:cubicBezTo>
                  <a:cubicBezTo>
                    <a:pt x="185" y="796"/>
                    <a:pt x="174" y="795"/>
                    <a:pt x="197" y="792"/>
                  </a:cubicBezTo>
                  <a:cubicBezTo>
                    <a:pt x="229" y="789"/>
                    <a:pt x="255" y="800"/>
                    <a:pt x="259" y="832"/>
                  </a:cubicBezTo>
                  <a:cubicBezTo>
                    <a:pt x="262" y="856"/>
                    <a:pt x="260" y="883"/>
                    <a:pt x="261" y="907"/>
                  </a:cubicBezTo>
                  <a:cubicBezTo>
                    <a:pt x="262" y="917"/>
                    <a:pt x="265" y="942"/>
                    <a:pt x="259" y="951"/>
                  </a:cubicBezTo>
                  <a:cubicBezTo>
                    <a:pt x="250" y="967"/>
                    <a:pt x="241" y="957"/>
                    <a:pt x="228" y="963"/>
                  </a:cubicBezTo>
                  <a:cubicBezTo>
                    <a:pt x="212" y="971"/>
                    <a:pt x="215" y="965"/>
                    <a:pt x="213" y="984"/>
                  </a:cubicBezTo>
                  <a:cubicBezTo>
                    <a:pt x="211" y="996"/>
                    <a:pt x="217" y="1011"/>
                    <a:pt x="221" y="1022"/>
                  </a:cubicBezTo>
                  <a:cubicBezTo>
                    <a:pt x="229" y="1046"/>
                    <a:pt x="248" y="1075"/>
                    <a:pt x="241" y="1102"/>
                  </a:cubicBezTo>
                  <a:cubicBezTo>
                    <a:pt x="235" y="1122"/>
                    <a:pt x="239" y="1112"/>
                    <a:pt x="220" y="1119"/>
                  </a:cubicBezTo>
                  <a:cubicBezTo>
                    <a:pt x="208" y="1124"/>
                    <a:pt x="193" y="1116"/>
                    <a:pt x="197" y="1137"/>
                  </a:cubicBezTo>
                  <a:cubicBezTo>
                    <a:pt x="200" y="1155"/>
                    <a:pt x="223" y="1150"/>
                    <a:pt x="233" y="1160"/>
                  </a:cubicBezTo>
                  <a:cubicBezTo>
                    <a:pt x="242" y="1169"/>
                    <a:pt x="240" y="1187"/>
                    <a:pt x="251" y="1192"/>
                  </a:cubicBezTo>
                  <a:cubicBezTo>
                    <a:pt x="224" y="1202"/>
                    <a:pt x="248" y="1248"/>
                    <a:pt x="253" y="1263"/>
                  </a:cubicBezTo>
                  <a:cubicBezTo>
                    <a:pt x="256" y="1273"/>
                    <a:pt x="253" y="1289"/>
                    <a:pt x="258" y="1298"/>
                  </a:cubicBezTo>
                  <a:cubicBezTo>
                    <a:pt x="262" y="1304"/>
                    <a:pt x="287" y="1317"/>
                    <a:pt x="294" y="1326"/>
                  </a:cubicBezTo>
                  <a:cubicBezTo>
                    <a:pt x="300" y="1333"/>
                    <a:pt x="305" y="1339"/>
                    <a:pt x="311" y="1344"/>
                  </a:cubicBezTo>
                  <a:cubicBezTo>
                    <a:pt x="316" y="1342"/>
                    <a:pt x="321" y="1340"/>
                    <a:pt x="326" y="1336"/>
                  </a:cubicBezTo>
                  <a:cubicBezTo>
                    <a:pt x="342" y="1326"/>
                    <a:pt x="345" y="1317"/>
                    <a:pt x="354" y="1301"/>
                  </a:cubicBezTo>
                  <a:cubicBezTo>
                    <a:pt x="369" y="1271"/>
                    <a:pt x="378" y="1275"/>
                    <a:pt x="412" y="1275"/>
                  </a:cubicBezTo>
                  <a:cubicBezTo>
                    <a:pt x="428" y="1275"/>
                    <a:pt x="436" y="1276"/>
                    <a:pt x="447" y="1267"/>
                  </a:cubicBezTo>
                  <a:cubicBezTo>
                    <a:pt x="459" y="1259"/>
                    <a:pt x="461" y="1237"/>
                    <a:pt x="472" y="1229"/>
                  </a:cubicBezTo>
                  <a:cubicBezTo>
                    <a:pt x="496" y="1211"/>
                    <a:pt x="533" y="1222"/>
                    <a:pt x="558" y="1201"/>
                  </a:cubicBezTo>
                  <a:cubicBezTo>
                    <a:pt x="572" y="1188"/>
                    <a:pt x="577" y="1179"/>
                    <a:pt x="593" y="1170"/>
                  </a:cubicBezTo>
                  <a:cubicBezTo>
                    <a:pt x="609" y="1163"/>
                    <a:pt x="625" y="1158"/>
                    <a:pt x="639" y="1150"/>
                  </a:cubicBezTo>
                  <a:cubicBezTo>
                    <a:pt x="674" y="1131"/>
                    <a:pt x="665" y="1114"/>
                    <a:pt x="675" y="1079"/>
                  </a:cubicBezTo>
                  <a:cubicBezTo>
                    <a:pt x="685" y="1045"/>
                    <a:pt x="712" y="1023"/>
                    <a:pt x="737" y="999"/>
                  </a:cubicBezTo>
                  <a:cubicBezTo>
                    <a:pt x="752" y="984"/>
                    <a:pt x="752" y="977"/>
                    <a:pt x="772" y="978"/>
                  </a:cubicBezTo>
                  <a:cubicBezTo>
                    <a:pt x="786" y="979"/>
                    <a:pt x="805" y="990"/>
                    <a:pt x="818" y="996"/>
                  </a:cubicBezTo>
                  <a:cubicBezTo>
                    <a:pt x="847" y="1008"/>
                    <a:pt x="870" y="1017"/>
                    <a:pt x="902" y="1017"/>
                  </a:cubicBezTo>
                  <a:cubicBezTo>
                    <a:pt x="917" y="1017"/>
                    <a:pt x="931" y="1021"/>
                    <a:pt x="945" y="1020"/>
                  </a:cubicBezTo>
                  <a:cubicBezTo>
                    <a:pt x="960" y="1020"/>
                    <a:pt x="970" y="1015"/>
                    <a:pt x="984" y="1016"/>
                  </a:cubicBezTo>
                  <a:cubicBezTo>
                    <a:pt x="998" y="1018"/>
                    <a:pt x="1011" y="1030"/>
                    <a:pt x="1020" y="1038"/>
                  </a:cubicBezTo>
                  <a:cubicBezTo>
                    <a:pt x="1034" y="1050"/>
                    <a:pt x="1044" y="1053"/>
                    <a:pt x="1058" y="1062"/>
                  </a:cubicBezTo>
                  <a:cubicBezTo>
                    <a:pt x="1088" y="1081"/>
                    <a:pt x="1104" y="1095"/>
                    <a:pt x="1142" y="1088"/>
                  </a:cubicBezTo>
                  <a:cubicBezTo>
                    <a:pt x="1179" y="1081"/>
                    <a:pt x="1185" y="1054"/>
                    <a:pt x="1223" y="1069"/>
                  </a:cubicBezTo>
                  <a:cubicBezTo>
                    <a:pt x="1254" y="1081"/>
                    <a:pt x="1269" y="1073"/>
                    <a:pt x="1297" y="1067"/>
                  </a:cubicBezTo>
                  <a:cubicBezTo>
                    <a:pt x="1296" y="1065"/>
                    <a:pt x="1295" y="1063"/>
                    <a:pt x="1294" y="1061"/>
                  </a:cubicBezTo>
                  <a:cubicBezTo>
                    <a:pt x="1278" y="1031"/>
                    <a:pt x="1261" y="999"/>
                    <a:pt x="1228" y="992"/>
                  </a:cubicBezTo>
                  <a:close/>
                </a:path>
              </a:pathLst>
            </a:custGeom>
            <a:solidFill>
              <a:schemeClr val="bg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19">
              <a:extLst>
                <a:ext uri="{FF2B5EF4-FFF2-40B4-BE49-F238E27FC236}">
                  <a16:creationId xmlns:a16="http://schemas.microsoft.com/office/drawing/2014/main" id="{7BA3611A-A08E-D844-90EF-4E32037F11AF}"/>
                </a:ext>
              </a:extLst>
            </p:cNvPr>
            <p:cNvSpPr>
              <a:spLocks/>
            </p:cNvSpPr>
            <p:nvPr/>
          </p:nvSpPr>
          <p:spPr bwMode="auto">
            <a:xfrm>
              <a:off x="7004369" y="2403738"/>
              <a:ext cx="601768" cy="780625"/>
            </a:xfrm>
            <a:custGeom>
              <a:avLst/>
              <a:gdLst>
                <a:gd name="T0" fmla="*/ 978 w 1141"/>
                <a:gd name="T1" fmla="*/ 359 h 1480"/>
                <a:gd name="T2" fmla="*/ 849 w 1141"/>
                <a:gd name="T3" fmla="*/ 234 h 1480"/>
                <a:gd name="T4" fmla="*/ 740 w 1141"/>
                <a:gd name="T5" fmla="*/ 223 h 1480"/>
                <a:gd name="T6" fmla="*/ 620 w 1141"/>
                <a:gd name="T7" fmla="*/ 248 h 1480"/>
                <a:gd name="T8" fmla="*/ 500 w 1141"/>
                <a:gd name="T9" fmla="*/ 297 h 1480"/>
                <a:gd name="T10" fmla="*/ 382 w 1141"/>
                <a:gd name="T11" fmla="*/ 282 h 1480"/>
                <a:gd name="T12" fmla="*/ 209 w 1141"/>
                <a:gd name="T13" fmla="*/ 204 h 1480"/>
                <a:gd name="T14" fmla="*/ 155 w 1141"/>
                <a:gd name="T15" fmla="*/ 131 h 1480"/>
                <a:gd name="T16" fmla="*/ 78 w 1141"/>
                <a:gd name="T17" fmla="*/ 47 h 1480"/>
                <a:gd name="T18" fmla="*/ 34 w 1141"/>
                <a:gd name="T19" fmla="*/ 1 h 1480"/>
                <a:gd name="T20" fmla="*/ 60 w 1141"/>
                <a:gd name="T21" fmla="*/ 67 h 1480"/>
                <a:gd name="T22" fmla="*/ 101 w 1141"/>
                <a:gd name="T23" fmla="*/ 187 h 1480"/>
                <a:gd name="T24" fmla="*/ 142 w 1141"/>
                <a:gd name="T25" fmla="*/ 244 h 1480"/>
                <a:gd name="T26" fmla="*/ 162 w 1141"/>
                <a:gd name="T27" fmla="*/ 497 h 1480"/>
                <a:gd name="T28" fmla="*/ 134 w 1141"/>
                <a:gd name="T29" fmla="*/ 540 h 1480"/>
                <a:gd name="T30" fmla="*/ 184 w 1141"/>
                <a:gd name="T31" fmla="*/ 576 h 1480"/>
                <a:gd name="T32" fmla="*/ 230 w 1141"/>
                <a:gd name="T33" fmla="*/ 521 h 1480"/>
                <a:gd name="T34" fmla="*/ 313 w 1141"/>
                <a:gd name="T35" fmla="*/ 698 h 1480"/>
                <a:gd name="T36" fmla="*/ 155 w 1141"/>
                <a:gd name="T37" fmla="*/ 855 h 1480"/>
                <a:gd name="T38" fmla="*/ 105 w 1141"/>
                <a:gd name="T39" fmla="*/ 904 h 1480"/>
                <a:gd name="T40" fmla="*/ 120 w 1141"/>
                <a:gd name="T41" fmla="*/ 1042 h 1480"/>
                <a:gd name="T42" fmla="*/ 76 w 1141"/>
                <a:gd name="T43" fmla="*/ 1165 h 1480"/>
                <a:gd name="T44" fmla="*/ 82 w 1141"/>
                <a:gd name="T45" fmla="*/ 1227 h 1480"/>
                <a:gd name="T46" fmla="*/ 82 w 1141"/>
                <a:gd name="T47" fmla="*/ 1318 h 1480"/>
                <a:gd name="T48" fmla="*/ 36 w 1141"/>
                <a:gd name="T49" fmla="*/ 1388 h 1480"/>
                <a:gd name="T50" fmla="*/ 72 w 1141"/>
                <a:gd name="T51" fmla="*/ 1441 h 1480"/>
                <a:gd name="T52" fmla="*/ 220 w 1141"/>
                <a:gd name="T53" fmla="*/ 1411 h 1480"/>
                <a:gd name="T54" fmla="*/ 365 w 1141"/>
                <a:gd name="T55" fmla="*/ 1253 h 1480"/>
                <a:gd name="T56" fmla="*/ 510 w 1141"/>
                <a:gd name="T57" fmla="*/ 1195 h 1480"/>
                <a:gd name="T58" fmla="*/ 610 w 1141"/>
                <a:gd name="T59" fmla="*/ 1140 h 1480"/>
                <a:gd name="T60" fmla="*/ 663 w 1141"/>
                <a:gd name="T61" fmla="*/ 1010 h 1480"/>
                <a:gd name="T62" fmla="*/ 869 w 1141"/>
                <a:gd name="T63" fmla="*/ 537 h 1480"/>
                <a:gd name="T64" fmla="*/ 1040 w 1141"/>
                <a:gd name="T65" fmla="*/ 485 h 1480"/>
                <a:gd name="T66" fmla="*/ 1122 w 1141"/>
                <a:gd name="T67" fmla="*/ 437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1" h="1480">
                  <a:moveTo>
                    <a:pt x="1121" y="437"/>
                  </a:moveTo>
                  <a:cubicBezTo>
                    <a:pt x="1067" y="446"/>
                    <a:pt x="1000" y="406"/>
                    <a:pt x="978" y="359"/>
                  </a:cubicBezTo>
                  <a:cubicBezTo>
                    <a:pt x="960" y="323"/>
                    <a:pt x="946" y="314"/>
                    <a:pt x="909" y="299"/>
                  </a:cubicBezTo>
                  <a:cubicBezTo>
                    <a:pt x="877" y="286"/>
                    <a:pt x="870" y="260"/>
                    <a:pt x="849" y="234"/>
                  </a:cubicBezTo>
                  <a:cubicBezTo>
                    <a:pt x="837" y="218"/>
                    <a:pt x="792" y="171"/>
                    <a:pt x="773" y="179"/>
                  </a:cubicBezTo>
                  <a:cubicBezTo>
                    <a:pt x="762" y="184"/>
                    <a:pt x="751" y="215"/>
                    <a:pt x="740" y="223"/>
                  </a:cubicBezTo>
                  <a:cubicBezTo>
                    <a:pt x="728" y="231"/>
                    <a:pt x="723" y="230"/>
                    <a:pt x="707" y="231"/>
                  </a:cubicBezTo>
                  <a:cubicBezTo>
                    <a:pt x="675" y="231"/>
                    <a:pt x="648" y="231"/>
                    <a:pt x="620" y="248"/>
                  </a:cubicBezTo>
                  <a:cubicBezTo>
                    <a:pt x="592" y="265"/>
                    <a:pt x="578" y="275"/>
                    <a:pt x="546" y="282"/>
                  </a:cubicBezTo>
                  <a:cubicBezTo>
                    <a:pt x="527" y="285"/>
                    <a:pt x="518" y="293"/>
                    <a:pt x="500" y="297"/>
                  </a:cubicBezTo>
                  <a:cubicBezTo>
                    <a:pt x="484" y="300"/>
                    <a:pt x="470" y="298"/>
                    <a:pt x="455" y="302"/>
                  </a:cubicBezTo>
                  <a:cubicBezTo>
                    <a:pt x="414" y="315"/>
                    <a:pt x="416" y="306"/>
                    <a:pt x="382" y="282"/>
                  </a:cubicBezTo>
                  <a:cubicBezTo>
                    <a:pt x="358" y="265"/>
                    <a:pt x="323" y="259"/>
                    <a:pt x="295" y="250"/>
                  </a:cubicBezTo>
                  <a:cubicBezTo>
                    <a:pt x="272" y="242"/>
                    <a:pt x="224" y="226"/>
                    <a:pt x="209" y="204"/>
                  </a:cubicBezTo>
                  <a:cubicBezTo>
                    <a:pt x="198" y="189"/>
                    <a:pt x="200" y="181"/>
                    <a:pt x="185" y="168"/>
                  </a:cubicBezTo>
                  <a:cubicBezTo>
                    <a:pt x="170" y="155"/>
                    <a:pt x="165" y="148"/>
                    <a:pt x="155" y="131"/>
                  </a:cubicBezTo>
                  <a:cubicBezTo>
                    <a:pt x="138" y="104"/>
                    <a:pt x="112" y="81"/>
                    <a:pt x="91" y="59"/>
                  </a:cubicBezTo>
                  <a:cubicBezTo>
                    <a:pt x="89" y="56"/>
                    <a:pt x="82" y="51"/>
                    <a:pt x="78" y="47"/>
                  </a:cubicBezTo>
                  <a:cubicBezTo>
                    <a:pt x="73" y="41"/>
                    <a:pt x="72" y="35"/>
                    <a:pt x="68" y="29"/>
                  </a:cubicBezTo>
                  <a:cubicBezTo>
                    <a:pt x="60" y="15"/>
                    <a:pt x="52" y="1"/>
                    <a:pt x="34" y="1"/>
                  </a:cubicBezTo>
                  <a:cubicBezTo>
                    <a:pt x="19" y="0"/>
                    <a:pt x="16" y="9"/>
                    <a:pt x="14" y="19"/>
                  </a:cubicBezTo>
                  <a:cubicBezTo>
                    <a:pt x="26" y="38"/>
                    <a:pt x="50" y="47"/>
                    <a:pt x="60" y="67"/>
                  </a:cubicBezTo>
                  <a:cubicBezTo>
                    <a:pt x="68" y="85"/>
                    <a:pt x="60" y="107"/>
                    <a:pt x="63" y="126"/>
                  </a:cubicBezTo>
                  <a:cubicBezTo>
                    <a:pt x="67" y="153"/>
                    <a:pt x="87" y="166"/>
                    <a:pt x="101" y="187"/>
                  </a:cubicBezTo>
                  <a:cubicBezTo>
                    <a:pt x="115" y="207"/>
                    <a:pt x="123" y="236"/>
                    <a:pt x="143" y="252"/>
                  </a:cubicBezTo>
                  <a:cubicBezTo>
                    <a:pt x="143" y="250"/>
                    <a:pt x="143" y="247"/>
                    <a:pt x="142" y="244"/>
                  </a:cubicBezTo>
                  <a:cubicBezTo>
                    <a:pt x="184" y="314"/>
                    <a:pt x="127" y="376"/>
                    <a:pt x="147" y="451"/>
                  </a:cubicBezTo>
                  <a:cubicBezTo>
                    <a:pt x="152" y="468"/>
                    <a:pt x="162" y="477"/>
                    <a:pt x="162" y="497"/>
                  </a:cubicBezTo>
                  <a:cubicBezTo>
                    <a:pt x="162" y="503"/>
                    <a:pt x="165" y="517"/>
                    <a:pt x="162" y="522"/>
                  </a:cubicBezTo>
                  <a:cubicBezTo>
                    <a:pt x="159" y="529"/>
                    <a:pt x="139" y="532"/>
                    <a:pt x="134" y="540"/>
                  </a:cubicBezTo>
                  <a:cubicBezTo>
                    <a:pt x="130" y="548"/>
                    <a:pt x="130" y="566"/>
                    <a:pt x="131" y="584"/>
                  </a:cubicBezTo>
                  <a:cubicBezTo>
                    <a:pt x="147" y="591"/>
                    <a:pt x="172" y="587"/>
                    <a:pt x="184" y="576"/>
                  </a:cubicBezTo>
                  <a:cubicBezTo>
                    <a:pt x="198" y="564"/>
                    <a:pt x="175" y="550"/>
                    <a:pt x="175" y="537"/>
                  </a:cubicBezTo>
                  <a:cubicBezTo>
                    <a:pt x="174" y="519"/>
                    <a:pt x="207" y="518"/>
                    <a:pt x="230" y="521"/>
                  </a:cubicBezTo>
                  <a:cubicBezTo>
                    <a:pt x="253" y="524"/>
                    <a:pt x="282" y="551"/>
                    <a:pt x="324" y="604"/>
                  </a:cubicBezTo>
                  <a:cubicBezTo>
                    <a:pt x="366" y="656"/>
                    <a:pt x="345" y="659"/>
                    <a:pt x="313" y="698"/>
                  </a:cubicBezTo>
                  <a:cubicBezTo>
                    <a:pt x="282" y="736"/>
                    <a:pt x="221" y="801"/>
                    <a:pt x="195" y="813"/>
                  </a:cubicBezTo>
                  <a:cubicBezTo>
                    <a:pt x="168" y="824"/>
                    <a:pt x="157" y="836"/>
                    <a:pt x="155" y="855"/>
                  </a:cubicBezTo>
                  <a:cubicBezTo>
                    <a:pt x="153" y="874"/>
                    <a:pt x="175" y="883"/>
                    <a:pt x="152" y="901"/>
                  </a:cubicBezTo>
                  <a:cubicBezTo>
                    <a:pt x="130" y="919"/>
                    <a:pt x="105" y="904"/>
                    <a:pt x="105" y="904"/>
                  </a:cubicBezTo>
                  <a:cubicBezTo>
                    <a:pt x="105" y="904"/>
                    <a:pt x="65" y="947"/>
                    <a:pt x="67" y="968"/>
                  </a:cubicBezTo>
                  <a:cubicBezTo>
                    <a:pt x="70" y="989"/>
                    <a:pt x="113" y="1007"/>
                    <a:pt x="120" y="1042"/>
                  </a:cubicBezTo>
                  <a:cubicBezTo>
                    <a:pt x="130" y="1092"/>
                    <a:pt x="115" y="1087"/>
                    <a:pt x="90" y="1104"/>
                  </a:cubicBezTo>
                  <a:cubicBezTo>
                    <a:pt x="66" y="1121"/>
                    <a:pt x="55" y="1153"/>
                    <a:pt x="76" y="1165"/>
                  </a:cubicBezTo>
                  <a:cubicBezTo>
                    <a:pt x="88" y="1173"/>
                    <a:pt x="99" y="1194"/>
                    <a:pt x="86" y="1200"/>
                  </a:cubicBezTo>
                  <a:cubicBezTo>
                    <a:pt x="72" y="1206"/>
                    <a:pt x="69" y="1225"/>
                    <a:pt x="82" y="1227"/>
                  </a:cubicBezTo>
                  <a:cubicBezTo>
                    <a:pt x="94" y="1228"/>
                    <a:pt x="106" y="1252"/>
                    <a:pt x="86" y="1261"/>
                  </a:cubicBezTo>
                  <a:cubicBezTo>
                    <a:pt x="66" y="1271"/>
                    <a:pt x="56" y="1307"/>
                    <a:pt x="82" y="1318"/>
                  </a:cubicBezTo>
                  <a:cubicBezTo>
                    <a:pt x="105" y="1326"/>
                    <a:pt x="112" y="1332"/>
                    <a:pt x="108" y="1362"/>
                  </a:cubicBezTo>
                  <a:cubicBezTo>
                    <a:pt x="105" y="1391"/>
                    <a:pt x="70" y="1387"/>
                    <a:pt x="36" y="1388"/>
                  </a:cubicBezTo>
                  <a:cubicBezTo>
                    <a:pt x="0" y="1389"/>
                    <a:pt x="7" y="1412"/>
                    <a:pt x="26" y="1413"/>
                  </a:cubicBezTo>
                  <a:cubicBezTo>
                    <a:pt x="58" y="1414"/>
                    <a:pt x="64" y="1418"/>
                    <a:pt x="72" y="1441"/>
                  </a:cubicBezTo>
                  <a:cubicBezTo>
                    <a:pt x="80" y="1464"/>
                    <a:pt x="100" y="1480"/>
                    <a:pt x="132" y="1477"/>
                  </a:cubicBezTo>
                  <a:cubicBezTo>
                    <a:pt x="160" y="1474"/>
                    <a:pt x="221" y="1473"/>
                    <a:pt x="220" y="1411"/>
                  </a:cubicBezTo>
                  <a:cubicBezTo>
                    <a:pt x="218" y="1348"/>
                    <a:pt x="274" y="1303"/>
                    <a:pt x="298" y="1295"/>
                  </a:cubicBezTo>
                  <a:cubicBezTo>
                    <a:pt x="322" y="1286"/>
                    <a:pt x="360" y="1289"/>
                    <a:pt x="365" y="1253"/>
                  </a:cubicBezTo>
                  <a:cubicBezTo>
                    <a:pt x="370" y="1218"/>
                    <a:pt x="403" y="1203"/>
                    <a:pt x="438" y="1212"/>
                  </a:cubicBezTo>
                  <a:cubicBezTo>
                    <a:pt x="474" y="1221"/>
                    <a:pt x="495" y="1210"/>
                    <a:pt x="510" y="1195"/>
                  </a:cubicBezTo>
                  <a:cubicBezTo>
                    <a:pt x="525" y="1181"/>
                    <a:pt x="575" y="1192"/>
                    <a:pt x="587" y="1179"/>
                  </a:cubicBezTo>
                  <a:cubicBezTo>
                    <a:pt x="599" y="1167"/>
                    <a:pt x="599" y="1145"/>
                    <a:pt x="610" y="1140"/>
                  </a:cubicBezTo>
                  <a:cubicBezTo>
                    <a:pt x="652" y="1121"/>
                    <a:pt x="646" y="1117"/>
                    <a:pt x="650" y="1081"/>
                  </a:cubicBezTo>
                  <a:cubicBezTo>
                    <a:pt x="654" y="1045"/>
                    <a:pt x="650" y="1052"/>
                    <a:pt x="663" y="1010"/>
                  </a:cubicBezTo>
                  <a:cubicBezTo>
                    <a:pt x="677" y="968"/>
                    <a:pt x="656" y="945"/>
                    <a:pt x="649" y="909"/>
                  </a:cubicBezTo>
                  <a:cubicBezTo>
                    <a:pt x="626" y="779"/>
                    <a:pt x="732" y="645"/>
                    <a:pt x="869" y="537"/>
                  </a:cubicBezTo>
                  <a:cubicBezTo>
                    <a:pt x="895" y="517"/>
                    <a:pt x="923" y="499"/>
                    <a:pt x="952" y="494"/>
                  </a:cubicBezTo>
                  <a:cubicBezTo>
                    <a:pt x="995" y="486"/>
                    <a:pt x="1008" y="505"/>
                    <a:pt x="1040" y="485"/>
                  </a:cubicBezTo>
                  <a:cubicBezTo>
                    <a:pt x="1072" y="464"/>
                    <a:pt x="1087" y="482"/>
                    <a:pt x="1116" y="499"/>
                  </a:cubicBezTo>
                  <a:cubicBezTo>
                    <a:pt x="1141" y="514"/>
                    <a:pt x="1134" y="450"/>
                    <a:pt x="1122" y="437"/>
                  </a:cubicBezTo>
                  <a:cubicBezTo>
                    <a:pt x="1121" y="437"/>
                    <a:pt x="1121" y="437"/>
                    <a:pt x="1121" y="437"/>
                  </a:cubicBezTo>
                  <a:close/>
                </a:path>
              </a:pathLst>
            </a:custGeom>
            <a:solidFill>
              <a:schemeClr val="bg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20">
              <a:extLst>
                <a:ext uri="{FF2B5EF4-FFF2-40B4-BE49-F238E27FC236}">
                  <a16:creationId xmlns:a16="http://schemas.microsoft.com/office/drawing/2014/main" id="{2E943C69-E476-6F44-A37A-70C86CFDDE3F}"/>
                </a:ext>
              </a:extLst>
            </p:cNvPr>
            <p:cNvSpPr>
              <a:spLocks/>
            </p:cNvSpPr>
            <p:nvPr/>
          </p:nvSpPr>
          <p:spPr bwMode="auto">
            <a:xfrm>
              <a:off x="6966410" y="1845734"/>
              <a:ext cx="629680" cy="793129"/>
            </a:xfrm>
            <a:custGeom>
              <a:avLst/>
              <a:gdLst>
                <a:gd name="T0" fmla="*/ 140 w 1194"/>
                <a:gd name="T1" fmla="*/ 1087 h 1504"/>
                <a:gd name="T2" fmla="*/ 163 w 1194"/>
                <a:gd name="T3" fmla="*/ 1117 h 1504"/>
                <a:gd name="T4" fmla="*/ 257 w 1194"/>
                <a:gd name="T5" fmla="*/ 1226 h 1504"/>
                <a:gd name="T6" fmla="*/ 367 w 1194"/>
                <a:gd name="T7" fmla="*/ 1308 h 1504"/>
                <a:gd name="T8" fmla="*/ 527 w 1194"/>
                <a:gd name="T9" fmla="*/ 1360 h 1504"/>
                <a:gd name="T10" fmla="*/ 618 w 1194"/>
                <a:gd name="T11" fmla="*/ 1340 h 1504"/>
                <a:gd name="T12" fmla="*/ 779 w 1194"/>
                <a:gd name="T13" fmla="*/ 1289 h 1504"/>
                <a:gd name="T14" fmla="*/ 845 w 1194"/>
                <a:gd name="T15" fmla="*/ 1237 h 1504"/>
                <a:gd name="T16" fmla="*/ 981 w 1194"/>
                <a:gd name="T17" fmla="*/ 1357 h 1504"/>
                <a:gd name="T18" fmla="*/ 1193 w 1194"/>
                <a:gd name="T19" fmla="*/ 1495 h 1504"/>
                <a:gd name="T20" fmla="*/ 1190 w 1194"/>
                <a:gd name="T21" fmla="*/ 1493 h 1504"/>
                <a:gd name="T22" fmla="*/ 891 w 1194"/>
                <a:gd name="T23" fmla="*/ 886 h 1504"/>
                <a:gd name="T24" fmla="*/ 940 w 1194"/>
                <a:gd name="T25" fmla="*/ 645 h 1504"/>
                <a:gd name="T26" fmla="*/ 1050 w 1194"/>
                <a:gd name="T27" fmla="*/ 334 h 1504"/>
                <a:gd name="T28" fmla="*/ 1128 w 1194"/>
                <a:gd name="T29" fmla="*/ 91 h 1504"/>
                <a:gd name="T30" fmla="*/ 1021 w 1194"/>
                <a:gd name="T31" fmla="*/ 57 h 1504"/>
                <a:gd name="T32" fmla="*/ 934 w 1194"/>
                <a:gd name="T33" fmla="*/ 20 h 1504"/>
                <a:gd name="T34" fmla="*/ 918 w 1194"/>
                <a:gd name="T35" fmla="*/ 82 h 1504"/>
                <a:gd name="T36" fmla="*/ 833 w 1194"/>
                <a:gd name="T37" fmla="*/ 164 h 1504"/>
                <a:gd name="T38" fmla="*/ 709 w 1194"/>
                <a:gd name="T39" fmla="*/ 123 h 1504"/>
                <a:gd name="T40" fmla="*/ 678 w 1194"/>
                <a:gd name="T41" fmla="*/ 80 h 1504"/>
                <a:gd name="T42" fmla="*/ 635 w 1194"/>
                <a:gd name="T43" fmla="*/ 26 h 1504"/>
                <a:gd name="T44" fmla="*/ 579 w 1194"/>
                <a:gd name="T45" fmla="*/ 44 h 1504"/>
                <a:gd name="T46" fmla="*/ 595 w 1194"/>
                <a:gd name="T47" fmla="*/ 126 h 1504"/>
                <a:gd name="T48" fmla="*/ 611 w 1194"/>
                <a:gd name="T49" fmla="*/ 277 h 1504"/>
                <a:gd name="T50" fmla="*/ 569 w 1194"/>
                <a:gd name="T51" fmla="*/ 417 h 1504"/>
                <a:gd name="T52" fmla="*/ 585 w 1194"/>
                <a:gd name="T53" fmla="*/ 530 h 1504"/>
                <a:gd name="T54" fmla="*/ 531 w 1194"/>
                <a:gd name="T55" fmla="*/ 639 h 1504"/>
                <a:gd name="T56" fmla="*/ 459 w 1194"/>
                <a:gd name="T57" fmla="*/ 663 h 1504"/>
                <a:gd name="T58" fmla="*/ 397 w 1194"/>
                <a:gd name="T59" fmla="*/ 696 h 1504"/>
                <a:gd name="T60" fmla="*/ 298 w 1194"/>
                <a:gd name="T61" fmla="*/ 734 h 1504"/>
                <a:gd name="T62" fmla="*/ 254 w 1194"/>
                <a:gd name="T63" fmla="*/ 772 h 1504"/>
                <a:gd name="T64" fmla="*/ 163 w 1194"/>
                <a:gd name="T65" fmla="*/ 813 h 1504"/>
                <a:gd name="T66" fmla="*/ 88 w 1194"/>
                <a:gd name="T67" fmla="*/ 905 h 1504"/>
                <a:gd name="T68" fmla="*/ 0 w 1194"/>
                <a:gd name="T69" fmla="*/ 922 h 1504"/>
                <a:gd name="T70" fmla="*/ 81 w 1194"/>
                <a:gd name="T71" fmla="*/ 1080 h 1504"/>
                <a:gd name="T72" fmla="*/ 86 w 1194"/>
                <a:gd name="T73" fmla="*/ 1077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4" h="1504">
                  <a:moveTo>
                    <a:pt x="106" y="1059"/>
                  </a:moveTo>
                  <a:cubicBezTo>
                    <a:pt x="124" y="1059"/>
                    <a:pt x="132" y="1073"/>
                    <a:pt x="140" y="1087"/>
                  </a:cubicBezTo>
                  <a:cubicBezTo>
                    <a:pt x="144" y="1093"/>
                    <a:pt x="145" y="1099"/>
                    <a:pt x="150" y="1105"/>
                  </a:cubicBezTo>
                  <a:cubicBezTo>
                    <a:pt x="154" y="1109"/>
                    <a:pt x="161" y="1114"/>
                    <a:pt x="163" y="1117"/>
                  </a:cubicBezTo>
                  <a:cubicBezTo>
                    <a:pt x="184" y="1139"/>
                    <a:pt x="210" y="1162"/>
                    <a:pt x="227" y="1189"/>
                  </a:cubicBezTo>
                  <a:cubicBezTo>
                    <a:pt x="237" y="1206"/>
                    <a:pt x="242" y="1213"/>
                    <a:pt x="257" y="1226"/>
                  </a:cubicBezTo>
                  <a:cubicBezTo>
                    <a:pt x="272" y="1239"/>
                    <a:pt x="270" y="1247"/>
                    <a:pt x="281" y="1262"/>
                  </a:cubicBezTo>
                  <a:cubicBezTo>
                    <a:pt x="296" y="1284"/>
                    <a:pt x="344" y="1300"/>
                    <a:pt x="367" y="1308"/>
                  </a:cubicBezTo>
                  <a:cubicBezTo>
                    <a:pt x="395" y="1317"/>
                    <a:pt x="430" y="1323"/>
                    <a:pt x="454" y="1340"/>
                  </a:cubicBezTo>
                  <a:cubicBezTo>
                    <a:pt x="488" y="1364"/>
                    <a:pt x="486" y="1373"/>
                    <a:pt x="527" y="1360"/>
                  </a:cubicBezTo>
                  <a:cubicBezTo>
                    <a:pt x="542" y="1356"/>
                    <a:pt x="556" y="1358"/>
                    <a:pt x="572" y="1355"/>
                  </a:cubicBezTo>
                  <a:cubicBezTo>
                    <a:pt x="590" y="1351"/>
                    <a:pt x="599" y="1343"/>
                    <a:pt x="618" y="1340"/>
                  </a:cubicBezTo>
                  <a:cubicBezTo>
                    <a:pt x="650" y="1333"/>
                    <a:pt x="664" y="1323"/>
                    <a:pt x="692" y="1306"/>
                  </a:cubicBezTo>
                  <a:cubicBezTo>
                    <a:pt x="720" y="1289"/>
                    <a:pt x="747" y="1289"/>
                    <a:pt x="779" y="1289"/>
                  </a:cubicBezTo>
                  <a:cubicBezTo>
                    <a:pt x="795" y="1288"/>
                    <a:pt x="800" y="1289"/>
                    <a:pt x="812" y="1281"/>
                  </a:cubicBezTo>
                  <a:cubicBezTo>
                    <a:pt x="823" y="1273"/>
                    <a:pt x="834" y="1242"/>
                    <a:pt x="845" y="1237"/>
                  </a:cubicBezTo>
                  <a:cubicBezTo>
                    <a:pt x="864" y="1229"/>
                    <a:pt x="909" y="1276"/>
                    <a:pt x="921" y="1292"/>
                  </a:cubicBezTo>
                  <a:cubicBezTo>
                    <a:pt x="942" y="1318"/>
                    <a:pt x="949" y="1344"/>
                    <a:pt x="981" y="1357"/>
                  </a:cubicBezTo>
                  <a:cubicBezTo>
                    <a:pt x="1018" y="1372"/>
                    <a:pt x="1032" y="1381"/>
                    <a:pt x="1050" y="1417"/>
                  </a:cubicBezTo>
                  <a:cubicBezTo>
                    <a:pt x="1072" y="1464"/>
                    <a:pt x="1139" y="1504"/>
                    <a:pt x="1193" y="1495"/>
                  </a:cubicBezTo>
                  <a:cubicBezTo>
                    <a:pt x="1193" y="1495"/>
                    <a:pt x="1193" y="1495"/>
                    <a:pt x="1194" y="1495"/>
                  </a:cubicBezTo>
                  <a:cubicBezTo>
                    <a:pt x="1192" y="1494"/>
                    <a:pt x="1191" y="1493"/>
                    <a:pt x="1190" y="1493"/>
                  </a:cubicBezTo>
                  <a:cubicBezTo>
                    <a:pt x="1176" y="1491"/>
                    <a:pt x="1163" y="1480"/>
                    <a:pt x="1144" y="1455"/>
                  </a:cubicBezTo>
                  <a:cubicBezTo>
                    <a:pt x="1043" y="1326"/>
                    <a:pt x="932" y="1089"/>
                    <a:pt x="891" y="886"/>
                  </a:cubicBezTo>
                  <a:cubicBezTo>
                    <a:pt x="876" y="810"/>
                    <a:pt x="936" y="761"/>
                    <a:pt x="948" y="729"/>
                  </a:cubicBezTo>
                  <a:cubicBezTo>
                    <a:pt x="960" y="698"/>
                    <a:pt x="945" y="701"/>
                    <a:pt x="940" y="645"/>
                  </a:cubicBezTo>
                  <a:cubicBezTo>
                    <a:pt x="936" y="589"/>
                    <a:pt x="990" y="444"/>
                    <a:pt x="1015" y="408"/>
                  </a:cubicBezTo>
                  <a:cubicBezTo>
                    <a:pt x="1040" y="373"/>
                    <a:pt x="1051" y="351"/>
                    <a:pt x="1050" y="334"/>
                  </a:cubicBezTo>
                  <a:cubicBezTo>
                    <a:pt x="1047" y="288"/>
                    <a:pt x="1081" y="172"/>
                    <a:pt x="1126" y="132"/>
                  </a:cubicBezTo>
                  <a:cubicBezTo>
                    <a:pt x="1123" y="119"/>
                    <a:pt x="1124" y="105"/>
                    <a:pt x="1128" y="91"/>
                  </a:cubicBezTo>
                  <a:cubicBezTo>
                    <a:pt x="1115" y="89"/>
                    <a:pt x="1102" y="88"/>
                    <a:pt x="1090" y="86"/>
                  </a:cubicBezTo>
                  <a:cubicBezTo>
                    <a:pt x="1063" y="80"/>
                    <a:pt x="1046" y="68"/>
                    <a:pt x="1021" y="57"/>
                  </a:cubicBezTo>
                  <a:cubicBezTo>
                    <a:pt x="1003" y="49"/>
                    <a:pt x="983" y="55"/>
                    <a:pt x="964" y="51"/>
                  </a:cubicBezTo>
                  <a:cubicBezTo>
                    <a:pt x="939" y="45"/>
                    <a:pt x="946" y="37"/>
                    <a:pt x="934" y="20"/>
                  </a:cubicBezTo>
                  <a:cubicBezTo>
                    <a:pt x="928" y="12"/>
                    <a:pt x="905" y="0"/>
                    <a:pt x="894" y="4"/>
                  </a:cubicBezTo>
                  <a:cubicBezTo>
                    <a:pt x="889" y="33"/>
                    <a:pt x="928" y="51"/>
                    <a:pt x="918" y="82"/>
                  </a:cubicBezTo>
                  <a:cubicBezTo>
                    <a:pt x="910" y="105"/>
                    <a:pt x="880" y="111"/>
                    <a:pt x="863" y="126"/>
                  </a:cubicBezTo>
                  <a:cubicBezTo>
                    <a:pt x="851" y="136"/>
                    <a:pt x="844" y="152"/>
                    <a:pt x="833" y="164"/>
                  </a:cubicBezTo>
                  <a:cubicBezTo>
                    <a:pt x="802" y="197"/>
                    <a:pt x="781" y="170"/>
                    <a:pt x="753" y="147"/>
                  </a:cubicBezTo>
                  <a:cubicBezTo>
                    <a:pt x="740" y="135"/>
                    <a:pt x="721" y="137"/>
                    <a:pt x="709" y="123"/>
                  </a:cubicBezTo>
                  <a:cubicBezTo>
                    <a:pt x="700" y="112"/>
                    <a:pt x="706" y="95"/>
                    <a:pt x="698" y="84"/>
                  </a:cubicBezTo>
                  <a:cubicBezTo>
                    <a:pt x="694" y="79"/>
                    <a:pt x="683" y="85"/>
                    <a:pt x="678" y="80"/>
                  </a:cubicBezTo>
                  <a:cubicBezTo>
                    <a:pt x="671" y="72"/>
                    <a:pt x="672" y="67"/>
                    <a:pt x="666" y="57"/>
                  </a:cubicBezTo>
                  <a:cubicBezTo>
                    <a:pt x="657" y="41"/>
                    <a:pt x="655" y="37"/>
                    <a:pt x="635" y="26"/>
                  </a:cubicBezTo>
                  <a:cubicBezTo>
                    <a:pt x="616" y="16"/>
                    <a:pt x="599" y="15"/>
                    <a:pt x="588" y="5"/>
                  </a:cubicBezTo>
                  <a:cubicBezTo>
                    <a:pt x="583" y="18"/>
                    <a:pt x="580" y="31"/>
                    <a:pt x="579" y="44"/>
                  </a:cubicBezTo>
                  <a:cubicBezTo>
                    <a:pt x="579" y="58"/>
                    <a:pt x="577" y="76"/>
                    <a:pt x="579" y="90"/>
                  </a:cubicBezTo>
                  <a:cubicBezTo>
                    <a:pt x="582" y="106"/>
                    <a:pt x="590" y="112"/>
                    <a:pt x="595" y="126"/>
                  </a:cubicBezTo>
                  <a:cubicBezTo>
                    <a:pt x="605" y="158"/>
                    <a:pt x="584" y="183"/>
                    <a:pt x="582" y="211"/>
                  </a:cubicBezTo>
                  <a:cubicBezTo>
                    <a:pt x="579" y="246"/>
                    <a:pt x="626" y="242"/>
                    <a:pt x="611" y="277"/>
                  </a:cubicBezTo>
                  <a:cubicBezTo>
                    <a:pt x="598" y="305"/>
                    <a:pt x="560" y="286"/>
                    <a:pt x="554" y="318"/>
                  </a:cubicBezTo>
                  <a:cubicBezTo>
                    <a:pt x="548" y="347"/>
                    <a:pt x="565" y="388"/>
                    <a:pt x="569" y="417"/>
                  </a:cubicBezTo>
                  <a:cubicBezTo>
                    <a:pt x="571" y="437"/>
                    <a:pt x="577" y="453"/>
                    <a:pt x="581" y="473"/>
                  </a:cubicBezTo>
                  <a:cubicBezTo>
                    <a:pt x="584" y="487"/>
                    <a:pt x="589" y="516"/>
                    <a:pt x="585" y="530"/>
                  </a:cubicBezTo>
                  <a:cubicBezTo>
                    <a:pt x="579" y="548"/>
                    <a:pt x="560" y="558"/>
                    <a:pt x="551" y="573"/>
                  </a:cubicBezTo>
                  <a:cubicBezTo>
                    <a:pt x="540" y="591"/>
                    <a:pt x="533" y="618"/>
                    <a:pt x="531" y="639"/>
                  </a:cubicBezTo>
                  <a:cubicBezTo>
                    <a:pt x="528" y="663"/>
                    <a:pt x="523" y="685"/>
                    <a:pt x="493" y="677"/>
                  </a:cubicBezTo>
                  <a:cubicBezTo>
                    <a:pt x="478" y="674"/>
                    <a:pt x="476" y="663"/>
                    <a:pt x="459" y="663"/>
                  </a:cubicBezTo>
                  <a:cubicBezTo>
                    <a:pt x="450" y="663"/>
                    <a:pt x="437" y="672"/>
                    <a:pt x="429" y="675"/>
                  </a:cubicBezTo>
                  <a:cubicBezTo>
                    <a:pt x="419" y="681"/>
                    <a:pt x="408" y="692"/>
                    <a:pt x="397" y="696"/>
                  </a:cubicBezTo>
                  <a:cubicBezTo>
                    <a:pt x="387" y="700"/>
                    <a:pt x="376" y="696"/>
                    <a:pt x="365" y="698"/>
                  </a:cubicBezTo>
                  <a:cubicBezTo>
                    <a:pt x="337" y="703"/>
                    <a:pt x="323" y="727"/>
                    <a:pt x="298" y="734"/>
                  </a:cubicBezTo>
                  <a:cubicBezTo>
                    <a:pt x="286" y="738"/>
                    <a:pt x="257" y="731"/>
                    <a:pt x="249" y="744"/>
                  </a:cubicBezTo>
                  <a:cubicBezTo>
                    <a:pt x="244" y="753"/>
                    <a:pt x="255" y="764"/>
                    <a:pt x="254" y="772"/>
                  </a:cubicBezTo>
                  <a:cubicBezTo>
                    <a:pt x="247" y="805"/>
                    <a:pt x="220" y="785"/>
                    <a:pt x="196" y="788"/>
                  </a:cubicBezTo>
                  <a:cubicBezTo>
                    <a:pt x="174" y="790"/>
                    <a:pt x="167" y="794"/>
                    <a:pt x="163" y="813"/>
                  </a:cubicBezTo>
                  <a:cubicBezTo>
                    <a:pt x="159" y="832"/>
                    <a:pt x="161" y="846"/>
                    <a:pt x="153" y="864"/>
                  </a:cubicBezTo>
                  <a:cubicBezTo>
                    <a:pt x="137" y="903"/>
                    <a:pt x="129" y="903"/>
                    <a:pt x="88" y="905"/>
                  </a:cubicBezTo>
                  <a:cubicBezTo>
                    <a:pt x="60" y="907"/>
                    <a:pt x="40" y="913"/>
                    <a:pt x="13" y="919"/>
                  </a:cubicBezTo>
                  <a:cubicBezTo>
                    <a:pt x="8" y="920"/>
                    <a:pt x="4" y="920"/>
                    <a:pt x="0" y="922"/>
                  </a:cubicBezTo>
                  <a:cubicBezTo>
                    <a:pt x="13" y="947"/>
                    <a:pt x="26" y="973"/>
                    <a:pt x="34" y="1000"/>
                  </a:cubicBezTo>
                  <a:cubicBezTo>
                    <a:pt x="44" y="1030"/>
                    <a:pt x="50" y="1066"/>
                    <a:pt x="81" y="1080"/>
                  </a:cubicBezTo>
                  <a:cubicBezTo>
                    <a:pt x="81" y="1077"/>
                    <a:pt x="82" y="1072"/>
                    <a:pt x="81" y="1067"/>
                  </a:cubicBezTo>
                  <a:cubicBezTo>
                    <a:pt x="82" y="1071"/>
                    <a:pt x="84" y="1074"/>
                    <a:pt x="86" y="1077"/>
                  </a:cubicBezTo>
                  <a:cubicBezTo>
                    <a:pt x="88" y="1067"/>
                    <a:pt x="91" y="1058"/>
                    <a:pt x="106" y="1059"/>
                  </a:cubicBezTo>
                  <a:close/>
                </a:path>
              </a:pathLst>
            </a:custGeom>
            <a:solidFill>
              <a:schemeClr val="bg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21">
              <a:extLst>
                <a:ext uri="{FF2B5EF4-FFF2-40B4-BE49-F238E27FC236}">
                  <a16:creationId xmlns:a16="http://schemas.microsoft.com/office/drawing/2014/main" id="{B33C07A6-E6D0-9944-B598-C852F5EC6DD0}"/>
                </a:ext>
              </a:extLst>
            </p:cNvPr>
            <p:cNvSpPr>
              <a:spLocks/>
            </p:cNvSpPr>
            <p:nvPr/>
          </p:nvSpPr>
          <p:spPr bwMode="auto">
            <a:xfrm>
              <a:off x="6446366" y="2284500"/>
              <a:ext cx="649106" cy="342304"/>
            </a:xfrm>
            <a:custGeom>
              <a:avLst/>
              <a:gdLst>
                <a:gd name="T0" fmla="*/ 283 w 1231"/>
                <a:gd name="T1" fmla="*/ 489 h 649"/>
                <a:gd name="T2" fmla="*/ 382 w 1231"/>
                <a:gd name="T3" fmla="*/ 497 h 649"/>
                <a:gd name="T4" fmla="*/ 432 w 1231"/>
                <a:gd name="T5" fmla="*/ 510 h 649"/>
                <a:gd name="T6" fmla="*/ 495 w 1231"/>
                <a:gd name="T7" fmla="*/ 544 h 649"/>
                <a:gd name="T8" fmla="*/ 578 w 1231"/>
                <a:gd name="T9" fmla="*/ 547 h 649"/>
                <a:gd name="T10" fmla="*/ 636 w 1231"/>
                <a:gd name="T11" fmla="*/ 587 h 649"/>
                <a:gd name="T12" fmla="*/ 650 w 1231"/>
                <a:gd name="T13" fmla="*/ 604 h 649"/>
                <a:gd name="T14" fmla="*/ 689 w 1231"/>
                <a:gd name="T15" fmla="*/ 625 h 649"/>
                <a:gd name="T16" fmla="*/ 779 w 1231"/>
                <a:gd name="T17" fmla="*/ 623 h 649"/>
                <a:gd name="T18" fmla="*/ 854 w 1231"/>
                <a:gd name="T19" fmla="*/ 622 h 649"/>
                <a:gd name="T20" fmla="*/ 887 w 1231"/>
                <a:gd name="T21" fmla="*/ 638 h 649"/>
                <a:gd name="T22" fmla="*/ 936 w 1231"/>
                <a:gd name="T23" fmla="*/ 627 h 649"/>
                <a:gd name="T24" fmla="*/ 962 w 1231"/>
                <a:gd name="T25" fmla="*/ 594 h 649"/>
                <a:gd name="T26" fmla="*/ 1050 w 1231"/>
                <a:gd name="T27" fmla="*/ 606 h 649"/>
                <a:gd name="T28" fmla="*/ 1126 w 1231"/>
                <a:gd name="T29" fmla="*/ 588 h 649"/>
                <a:gd name="T30" fmla="*/ 1200 w 1231"/>
                <a:gd name="T31" fmla="*/ 470 h 649"/>
                <a:gd name="T32" fmla="*/ 1159 w 1231"/>
                <a:gd name="T33" fmla="*/ 413 h 649"/>
                <a:gd name="T34" fmla="*/ 1118 w 1231"/>
                <a:gd name="T35" fmla="*/ 293 h 649"/>
                <a:gd name="T36" fmla="*/ 1067 w 1231"/>
                <a:gd name="T37" fmla="*/ 248 h 649"/>
                <a:gd name="T38" fmla="*/ 986 w 1231"/>
                <a:gd name="T39" fmla="*/ 90 h 649"/>
                <a:gd name="T40" fmla="*/ 831 w 1231"/>
                <a:gd name="T41" fmla="*/ 111 h 649"/>
                <a:gd name="T42" fmla="*/ 709 w 1231"/>
                <a:gd name="T43" fmla="*/ 61 h 649"/>
                <a:gd name="T44" fmla="*/ 634 w 1231"/>
                <a:gd name="T45" fmla="*/ 43 h 649"/>
                <a:gd name="T46" fmla="*/ 507 w 1231"/>
                <a:gd name="T47" fmla="*/ 19 h 649"/>
                <a:gd name="T48" fmla="*/ 426 w 1231"/>
                <a:gd name="T49" fmla="*/ 22 h 649"/>
                <a:gd name="T50" fmla="*/ 328 w 1231"/>
                <a:gd name="T51" fmla="*/ 173 h 649"/>
                <a:gd name="T52" fmla="*/ 247 w 1231"/>
                <a:gd name="T53" fmla="*/ 224 h 649"/>
                <a:gd name="T54" fmla="*/ 136 w 1231"/>
                <a:gd name="T55" fmla="*/ 290 h 649"/>
                <a:gd name="T56" fmla="*/ 43 w 1231"/>
                <a:gd name="T57" fmla="*/ 324 h 649"/>
                <a:gd name="T58" fmla="*/ 0 w 1231"/>
                <a:gd name="T59" fmla="*/ 367 h 649"/>
                <a:gd name="T60" fmla="*/ 29 w 1231"/>
                <a:gd name="T61" fmla="*/ 453 h 649"/>
                <a:gd name="T62" fmla="*/ 138 w 1231"/>
                <a:gd name="T63" fmla="*/ 526 h 649"/>
                <a:gd name="T64" fmla="*/ 224 w 1231"/>
                <a:gd name="T65" fmla="*/ 554 h 649"/>
                <a:gd name="T66" fmla="*/ 246 w 1231"/>
                <a:gd name="T67" fmla="*/ 51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1" h="649">
                  <a:moveTo>
                    <a:pt x="246" y="519"/>
                  </a:moveTo>
                  <a:cubicBezTo>
                    <a:pt x="254" y="507"/>
                    <a:pt x="272" y="496"/>
                    <a:pt x="283" y="489"/>
                  </a:cubicBezTo>
                  <a:cubicBezTo>
                    <a:pt x="300" y="480"/>
                    <a:pt x="319" y="476"/>
                    <a:pt x="339" y="476"/>
                  </a:cubicBezTo>
                  <a:cubicBezTo>
                    <a:pt x="357" y="477"/>
                    <a:pt x="366" y="491"/>
                    <a:pt x="382" y="497"/>
                  </a:cubicBezTo>
                  <a:cubicBezTo>
                    <a:pt x="391" y="500"/>
                    <a:pt x="398" y="505"/>
                    <a:pt x="405" y="507"/>
                  </a:cubicBezTo>
                  <a:cubicBezTo>
                    <a:pt x="413" y="510"/>
                    <a:pt x="423" y="508"/>
                    <a:pt x="432" y="510"/>
                  </a:cubicBezTo>
                  <a:cubicBezTo>
                    <a:pt x="444" y="513"/>
                    <a:pt x="464" y="521"/>
                    <a:pt x="474" y="528"/>
                  </a:cubicBezTo>
                  <a:cubicBezTo>
                    <a:pt x="483" y="535"/>
                    <a:pt x="483" y="542"/>
                    <a:pt x="495" y="544"/>
                  </a:cubicBezTo>
                  <a:cubicBezTo>
                    <a:pt x="504" y="546"/>
                    <a:pt x="513" y="543"/>
                    <a:pt x="522" y="544"/>
                  </a:cubicBezTo>
                  <a:cubicBezTo>
                    <a:pt x="540" y="546"/>
                    <a:pt x="559" y="547"/>
                    <a:pt x="578" y="547"/>
                  </a:cubicBezTo>
                  <a:cubicBezTo>
                    <a:pt x="605" y="547"/>
                    <a:pt x="607" y="551"/>
                    <a:pt x="619" y="572"/>
                  </a:cubicBezTo>
                  <a:cubicBezTo>
                    <a:pt x="625" y="582"/>
                    <a:pt x="627" y="582"/>
                    <a:pt x="636" y="587"/>
                  </a:cubicBezTo>
                  <a:cubicBezTo>
                    <a:pt x="640" y="589"/>
                    <a:pt x="643" y="589"/>
                    <a:pt x="646" y="592"/>
                  </a:cubicBezTo>
                  <a:cubicBezTo>
                    <a:pt x="649" y="595"/>
                    <a:pt x="648" y="602"/>
                    <a:pt x="650" y="604"/>
                  </a:cubicBezTo>
                  <a:cubicBezTo>
                    <a:pt x="657" y="610"/>
                    <a:pt x="665" y="604"/>
                    <a:pt x="673" y="607"/>
                  </a:cubicBezTo>
                  <a:cubicBezTo>
                    <a:pt x="681" y="610"/>
                    <a:pt x="684" y="617"/>
                    <a:pt x="689" y="625"/>
                  </a:cubicBezTo>
                  <a:cubicBezTo>
                    <a:pt x="700" y="641"/>
                    <a:pt x="717" y="643"/>
                    <a:pt x="737" y="640"/>
                  </a:cubicBezTo>
                  <a:cubicBezTo>
                    <a:pt x="753" y="637"/>
                    <a:pt x="765" y="628"/>
                    <a:pt x="779" y="623"/>
                  </a:cubicBezTo>
                  <a:cubicBezTo>
                    <a:pt x="796" y="618"/>
                    <a:pt x="809" y="620"/>
                    <a:pt x="823" y="609"/>
                  </a:cubicBezTo>
                  <a:cubicBezTo>
                    <a:pt x="841" y="595"/>
                    <a:pt x="851" y="597"/>
                    <a:pt x="854" y="622"/>
                  </a:cubicBezTo>
                  <a:cubicBezTo>
                    <a:pt x="854" y="629"/>
                    <a:pt x="851" y="637"/>
                    <a:pt x="857" y="643"/>
                  </a:cubicBezTo>
                  <a:cubicBezTo>
                    <a:pt x="865" y="649"/>
                    <a:pt x="880" y="641"/>
                    <a:pt x="887" y="638"/>
                  </a:cubicBezTo>
                  <a:cubicBezTo>
                    <a:pt x="901" y="632"/>
                    <a:pt x="914" y="627"/>
                    <a:pt x="928" y="624"/>
                  </a:cubicBezTo>
                  <a:cubicBezTo>
                    <a:pt x="931" y="623"/>
                    <a:pt x="931" y="630"/>
                    <a:pt x="936" y="627"/>
                  </a:cubicBezTo>
                  <a:cubicBezTo>
                    <a:pt x="939" y="626"/>
                    <a:pt x="944" y="613"/>
                    <a:pt x="946" y="609"/>
                  </a:cubicBezTo>
                  <a:cubicBezTo>
                    <a:pt x="951" y="601"/>
                    <a:pt x="953" y="597"/>
                    <a:pt x="962" y="594"/>
                  </a:cubicBezTo>
                  <a:cubicBezTo>
                    <a:pt x="975" y="589"/>
                    <a:pt x="997" y="590"/>
                    <a:pt x="1010" y="589"/>
                  </a:cubicBezTo>
                  <a:cubicBezTo>
                    <a:pt x="1027" y="589"/>
                    <a:pt x="1038" y="596"/>
                    <a:pt x="1050" y="606"/>
                  </a:cubicBezTo>
                  <a:cubicBezTo>
                    <a:pt x="1070" y="621"/>
                    <a:pt x="1064" y="599"/>
                    <a:pt x="1075" y="588"/>
                  </a:cubicBezTo>
                  <a:cubicBezTo>
                    <a:pt x="1087" y="576"/>
                    <a:pt x="1112" y="585"/>
                    <a:pt x="1126" y="588"/>
                  </a:cubicBezTo>
                  <a:cubicBezTo>
                    <a:pt x="1151" y="593"/>
                    <a:pt x="1180" y="603"/>
                    <a:pt x="1202" y="618"/>
                  </a:cubicBezTo>
                  <a:cubicBezTo>
                    <a:pt x="1209" y="568"/>
                    <a:pt x="1231" y="521"/>
                    <a:pt x="1200" y="470"/>
                  </a:cubicBezTo>
                  <a:cubicBezTo>
                    <a:pt x="1201" y="473"/>
                    <a:pt x="1201" y="476"/>
                    <a:pt x="1201" y="478"/>
                  </a:cubicBezTo>
                  <a:cubicBezTo>
                    <a:pt x="1181" y="462"/>
                    <a:pt x="1173" y="433"/>
                    <a:pt x="1159" y="413"/>
                  </a:cubicBezTo>
                  <a:cubicBezTo>
                    <a:pt x="1145" y="392"/>
                    <a:pt x="1125" y="379"/>
                    <a:pt x="1121" y="352"/>
                  </a:cubicBezTo>
                  <a:cubicBezTo>
                    <a:pt x="1118" y="333"/>
                    <a:pt x="1126" y="311"/>
                    <a:pt x="1118" y="293"/>
                  </a:cubicBezTo>
                  <a:cubicBezTo>
                    <a:pt x="1107" y="270"/>
                    <a:pt x="1076" y="262"/>
                    <a:pt x="1067" y="235"/>
                  </a:cubicBezTo>
                  <a:cubicBezTo>
                    <a:pt x="1068" y="240"/>
                    <a:pt x="1067" y="245"/>
                    <a:pt x="1067" y="248"/>
                  </a:cubicBezTo>
                  <a:cubicBezTo>
                    <a:pt x="1036" y="234"/>
                    <a:pt x="1030" y="198"/>
                    <a:pt x="1020" y="168"/>
                  </a:cubicBezTo>
                  <a:cubicBezTo>
                    <a:pt x="1012" y="141"/>
                    <a:pt x="999" y="115"/>
                    <a:pt x="986" y="90"/>
                  </a:cubicBezTo>
                  <a:cubicBezTo>
                    <a:pt x="958" y="96"/>
                    <a:pt x="943" y="104"/>
                    <a:pt x="912" y="92"/>
                  </a:cubicBezTo>
                  <a:cubicBezTo>
                    <a:pt x="874" y="77"/>
                    <a:pt x="868" y="104"/>
                    <a:pt x="831" y="111"/>
                  </a:cubicBezTo>
                  <a:cubicBezTo>
                    <a:pt x="793" y="118"/>
                    <a:pt x="777" y="104"/>
                    <a:pt x="747" y="85"/>
                  </a:cubicBezTo>
                  <a:cubicBezTo>
                    <a:pt x="733" y="76"/>
                    <a:pt x="723" y="73"/>
                    <a:pt x="709" y="61"/>
                  </a:cubicBezTo>
                  <a:cubicBezTo>
                    <a:pt x="700" y="53"/>
                    <a:pt x="687" y="41"/>
                    <a:pt x="673" y="39"/>
                  </a:cubicBezTo>
                  <a:cubicBezTo>
                    <a:pt x="659" y="38"/>
                    <a:pt x="649" y="43"/>
                    <a:pt x="634" y="43"/>
                  </a:cubicBezTo>
                  <a:cubicBezTo>
                    <a:pt x="620" y="44"/>
                    <a:pt x="606" y="40"/>
                    <a:pt x="591" y="40"/>
                  </a:cubicBezTo>
                  <a:cubicBezTo>
                    <a:pt x="559" y="40"/>
                    <a:pt x="536" y="31"/>
                    <a:pt x="507" y="19"/>
                  </a:cubicBezTo>
                  <a:cubicBezTo>
                    <a:pt x="494" y="13"/>
                    <a:pt x="475" y="2"/>
                    <a:pt x="461" y="1"/>
                  </a:cubicBezTo>
                  <a:cubicBezTo>
                    <a:pt x="441" y="0"/>
                    <a:pt x="441" y="7"/>
                    <a:pt x="426" y="22"/>
                  </a:cubicBezTo>
                  <a:cubicBezTo>
                    <a:pt x="401" y="46"/>
                    <a:pt x="374" y="68"/>
                    <a:pt x="364" y="102"/>
                  </a:cubicBezTo>
                  <a:cubicBezTo>
                    <a:pt x="354" y="137"/>
                    <a:pt x="363" y="154"/>
                    <a:pt x="328" y="173"/>
                  </a:cubicBezTo>
                  <a:cubicBezTo>
                    <a:pt x="314" y="181"/>
                    <a:pt x="298" y="186"/>
                    <a:pt x="282" y="193"/>
                  </a:cubicBezTo>
                  <a:cubicBezTo>
                    <a:pt x="266" y="202"/>
                    <a:pt x="261" y="211"/>
                    <a:pt x="247" y="224"/>
                  </a:cubicBezTo>
                  <a:cubicBezTo>
                    <a:pt x="222" y="245"/>
                    <a:pt x="185" y="234"/>
                    <a:pt x="161" y="252"/>
                  </a:cubicBezTo>
                  <a:cubicBezTo>
                    <a:pt x="150" y="260"/>
                    <a:pt x="148" y="282"/>
                    <a:pt x="136" y="290"/>
                  </a:cubicBezTo>
                  <a:cubicBezTo>
                    <a:pt x="125" y="299"/>
                    <a:pt x="117" y="298"/>
                    <a:pt x="101" y="298"/>
                  </a:cubicBezTo>
                  <a:cubicBezTo>
                    <a:pt x="67" y="298"/>
                    <a:pt x="58" y="294"/>
                    <a:pt x="43" y="324"/>
                  </a:cubicBezTo>
                  <a:cubicBezTo>
                    <a:pt x="34" y="340"/>
                    <a:pt x="31" y="349"/>
                    <a:pt x="15" y="359"/>
                  </a:cubicBezTo>
                  <a:cubicBezTo>
                    <a:pt x="10" y="363"/>
                    <a:pt x="5" y="365"/>
                    <a:pt x="0" y="367"/>
                  </a:cubicBezTo>
                  <a:cubicBezTo>
                    <a:pt x="14" y="382"/>
                    <a:pt x="27" y="395"/>
                    <a:pt x="31" y="418"/>
                  </a:cubicBezTo>
                  <a:cubicBezTo>
                    <a:pt x="33" y="428"/>
                    <a:pt x="26" y="446"/>
                    <a:pt x="29" y="453"/>
                  </a:cubicBezTo>
                  <a:cubicBezTo>
                    <a:pt x="35" y="467"/>
                    <a:pt x="52" y="467"/>
                    <a:pt x="65" y="472"/>
                  </a:cubicBezTo>
                  <a:cubicBezTo>
                    <a:pt x="96" y="484"/>
                    <a:pt x="108" y="519"/>
                    <a:pt x="138" y="526"/>
                  </a:cubicBezTo>
                  <a:cubicBezTo>
                    <a:pt x="154" y="529"/>
                    <a:pt x="163" y="526"/>
                    <a:pt x="178" y="533"/>
                  </a:cubicBezTo>
                  <a:cubicBezTo>
                    <a:pt x="195" y="541"/>
                    <a:pt x="202" y="557"/>
                    <a:pt x="224" y="554"/>
                  </a:cubicBezTo>
                  <a:cubicBezTo>
                    <a:pt x="233" y="553"/>
                    <a:pt x="237" y="549"/>
                    <a:pt x="240" y="546"/>
                  </a:cubicBezTo>
                  <a:cubicBezTo>
                    <a:pt x="240" y="536"/>
                    <a:pt x="241" y="527"/>
                    <a:pt x="246" y="519"/>
                  </a:cubicBezTo>
                  <a:close/>
                </a:path>
              </a:pathLst>
            </a:custGeom>
            <a:solidFill>
              <a:schemeClr val="bg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22">
              <a:extLst>
                <a:ext uri="{FF2B5EF4-FFF2-40B4-BE49-F238E27FC236}">
                  <a16:creationId xmlns:a16="http://schemas.microsoft.com/office/drawing/2014/main" id="{C21AA6EA-386C-8148-93E5-2A0752A2DE72}"/>
                </a:ext>
              </a:extLst>
            </p:cNvPr>
            <p:cNvSpPr>
              <a:spLocks/>
            </p:cNvSpPr>
            <p:nvPr/>
          </p:nvSpPr>
          <p:spPr bwMode="auto">
            <a:xfrm>
              <a:off x="6572748" y="2535479"/>
              <a:ext cx="518705" cy="259688"/>
            </a:xfrm>
            <a:custGeom>
              <a:avLst/>
              <a:gdLst>
                <a:gd name="T0" fmla="*/ 980 w 983"/>
                <a:gd name="T1" fmla="*/ 247 h 492"/>
                <a:gd name="T2" fmla="*/ 965 w 983"/>
                <a:gd name="T3" fmla="*/ 201 h 492"/>
                <a:gd name="T4" fmla="*/ 962 w 983"/>
                <a:gd name="T5" fmla="*/ 142 h 492"/>
                <a:gd name="T6" fmla="*/ 886 w 983"/>
                <a:gd name="T7" fmla="*/ 112 h 492"/>
                <a:gd name="T8" fmla="*/ 835 w 983"/>
                <a:gd name="T9" fmla="*/ 112 h 492"/>
                <a:gd name="T10" fmla="*/ 810 w 983"/>
                <a:gd name="T11" fmla="*/ 130 h 492"/>
                <a:gd name="T12" fmla="*/ 770 w 983"/>
                <a:gd name="T13" fmla="*/ 113 h 492"/>
                <a:gd name="T14" fmla="*/ 722 w 983"/>
                <a:gd name="T15" fmla="*/ 118 h 492"/>
                <a:gd name="T16" fmla="*/ 706 w 983"/>
                <a:gd name="T17" fmla="*/ 133 h 492"/>
                <a:gd name="T18" fmla="*/ 696 w 983"/>
                <a:gd name="T19" fmla="*/ 151 h 492"/>
                <a:gd name="T20" fmla="*/ 688 w 983"/>
                <a:gd name="T21" fmla="*/ 148 h 492"/>
                <a:gd name="T22" fmla="*/ 647 w 983"/>
                <a:gd name="T23" fmla="*/ 162 h 492"/>
                <a:gd name="T24" fmla="*/ 617 w 983"/>
                <a:gd name="T25" fmla="*/ 167 h 492"/>
                <a:gd name="T26" fmla="*/ 614 w 983"/>
                <a:gd name="T27" fmla="*/ 146 h 492"/>
                <a:gd name="T28" fmla="*/ 583 w 983"/>
                <a:gd name="T29" fmla="*/ 133 h 492"/>
                <a:gd name="T30" fmla="*/ 539 w 983"/>
                <a:gd name="T31" fmla="*/ 147 h 492"/>
                <a:gd name="T32" fmla="*/ 497 w 983"/>
                <a:gd name="T33" fmla="*/ 164 h 492"/>
                <a:gd name="T34" fmla="*/ 449 w 983"/>
                <a:gd name="T35" fmla="*/ 149 h 492"/>
                <a:gd name="T36" fmla="*/ 433 w 983"/>
                <a:gd name="T37" fmla="*/ 131 h 492"/>
                <a:gd name="T38" fmla="*/ 410 w 983"/>
                <a:gd name="T39" fmla="*/ 128 h 492"/>
                <a:gd name="T40" fmla="*/ 406 w 983"/>
                <a:gd name="T41" fmla="*/ 116 h 492"/>
                <a:gd name="T42" fmla="*/ 396 w 983"/>
                <a:gd name="T43" fmla="*/ 111 h 492"/>
                <a:gd name="T44" fmla="*/ 379 w 983"/>
                <a:gd name="T45" fmla="*/ 96 h 492"/>
                <a:gd name="T46" fmla="*/ 338 w 983"/>
                <a:gd name="T47" fmla="*/ 71 h 492"/>
                <a:gd name="T48" fmla="*/ 282 w 983"/>
                <a:gd name="T49" fmla="*/ 68 h 492"/>
                <a:gd name="T50" fmla="*/ 255 w 983"/>
                <a:gd name="T51" fmla="*/ 68 h 492"/>
                <a:gd name="T52" fmla="*/ 234 w 983"/>
                <a:gd name="T53" fmla="*/ 52 h 492"/>
                <a:gd name="T54" fmla="*/ 192 w 983"/>
                <a:gd name="T55" fmla="*/ 34 h 492"/>
                <a:gd name="T56" fmla="*/ 165 w 983"/>
                <a:gd name="T57" fmla="*/ 31 h 492"/>
                <a:gd name="T58" fmla="*/ 142 w 983"/>
                <a:gd name="T59" fmla="*/ 21 h 492"/>
                <a:gd name="T60" fmla="*/ 99 w 983"/>
                <a:gd name="T61" fmla="*/ 0 h 492"/>
                <a:gd name="T62" fmla="*/ 43 w 983"/>
                <a:gd name="T63" fmla="*/ 13 h 492"/>
                <a:gd name="T64" fmla="*/ 6 w 983"/>
                <a:gd name="T65" fmla="*/ 43 h 492"/>
                <a:gd name="T66" fmla="*/ 0 w 983"/>
                <a:gd name="T67" fmla="*/ 70 h 492"/>
                <a:gd name="T68" fmla="*/ 17 w 983"/>
                <a:gd name="T69" fmla="*/ 73 h 492"/>
                <a:gd name="T70" fmla="*/ 37 w 983"/>
                <a:gd name="T71" fmla="*/ 112 h 492"/>
                <a:gd name="T72" fmla="*/ 67 w 983"/>
                <a:gd name="T73" fmla="*/ 187 h 492"/>
                <a:gd name="T74" fmla="*/ 227 w 983"/>
                <a:gd name="T75" fmla="*/ 296 h 492"/>
                <a:gd name="T76" fmla="*/ 263 w 983"/>
                <a:gd name="T77" fmla="*/ 313 h 492"/>
                <a:gd name="T78" fmla="*/ 290 w 983"/>
                <a:gd name="T79" fmla="*/ 344 h 492"/>
                <a:gd name="T80" fmla="*/ 373 w 983"/>
                <a:gd name="T81" fmla="*/ 362 h 492"/>
                <a:gd name="T82" fmla="*/ 462 w 983"/>
                <a:gd name="T83" fmla="*/ 385 h 492"/>
                <a:gd name="T84" fmla="*/ 518 w 983"/>
                <a:gd name="T85" fmla="*/ 459 h 492"/>
                <a:gd name="T86" fmla="*/ 551 w 983"/>
                <a:gd name="T87" fmla="*/ 436 h 492"/>
                <a:gd name="T88" fmla="*/ 561 w 983"/>
                <a:gd name="T89" fmla="*/ 400 h 492"/>
                <a:gd name="T90" fmla="*/ 550 w 983"/>
                <a:gd name="T91" fmla="*/ 362 h 492"/>
                <a:gd name="T92" fmla="*/ 547 w 983"/>
                <a:gd name="T93" fmla="*/ 358 h 492"/>
                <a:gd name="T94" fmla="*/ 640 w 983"/>
                <a:gd name="T95" fmla="*/ 325 h 492"/>
                <a:gd name="T96" fmla="*/ 725 w 983"/>
                <a:gd name="T97" fmla="*/ 394 h 492"/>
                <a:gd name="T98" fmla="*/ 817 w 983"/>
                <a:gd name="T99" fmla="*/ 441 h 492"/>
                <a:gd name="T100" fmla="*/ 883 w 983"/>
                <a:gd name="T101" fmla="*/ 452 h 492"/>
                <a:gd name="T102" fmla="*/ 862 w 983"/>
                <a:gd name="T103" fmla="*/ 430 h 492"/>
                <a:gd name="T104" fmla="*/ 854 w 983"/>
                <a:gd name="T105" fmla="*/ 385 h 492"/>
                <a:gd name="T106" fmla="*/ 868 w 983"/>
                <a:gd name="T107" fmla="*/ 373 h 492"/>
                <a:gd name="T108" fmla="*/ 882 w 983"/>
                <a:gd name="T109" fmla="*/ 355 h 492"/>
                <a:gd name="T110" fmla="*/ 894 w 983"/>
                <a:gd name="T111" fmla="*/ 321 h 492"/>
                <a:gd name="T112" fmla="*/ 943 w 983"/>
                <a:gd name="T113" fmla="*/ 332 h 492"/>
                <a:gd name="T114" fmla="*/ 949 w 983"/>
                <a:gd name="T115" fmla="*/ 334 h 492"/>
                <a:gd name="T116" fmla="*/ 952 w 983"/>
                <a:gd name="T117" fmla="*/ 290 h 492"/>
                <a:gd name="T118" fmla="*/ 980 w 983"/>
                <a:gd name="T119" fmla="*/ 272 h 492"/>
                <a:gd name="T120" fmla="*/ 980 w 983"/>
                <a:gd name="T121" fmla="*/ 24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492">
                  <a:moveTo>
                    <a:pt x="980" y="247"/>
                  </a:moveTo>
                  <a:cubicBezTo>
                    <a:pt x="980" y="227"/>
                    <a:pt x="970" y="218"/>
                    <a:pt x="965" y="201"/>
                  </a:cubicBezTo>
                  <a:cubicBezTo>
                    <a:pt x="959" y="180"/>
                    <a:pt x="960" y="161"/>
                    <a:pt x="962" y="142"/>
                  </a:cubicBezTo>
                  <a:cubicBezTo>
                    <a:pt x="940" y="127"/>
                    <a:pt x="911" y="117"/>
                    <a:pt x="886" y="112"/>
                  </a:cubicBezTo>
                  <a:cubicBezTo>
                    <a:pt x="872" y="109"/>
                    <a:pt x="847" y="100"/>
                    <a:pt x="835" y="112"/>
                  </a:cubicBezTo>
                  <a:cubicBezTo>
                    <a:pt x="824" y="123"/>
                    <a:pt x="830" y="145"/>
                    <a:pt x="810" y="130"/>
                  </a:cubicBezTo>
                  <a:cubicBezTo>
                    <a:pt x="798" y="120"/>
                    <a:pt x="787" y="113"/>
                    <a:pt x="770" y="113"/>
                  </a:cubicBezTo>
                  <a:cubicBezTo>
                    <a:pt x="757" y="114"/>
                    <a:pt x="735" y="113"/>
                    <a:pt x="722" y="118"/>
                  </a:cubicBezTo>
                  <a:cubicBezTo>
                    <a:pt x="713" y="121"/>
                    <a:pt x="711" y="125"/>
                    <a:pt x="706" y="133"/>
                  </a:cubicBezTo>
                  <a:cubicBezTo>
                    <a:pt x="704" y="137"/>
                    <a:pt x="699" y="150"/>
                    <a:pt x="696" y="151"/>
                  </a:cubicBezTo>
                  <a:cubicBezTo>
                    <a:pt x="691" y="154"/>
                    <a:pt x="691" y="147"/>
                    <a:pt x="688" y="148"/>
                  </a:cubicBezTo>
                  <a:cubicBezTo>
                    <a:pt x="674" y="151"/>
                    <a:pt x="661" y="156"/>
                    <a:pt x="647" y="162"/>
                  </a:cubicBezTo>
                  <a:cubicBezTo>
                    <a:pt x="640" y="165"/>
                    <a:pt x="625" y="173"/>
                    <a:pt x="617" y="167"/>
                  </a:cubicBezTo>
                  <a:cubicBezTo>
                    <a:pt x="611" y="161"/>
                    <a:pt x="614" y="153"/>
                    <a:pt x="614" y="146"/>
                  </a:cubicBezTo>
                  <a:cubicBezTo>
                    <a:pt x="611" y="121"/>
                    <a:pt x="601" y="119"/>
                    <a:pt x="583" y="133"/>
                  </a:cubicBezTo>
                  <a:cubicBezTo>
                    <a:pt x="569" y="144"/>
                    <a:pt x="556" y="142"/>
                    <a:pt x="539" y="147"/>
                  </a:cubicBezTo>
                  <a:cubicBezTo>
                    <a:pt x="525" y="152"/>
                    <a:pt x="513" y="161"/>
                    <a:pt x="497" y="164"/>
                  </a:cubicBezTo>
                  <a:cubicBezTo>
                    <a:pt x="477" y="167"/>
                    <a:pt x="460" y="165"/>
                    <a:pt x="449" y="149"/>
                  </a:cubicBezTo>
                  <a:cubicBezTo>
                    <a:pt x="444" y="141"/>
                    <a:pt x="441" y="134"/>
                    <a:pt x="433" y="131"/>
                  </a:cubicBezTo>
                  <a:cubicBezTo>
                    <a:pt x="425" y="128"/>
                    <a:pt x="417" y="134"/>
                    <a:pt x="410" y="128"/>
                  </a:cubicBezTo>
                  <a:cubicBezTo>
                    <a:pt x="408" y="126"/>
                    <a:pt x="409" y="119"/>
                    <a:pt x="406" y="116"/>
                  </a:cubicBezTo>
                  <a:cubicBezTo>
                    <a:pt x="403" y="113"/>
                    <a:pt x="400" y="113"/>
                    <a:pt x="396" y="111"/>
                  </a:cubicBezTo>
                  <a:cubicBezTo>
                    <a:pt x="387" y="106"/>
                    <a:pt x="385" y="106"/>
                    <a:pt x="379" y="96"/>
                  </a:cubicBezTo>
                  <a:cubicBezTo>
                    <a:pt x="367" y="75"/>
                    <a:pt x="365" y="71"/>
                    <a:pt x="338" y="71"/>
                  </a:cubicBezTo>
                  <a:cubicBezTo>
                    <a:pt x="319" y="71"/>
                    <a:pt x="300" y="70"/>
                    <a:pt x="282" y="68"/>
                  </a:cubicBezTo>
                  <a:cubicBezTo>
                    <a:pt x="273" y="67"/>
                    <a:pt x="264" y="70"/>
                    <a:pt x="255" y="68"/>
                  </a:cubicBezTo>
                  <a:cubicBezTo>
                    <a:pt x="243" y="66"/>
                    <a:pt x="243" y="59"/>
                    <a:pt x="234" y="52"/>
                  </a:cubicBezTo>
                  <a:cubicBezTo>
                    <a:pt x="224" y="45"/>
                    <a:pt x="204" y="37"/>
                    <a:pt x="192" y="34"/>
                  </a:cubicBezTo>
                  <a:cubicBezTo>
                    <a:pt x="183" y="32"/>
                    <a:pt x="173" y="34"/>
                    <a:pt x="165" y="31"/>
                  </a:cubicBezTo>
                  <a:cubicBezTo>
                    <a:pt x="158" y="29"/>
                    <a:pt x="151" y="24"/>
                    <a:pt x="142" y="21"/>
                  </a:cubicBezTo>
                  <a:cubicBezTo>
                    <a:pt x="126" y="15"/>
                    <a:pt x="117" y="1"/>
                    <a:pt x="99" y="0"/>
                  </a:cubicBezTo>
                  <a:cubicBezTo>
                    <a:pt x="79" y="0"/>
                    <a:pt x="60" y="4"/>
                    <a:pt x="43" y="13"/>
                  </a:cubicBezTo>
                  <a:cubicBezTo>
                    <a:pt x="32" y="20"/>
                    <a:pt x="14" y="31"/>
                    <a:pt x="6" y="43"/>
                  </a:cubicBezTo>
                  <a:cubicBezTo>
                    <a:pt x="1" y="51"/>
                    <a:pt x="0" y="60"/>
                    <a:pt x="0" y="70"/>
                  </a:cubicBezTo>
                  <a:cubicBezTo>
                    <a:pt x="4" y="66"/>
                    <a:pt x="7" y="64"/>
                    <a:pt x="17" y="73"/>
                  </a:cubicBezTo>
                  <a:cubicBezTo>
                    <a:pt x="25" y="80"/>
                    <a:pt x="31" y="102"/>
                    <a:pt x="37" y="112"/>
                  </a:cubicBezTo>
                  <a:cubicBezTo>
                    <a:pt x="51" y="137"/>
                    <a:pt x="55" y="163"/>
                    <a:pt x="67" y="187"/>
                  </a:cubicBezTo>
                  <a:cubicBezTo>
                    <a:pt x="100" y="257"/>
                    <a:pt x="177" y="250"/>
                    <a:pt x="227" y="296"/>
                  </a:cubicBezTo>
                  <a:cubicBezTo>
                    <a:pt x="243" y="311"/>
                    <a:pt x="242" y="306"/>
                    <a:pt x="263" y="313"/>
                  </a:cubicBezTo>
                  <a:cubicBezTo>
                    <a:pt x="282" y="319"/>
                    <a:pt x="280" y="333"/>
                    <a:pt x="290" y="344"/>
                  </a:cubicBezTo>
                  <a:cubicBezTo>
                    <a:pt x="310" y="365"/>
                    <a:pt x="345" y="358"/>
                    <a:pt x="373" y="362"/>
                  </a:cubicBezTo>
                  <a:cubicBezTo>
                    <a:pt x="399" y="366"/>
                    <a:pt x="439" y="370"/>
                    <a:pt x="462" y="385"/>
                  </a:cubicBezTo>
                  <a:cubicBezTo>
                    <a:pt x="486" y="400"/>
                    <a:pt x="499" y="438"/>
                    <a:pt x="518" y="459"/>
                  </a:cubicBezTo>
                  <a:cubicBezTo>
                    <a:pt x="548" y="492"/>
                    <a:pt x="544" y="463"/>
                    <a:pt x="551" y="436"/>
                  </a:cubicBezTo>
                  <a:cubicBezTo>
                    <a:pt x="554" y="423"/>
                    <a:pt x="560" y="413"/>
                    <a:pt x="561" y="400"/>
                  </a:cubicBezTo>
                  <a:cubicBezTo>
                    <a:pt x="563" y="384"/>
                    <a:pt x="550" y="371"/>
                    <a:pt x="550" y="362"/>
                  </a:cubicBezTo>
                  <a:cubicBezTo>
                    <a:pt x="549" y="360"/>
                    <a:pt x="548" y="359"/>
                    <a:pt x="547" y="358"/>
                  </a:cubicBezTo>
                  <a:cubicBezTo>
                    <a:pt x="556" y="330"/>
                    <a:pt x="620" y="318"/>
                    <a:pt x="640" y="325"/>
                  </a:cubicBezTo>
                  <a:cubicBezTo>
                    <a:pt x="675" y="337"/>
                    <a:pt x="697" y="370"/>
                    <a:pt x="725" y="394"/>
                  </a:cubicBezTo>
                  <a:cubicBezTo>
                    <a:pt x="755" y="420"/>
                    <a:pt x="776" y="434"/>
                    <a:pt x="817" y="441"/>
                  </a:cubicBezTo>
                  <a:cubicBezTo>
                    <a:pt x="839" y="444"/>
                    <a:pt x="861" y="449"/>
                    <a:pt x="883" y="452"/>
                  </a:cubicBezTo>
                  <a:cubicBezTo>
                    <a:pt x="886" y="444"/>
                    <a:pt x="870" y="436"/>
                    <a:pt x="862" y="430"/>
                  </a:cubicBezTo>
                  <a:cubicBezTo>
                    <a:pt x="849" y="420"/>
                    <a:pt x="852" y="401"/>
                    <a:pt x="854" y="385"/>
                  </a:cubicBezTo>
                  <a:cubicBezTo>
                    <a:pt x="856" y="371"/>
                    <a:pt x="857" y="377"/>
                    <a:pt x="868" y="373"/>
                  </a:cubicBezTo>
                  <a:cubicBezTo>
                    <a:pt x="874" y="370"/>
                    <a:pt x="881" y="361"/>
                    <a:pt x="882" y="355"/>
                  </a:cubicBezTo>
                  <a:cubicBezTo>
                    <a:pt x="885" y="341"/>
                    <a:pt x="875" y="327"/>
                    <a:pt x="894" y="321"/>
                  </a:cubicBezTo>
                  <a:cubicBezTo>
                    <a:pt x="912" y="316"/>
                    <a:pt x="930" y="321"/>
                    <a:pt x="943" y="332"/>
                  </a:cubicBezTo>
                  <a:cubicBezTo>
                    <a:pt x="945" y="333"/>
                    <a:pt x="947" y="333"/>
                    <a:pt x="949" y="334"/>
                  </a:cubicBezTo>
                  <a:cubicBezTo>
                    <a:pt x="948" y="316"/>
                    <a:pt x="948" y="298"/>
                    <a:pt x="952" y="290"/>
                  </a:cubicBezTo>
                  <a:cubicBezTo>
                    <a:pt x="957" y="282"/>
                    <a:pt x="977" y="279"/>
                    <a:pt x="980" y="272"/>
                  </a:cubicBezTo>
                  <a:cubicBezTo>
                    <a:pt x="983" y="267"/>
                    <a:pt x="980" y="253"/>
                    <a:pt x="980" y="247"/>
                  </a:cubicBezTo>
                  <a:close/>
                </a:path>
              </a:pathLst>
            </a:custGeom>
            <a:solidFill>
              <a:srgbClr val="F9D4D4"/>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24">
              <a:extLst>
                <a:ext uri="{FF2B5EF4-FFF2-40B4-BE49-F238E27FC236}">
                  <a16:creationId xmlns:a16="http://schemas.microsoft.com/office/drawing/2014/main" id="{D303D0D4-E3F0-764A-92FA-ECB4646BC359}"/>
                </a:ext>
              </a:extLst>
            </p:cNvPr>
            <p:cNvSpPr>
              <a:spLocks/>
            </p:cNvSpPr>
            <p:nvPr/>
          </p:nvSpPr>
          <p:spPr bwMode="auto">
            <a:xfrm>
              <a:off x="6177747" y="2490821"/>
              <a:ext cx="499502" cy="523170"/>
            </a:xfrm>
            <a:custGeom>
              <a:avLst/>
              <a:gdLst>
                <a:gd name="T0" fmla="*/ 774 w 947"/>
                <a:gd name="T1" fmla="*/ 623 h 992"/>
                <a:gd name="T2" fmla="*/ 821 w 947"/>
                <a:gd name="T3" fmla="*/ 600 h 992"/>
                <a:gd name="T4" fmla="*/ 859 w 947"/>
                <a:gd name="T5" fmla="*/ 577 h 992"/>
                <a:gd name="T6" fmla="*/ 930 w 947"/>
                <a:gd name="T7" fmla="*/ 514 h 992"/>
                <a:gd name="T8" fmla="*/ 941 w 947"/>
                <a:gd name="T9" fmla="*/ 384 h 992"/>
                <a:gd name="T10" fmla="*/ 816 w 947"/>
                <a:gd name="T11" fmla="*/ 272 h 992"/>
                <a:gd name="T12" fmla="*/ 766 w 947"/>
                <a:gd name="T13" fmla="*/ 158 h 992"/>
                <a:gd name="T14" fmla="*/ 687 w 947"/>
                <a:gd name="T15" fmla="*/ 142 h 992"/>
                <a:gd name="T16" fmla="*/ 574 w 947"/>
                <a:gd name="T17" fmla="*/ 81 h 992"/>
                <a:gd name="T18" fmla="*/ 492 w 947"/>
                <a:gd name="T19" fmla="*/ 105 h 992"/>
                <a:gd name="T20" fmla="*/ 415 w 947"/>
                <a:gd name="T21" fmla="*/ 73 h 992"/>
                <a:gd name="T22" fmla="*/ 314 w 947"/>
                <a:gd name="T23" fmla="*/ 61 h 992"/>
                <a:gd name="T24" fmla="*/ 262 w 947"/>
                <a:gd name="T25" fmla="*/ 70 h 992"/>
                <a:gd name="T26" fmla="*/ 186 w 947"/>
                <a:gd name="T27" fmla="*/ 8 h 992"/>
                <a:gd name="T28" fmla="*/ 120 w 947"/>
                <a:gd name="T29" fmla="*/ 85 h 992"/>
                <a:gd name="T30" fmla="*/ 49 w 947"/>
                <a:gd name="T31" fmla="*/ 104 h 992"/>
                <a:gd name="T32" fmla="*/ 1 w 947"/>
                <a:gd name="T33" fmla="*/ 201 h 992"/>
                <a:gd name="T34" fmla="*/ 38 w 947"/>
                <a:gd name="T35" fmla="*/ 270 h 992"/>
                <a:gd name="T36" fmla="*/ 10 w 947"/>
                <a:gd name="T37" fmla="*/ 357 h 992"/>
                <a:gd name="T38" fmla="*/ 26 w 947"/>
                <a:gd name="T39" fmla="*/ 401 h 992"/>
                <a:gd name="T40" fmla="*/ 63 w 947"/>
                <a:gd name="T41" fmla="*/ 496 h 992"/>
                <a:gd name="T42" fmla="*/ 61 w 947"/>
                <a:gd name="T43" fmla="*/ 674 h 992"/>
                <a:gd name="T44" fmla="*/ 68 w 947"/>
                <a:gd name="T45" fmla="*/ 755 h 992"/>
                <a:gd name="T46" fmla="*/ 121 w 947"/>
                <a:gd name="T47" fmla="*/ 803 h 992"/>
                <a:gd name="T48" fmla="*/ 187 w 947"/>
                <a:gd name="T49" fmla="*/ 866 h 992"/>
                <a:gd name="T50" fmla="*/ 321 w 947"/>
                <a:gd name="T51" fmla="*/ 981 h 992"/>
                <a:gd name="T52" fmla="*/ 329 w 947"/>
                <a:gd name="T53" fmla="*/ 853 h 992"/>
                <a:gd name="T54" fmla="*/ 349 w 947"/>
                <a:gd name="T55" fmla="*/ 706 h 992"/>
                <a:gd name="T56" fmla="*/ 415 w 947"/>
                <a:gd name="T57" fmla="*/ 690 h 992"/>
                <a:gd name="T58" fmla="*/ 492 w 947"/>
                <a:gd name="T59" fmla="*/ 745 h 992"/>
                <a:gd name="T60" fmla="*/ 560 w 947"/>
                <a:gd name="T61" fmla="*/ 730 h 992"/>
                <a:gd name="T62" fmla="*/ 667 w 947"/>
                <a:gd name="T63" fmla="*/ 711 h 992"/>
                <a:gd name="T64" fmla="*/ 742 w 947"/>
                <a:gd name="T65" fmla="*/ 692 h 992"/>
                <a:gd name="T66" fmla="*/ 744 w 947"/>
                <a:gd name="T67" fmla="*/ 65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7" h="992">
                  <a:moveTo>
                    <a:pt x="744" y="659"/>
                  </a:moveTo>
                  <a:cubicBezTo>
                    <a:pt x="744" y="631"/>
                    <a:pt x="754" y="635"/>
                    <a:pt x="774" y="623"/>
                  </a:cubicBezTo>
                  <a:cubicBezTo>
                    <a:pt x="782" y="618"/>
                    <a:pt x="788" y="614"/>
                    <a:pt x="796" y="611"/>
                  </a:cubicBezTo>
                  <a:cubicBezTo>
                    <a:pt x="807" y="608"/>
                    <a:pt x="811" y="605"/>
                    <a:pt x="821" y="600"/>
                  </a:cubicBezTo>
                  <a:cubicBezTo>
                    <a:pt x="828" y="596"/>
                    <a:pt x="837" y="598"/>
                    <a:pt x="843" y="596"/>
                  </a:cubicBezTo>
                  <a:cubicBezTo>
                    <a:pt x="855" y="591"/>
                    <a:pt x="853" y="587"/>
                    <a:pt x="859" y="577"/>
                  </a:cubicBezTo>
                  <a:cubicBezTo>
                    <a:pt x="872" y="554"/>
                    <a:pt x="885" y="570"/>
                    <a:pt x="903" y="560"/>
                  </a:cubicBezTo>
                  <a:cubicBezTo>
                    <a:pt x="914" y="554"/>
                    <a:pt x="924" y="524"/>
                    <a:pt x="930" y="514"/>
                  </a:cubicBezTo>
                  <a:cubicBezTo>
                    <a:pt x="939" y="498"/>
                    <a:pt x="935" y="480"/>
                    <a:pt x="940" y="463"/>
                  </a:cubicBezTo>
                  <a:cubicBezTo>
                    <a:pt x="947" y="436"/>
                    <a:pt x="941" y="412"/>
                    <a:pt x="941" y="384"/>
                  </a:cubicBezTo>
                  <a:cubicBezTo>
                    <a:pt x="941" y="374"/>
                    <a:pt x="943" y="367"/>
                    <a:pt x="947" y="360"/>
                  </a:cubicBezTo>
                  <a:cubicBezTo>
                    <a:pt x="900" y="335"/>
                    <a:pt x="843" y="329"/>
                    <a:pt x="816" y="272"/>
                  </a:cubicBezTo>
                  <a:cubicBezTo>
                    <a:pt x="804" y="248"/>
                    <a:pt x="800" y="222"/>
                    <a:pt x="786" y="197"/>
                  </a:cubicBezTo>
                  <a:cubicBezTo>
                    <a:pt x="780" y="187"/>
                    <a:pt x="774" y="165"/>
                    <a:pt x="766" y="158"/>
                  </a:cubicBezTo>
                  <a:cubicBezTo>
                    <a:pt x="748" y="143"/>
                    <a:pt x="753" y="160"/>
                    <a:pt x="733" y="163"/>
                  </a:cubicBezTo>
                  <a:cubicBezTo>
                    <a:pt x="711" y="166"/>
                    <a:pt x="704" y="150"/>
                    <a:pt x="687" y="142"/>
                  </a:cubicBezTo>
                  <a:cubicBezTo>
                    <a:pt x="672" y="135"/>
                    <a:pt x="663" y="138"/>
                    <a:pt x="647" y="135"/>
                  </a:cubicBezTo>
                  <a:cubicBezTo>
                    <a:pt x="617" y="128"/>
                    <a:pt x="605" y="93"/>
                    <a:pt x="574" y="81"/>
                  </a:cubicBezTo>
                  <a:cubicBezTo>
                    <a:pt x="562" y="76"/>
                    <a:pt x="547" y="76"/>
                    <a:pt x="541" y="65"/>
                  </a:cubicBezTo>
                  <a:cubicBezTo>
                    <a:pt x="521" y="74"/>
                    <a:pt x="508" y="93"/>
                    <a:pt x="492" y="105"/>
                  </a:cubicBezTo>
                  <a:cubicBezTo>
                    <a:pt x="474" y="118"/>
                    <a:pt x="450" y="112"/>
                    <a:pt x="436" y="97"/>
                  </a:cubicBezTo>
                  <a:cubicBezTo>
                    <a:pt x="428" y="88"/>
                    <a:pt x="427" y="81"/>
                    <a:pt x="415" y="73"/>
                  </a:cubicBezTo>
                  <a:cubicBezTo>
                    <a:pt x="405" y="66"/>
                    <a:pt x="397" y="61"/>
                    <a:pt x="383" y="59"/>
                  </a:cubicBezTo>
                  <a:cubicBezTo>
                    <a:pt x="366" y="57"/>
                    <a:pt x="328" y="49"/>
                    <a:pt x="314" y="61"/>
                  </a:cubicBezTo>
                  <a:cubicBezTo>
                    <a:pt x="305" y="68"/>
                    <a:pt x="310" y="81"/>
                    <a:pt x="294" y="82"/>
                  </a:cubicBezTo>
                  <a:cubicBezTo>
                    <a:pt x="287" y="83"/>
                    <a:pt x="266" y="76"/>
                    <a:pt x="262" y="70"/>
                  </a:cubicBezTo>
                  <a:cubicBezTo>
                    <a:pt x="251" y="51"/>
                    <a:pt x="276" y="30"/>
                    <a:pt x="250" y="15"/>
                  </a:cubicBezTo>
                  <a:cubicBezTo>
                    <a:pt x="235" y="6"/>
                    <a:pt x="201" y="0"/>
                    <a:pt x="186" y="8"/>
                  </a:cubicBezTo>
                  <a:cubicBezTo>
                    <a:pt x="164" y="18"/>
                    <a:pt x="161" y="44"/>
                    <a:pt x="143" y="58"/>
                  </a:cubicBezTo>
                  <a:cubicBezTo>
                    <a:pt x="129" y="69"/>
                    <a:pt x="125" y="68"/>
                    <a:pt x="120" y="85"/>
                  </a:cubicBezTo>
                  <a:cubicBezTo>
                    <a:pt x="117" y="96"/>
                    <a:pt x="120" y="106"/>
                    <a:pt x="110" y="115"/>
                  </a:cubicBezTo>
                  <a:cubicBezTo>
                    <a:pt x="87" y="135"/>
                    <a:pt x="72" y="96"/>
                    <a:pt x="49" y="104"/>
                  </a:cubicBezTo>
                  <a:cubicBezTo>
                    <a:pt x="30" y="110"/>
                    <a:pt x="31" y="153"/>
                    <a:pt x="21" y="169"/>
                  </a:cubicBezTo>
                  <a:cubicBezTo>
                    <a:pt x="13" y="181"/>
                    <a:pt x="0" y="184"/>
                    <a:pt x="1" y="201"/>
                  </a:cubicBezTo>
                  <a:cubicBezTo>
                    <a:pt x="1" y="207"/>
                    <a:pt x="6" y="227"/>
                    <a:pt x="9" y="230"/>
                  </a:cubicBezTo>
                  <a:cubicBezTo>
                    <a:pt x="21" y="245"/>
                    <a:pt x="60" y="241"/>
                    <a:pt x="38" y="270"/>
                  </a:cubicBezTo>
                  <a:cubicBezTo>
                    <a:pt x="22" y="292"/>
                    <a:pt x="1" y="291"/>
                    <a:pt x="3" y="324"/>
                  </a:cubicBezTo>
                  <a:cubicBezTo>
                    <a:pt x="4" y="333"/>
                    <a:pt x="6" y="348"/>
                    <a:pt x="10" y="357"/>
                  </a:cubicBezTo>
                  <a:cubicBezTo>
                    <a:pt x="14" y="366"/>
                    <a:pt x="26" y="373"/>
                    <a:pt x="28" y="385"/>
                  </a:cubicBezTo>
                  <a:cubicBezTo>
                    <a:pt x="29" y="391"/>
                    <a:pt x="28" y="396"/>
                    <a:pt x="26" y="401"/>
                  </a:cubicBezTo>
                  <a:cubicBezTo>
                    <a:pt x="37" y="404"/>
                    <a:pt x="41" y="413"/>
                    <a:pt x="47" y="433"/>
                  </a:cubicBezTo>
                  <a:cubicBezTo>
                    <a:pt x="53" y="454"/>
                    <a:pt x="58" y="475"/>
                    <a:pt x="63" y="496"/>
                  </a:cubicBezTo>
                  <a:cubicBezTo>
                    <a:pt x="73" y="535"/>
                    <a:pt x="64" y="574"/>
                    <a:pt x="62" y="615"/>
                  </a:cubicBezTo>
                  <a:cubicBezTo>
                    <a:pt x="62" y="635"/>
                    <a:pt x="62" y="655"/>
                    <a:pt x="61" y="674"/>
                  </a:cubicBezTo>
                  <a:cubicBezTo>
                    <a:pt x="59" y="693"/>
                    <a:pt x="42" y="711"/>
                    <a:pt x="47" y="730"/>
                  </a:cubicBezTo>
                  <a:cubicBezTo>
                    <a:pt x="51" y="742"/>
                    <a:pt x="63" y="744"/>
                    <a:pt x="68" y="755"/>
                  </a:cubicBezTo>
                  <a:cubicBezTo>
                    <a:pt x="72" y="765"/>
                    <a:pt x="67" y="781"/>
                    <a:pt x="68" y="792"/>
                  </a:cubicBezTo>
                  <a:cubicBezTo>
                    <a:pt x="72" y="829"/>
                    <a:pt x="96" y="814"/>
                    <a:pt x="121" y="803"/>
                  </a:cubicBezTo>
                  <a:cubicBezTo>
                    <a:pt x="143" y="792"/>
                    <a:pt x="163" y="787"/>
                    <a:pt x="175" y="810"/>
                  </a:cubicBezTo>
                  <a:cubicBezTo>
                    <a:pt x="185" y="829"/>
                    <a:pt x="183" y="846"/>
                    <a:pt x="187" y="866"/>
                  </a:cubicBezTo>
                  <a:cubicBezTo>
                    <a:pt x="195" y="908"/>
                    <a:pt x="213" y="954"/>
                    <a:pt x="254" y="972"/>
                  </a:cubicBezTo>
                  <a:cubicBezTo>
                    <a:pt x="272" y="980"/>
                    <a:pt x="303" y="992"/>
                    <a:pt x="321" y="981"/>
                  </a:cubicBezTo>
                  <a:cubicBezTo>
                    <a:pt x="338" y="970"/>
                    <a:pt x="350" y="937"/>
                    <a:pt x="348" y="918"/>
                  </a:cubicBezTo>
                  <a:cubicBezTo>
                    <a:pt x="346" y="894"/>
                    <a:pt x="330" y="877"/>
                    <a:pt x="329" y="853"/>
                  </a:cubicBezTo>
                  <a:cubicBezTo>
                    <a:pt x="328" y="826"/>
                    <a:pt x="332" y="807"/>
                    <a:pt x="338" y="784"/>
                  </a:cubicBezTo>
                  <a:cubicBezTo>
                    <a:pt x="345" y="759"/>
                    <a:pt x="343" y="731"/>
                    <a:pt x="349" y="706"/>
                  </a:cubicBezTo>
                  <a:cubicBezTo>
                    <a:pt x="353" y="686"/>
                    <a:pt x="374" y="632"/>
                    <a:pt x="406" y="652"/>
                  </a:cubicBezTo>
                  <a:cubicBezTo>
                    <a:pt x="418" y="660"/>
                    <a:pt x="410" y="679"/>
                    <a:pt x="415" y="690"/>
                  </a:cubicBezTo>
                  <a:cubicBezTo>
                    <a:pt x="422" y="706"/>
                    <a:pt x="435" y="702"/>
                    <a:pt x="452" y="699"/>
                  </a:cubicBezTo>
                  <a:cubicBezTo>
                    <a:pt x="492" y="693"/>
                    <a:pt x="488" y="710"/>
                    <a:pt x="492" y="745"/>
                  </a:cubicBezTo>
                  <a:cubicBezTo>
                    <a:pt x="503" y="746"/>
                    <a:pt x="516" y="748"/>
                    <a:pt x="526" y="745"/>
                  </a:cubicBezTo>
                  <a:cubicBezTo>
                    <a:pt x="540" y="742"/>
                    <a:pt x="547" y="735"/>
                    <a:pt x="560" y="730"/>
                  </a:cubicBezTo>
                  <a:cubicBezTo>
                    <a:pt x="583" y="722"/>
                    <a:pt x="608" y="730"/>
                    <a:pt x="632" y="728"/>
                  </a:cubicBezTo>
                  <a:cubicBezTo>
                    <a:pt x="647" y="727"/>
                    <a:pt x="653" y="716"/>
                    <a:pt x="667" y="711"/>
                  </a:cubicBezTo>
                  <a:cubicBezTo>
                    <a:pt x="677" y="708"/>
                    <a:pt x="688" y="709"/>
                    <a:pt x="699" y="707"/>
                  </a:cubicBezTo>
                  <a:cubicBezTo>
                    <a:pt x="714" y="704"/>
                    <a:pt x="728" y="697"/>
                    <a:pt x="742" y="692"/>
                  </a:cubicBezTo>
                  <a:cubicBezTo>
                    <a:pt x="743" y="689"/>
                    <a:pt x="744" y="687"/>
                    <a:pt x="744" y="684"/>
                  </a:cubicBezTo>
                  <a:cubicBezTo>
                    <a:pt x="745" y="676"/>
                    <a:pt x="744" y="667"/>
                    <a:pt x="744" y="659"/>
                  </a:cubicBezTo>
                  <a:close/>
                </a:path>
              </a:pathLst>
            </a:custGeom>
            <a:solidFill>
              <a:schemeClr val="bg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25">
              <a:extLst>
                <a:ext uri="{FF2B5EF4-FFF2-40B4-BE49-F238E27FC236}">
                  <a16:creationId xmlns:a16="http://schemas.microsoft.com/office/drawing/2014/main" id="{086FB390-3E93-0741-BF2E-8171AF0DBBEA}"/>
                </a:ext>
              </a:extLst>
            </p:cNvPr>
            <p:cNvSpPr>
              <a:spLocks/>
            </p:cNvSpPr>
            <p:nvPr/>
          </p:nvSpPr>
          <p:spPr bwMode="auto">
            <a:xfrm>
              <a:off x="6569176" y="2680618"/>
              <a:ext cx="469357" cy="356595"/>
            </a:xfrm>
            <a:custGeom>
              <a:avLst/>
              <a:gdLst>
                <a:gd name="T0" fmla="*/ 732 w 890"/>
                <a:gd name="T1" fmla="*/ 119 h 676"/>
                <a:gd name="T2" fmla="*/ 554 w 890"/>
                <a:gd name="T3" fmla="*/ 83 h 676"/>
                <a:gd name="T4" fmla="*/ 568 w 890"/>
                <a:gd name="T5" fmla="*/ 125 h 676"/>
                <a:gd name="T6" fmla="*/ 525 w 890"/>
                <a:gd name="T7" fmla="*/ 184 h 676"/>
                <a:gd name="T8" fmla="*/ 380 w 890"/>
                <a:gd name="T9" fmla="*/ 87 h 676"/>
                <a:gd name="T10" fmla="*/ 270 w 890"/>
                <a:gd name="T11" fmla="*/ 38 h 676"/>
                <a:gd name="T12" fmla="*/ 205 w 890"/>
                <a:gd name="T13" fmla="*/ 0 h 676"/>
                <a:gd name="T14" fmla="*/ 198 w 890"/>
                <a:gd name="T15" fmla="*/ 103 h 676"/>
                <a:gd name="T16" fmla="*/ 161 w 890"/>
                <a:gd name="T17" fmla="*/ 200 h 676"/>
                <a:gd name="T18" fmla="*/ 101 w 890"/>
                <a:gd name="T19" fmla="*/ 236 h 676"/>
                <a:gd name="T20" fmla="*/ 54 w 890"/>
                <a:gd name="T21" fmla="*/ 251 h 676"/>
                <a:gd name="T22" fmla="*/ 2 w 890"/>
                <a:gd name="T23" fmla="*/ 299 h 676"/>
                <a:gd name="T24" fmla="*/ 0 w 890"/>
                <a:gd name="T25" fmla="*/ 332 h 676"/>
                <a:gd name="T26" fmla="*/ 87 w 890"/>
                <a:gd name="T27" fmla="*/ 403 h 676"/>
                <a:gd name="T28" fmla="*/ 53 w 890"/>
                <a:gd name="T29" fmla="*/ 518 h 676"/>
                <a:gd name="T30" fmla="*/ 120 w 890"/>
                <a:gd name="T31" fmla="*/ 644 h 676"/>
                <a:gd name="T32" fmla="*/ 184 w 890"/>
                <a:gd name="T33" fmla="*/ 666 h 676"/>
                <a:gd name="T34" fmla="*/ 223 w 890"/>
                <a:gd name="T35" fmla="*/ 629 h 676"/>
                <a:gd name="T36" fmla="*/ 350 w 890"/>
                <a:gd name="T37" fmla="*/ 464 h 676"/>
                <a:gd name="T38" fmla="*/ 540 w 890"/>
                <a:gd name="T39" fmla="*/ 439 h 676"/>
                <a:gd name="T40" fmla="*/ 620 w 890"/>
                <a:gd name="T41" fmla="*/ 469 h 676"/>
                <a:gd name="T42" fmla="*/ 660 w 890"/>
                <a:gd name="T43" fmla="*/ 514 h 676"/>
                <a:gd name="T44" fmla="*/ 688 w 890"/>
                <a:gd name="T45" fmla="*/ 570 h 676"/>
                <a:gd name="T46" fmla="*/ 685 w 890"/>
                <a:gd name="T47" fmla="*/ 657 h 676"/>
                <a:gd name="T48" fmla="*/ 741 w 890"/>
                <a:gd name="T49" fmla="*/ 669 h 676"/>
                <a:gd name="T50" fmla="*/ 745 w 890"/>
                <a:gd name="T51" fmla="*/ 635 h 676"/>
                <a:gd name="T52" fmla="*/ 788 w 890"/>
                <a:gd name="T53" fmla="*/ 554 h 676"/>
                <a:gd name="T54" fmla="*/ 742 w 890"/>
                <a:gd name="T55" fmla="*/ 484 h 676"/>
                <a:gd name="T56" fmla="*/ 716 w 890"/>
                <a:gd name="T57" fmla="*/ 456 h 676"/>
                <a:gd name="T58" fmla="*/ 714 w 890"/>
                <a:gd name="T59" fmla="*/ 343 h 676"/>
                <a:gd name="T60" fmla="*/ 769 w 890"/>
                <a:gd name="T61" fmla="*/ 271 h 676"/>
                <a:gd name="T62" fmla="*/ 845 w 890"/>
                <a:gd name="T63" fmla="*/ 203 h 676"/>
                <a:gd name="T64" fmla="*/ 890 w 890"/>
                <a:gd name="T65" fmla="*/ 17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0" h="676">
                  <a:moveTo>
                    <a:pt x="824" y="166"/>
                  </a:moveTo>
                  <a:cubicBezTo>
                    <a:pt x="783" y="159"/>
                    <a:pt x="762" y="145"/>
                    <a:pt x="732" y="119"/>
                  </a:cubicBezTo>
                  <a:cubicBezTo>
                    <a:pt x="704" y="95"/>
                    <a:pt x="682" y="62"/>
                    <a:pt x="647" y="50"/>
                  </a:cubicBezTo>
                  <a:cubicBezTo>
                    <a:pt x="627" y="43"/>
                    <a:pt x="563" y="55"/>
                    <a:pt x="554" y="83"/>
                  </a:cubicBezTo>
                  <a:cubicBezTo>
                    <a:pt x="555" y="84"/>
                    <a:pt x="556" y="85"/>
                    <a:pt x="557" y="87"/>
                  </a:cubicBezTo>
                  <a:cubicBezTo>
                    <a:pt x="557" y="96"/>
                    <a:pt x="570" y="109"/>
                    <a:pt x="568" y="125"/>
                  </a:cubicBezTo>
                  <a:cubicBezTo>
                    <a:pt x="567" y="138"/>
                    <a:pt x="561" y="148"/>
                    <a:pt x="558" y="161"/>
                  </a:cubicBezTo>
                  <a:cubicBezTo>
                    <a:pt x="551" y="188"/>
                    <a:pt x="555" y="217"/>
                    <a:pt x="525" y="184"/>
                  </a:cubicBezTo>
                  <a:cubicBezTo>
                    <a:pt x="506" y="163"/>
                    <a:pt x="493" y="125"/>
                    <a:pt x="469" y="110"/>
                  </a:cubicBezTo>
                  <a:cubicBezTo>
                    <a:pt x="446" y="95"/>
                    <a:pt x="406" y="91"/>
                    <a:pt x="380" y="87"/>
                  </a:cubicBezTo>
                  <a:cubicBezTo>
                    <a:pt x="352" y="83"/>
                    <a:pt x="317" y="90"/>
                    <a:pt x="297" y="69"/>
                  </a:cubicBezTo>
                  <a:cubicBezTo>
                    <a:pt x="287" y="58"/>
                    <a:pt x="289" y="44"/>
                    <a:pt x="270" y="38"/>
                  </a:cubicBezTo>
                  <a:cubicBezTo>
                    <a:pt x="249" y="31"/>
                    <a:pt x="250" y="36"/>
                    <a:pt x="234" y="21"/>
                  </a:cubicBezTo>
                  <a:cubicBezTo>
                    <a:pt x="225" y="12"/>
                    <a:pt x="215" y="6"/>
                    <a:pt x="205" y="0"/>
                  </a:cubicBezTo>
                  <a:cubicBezTo>
                    <a:pt x="201" y="7"/>
                    <a:pt x="199" y="14"/>
                    <a:pt x="199" y="24"/>
                  </a:cubicBezTo>
                  <a:cubicBezTo>
                    <a:pt x="199" y="52"/>
                    <a:pt x="205" y="76"/>
                    <a:pt x="198" y="103"/>
                  </a:cubicBezTo>
                  <a:cubicBezTo>
                    <a:pt x="193" y="120"/>
                    <a:pt x="197" y="138"/>
                    <a:pt x="188" y="154"/>
                  </a:cubicBezTo>
                  <a:cubicBezTo>
                    <a:pt x="182" y="164"/>
                    <a:pt x="172" y="194"/>
                    <a:pt x="161" y="200"/>
                  </a:cubicBezTo>
                  <a:cubicBezTo>
                    <a:pt x="143" y="210"/>
                    <a:pt x="130" y="194"/>
                    <a:pt x="117" y="217"/>
                  </a:cubicBezTo>
                  <a:cubicBezTo>
                    <a:pt x="111" y="227"/>
                    <a:pt x="113" y="231"/>
                    <a:pt x="101" y="236"/>
                  </a:cubicBezTo>
                  <a:cubicBezTo>
                    <a:pt x="95" y="238"/>
                    <a:pt x="86" y="236"/>
                    <a:pt x="79" y="240"/>
                  </a:cubicBezTo>
                  <a:cubicBezTo>
                    <a:pt x="69" y="245"/>
                    <a:pt x="65" y="248"/>
                    <a:pt x="54" y="251"/>
                  </a:cubicBezTo>
                  <a:cubicBezTo>
                    <a:pt x="46" y="254"/>
                    <a:pt x="40" y="258"/>
                    <a:pt x="32" y="263"/>
                  </a:cubicBezTo>
                  <a:cubicBezTo>
                    <a:pt x="12" y="275"/>
                    <a:pt x="2" y="271"/>
                    <a:pt x="2" y="299"/>
                  </a:cubicBezTo>
                  <a:cubicBezTo>
                    <a:pt x="2" y="307"/>
                    <a:pt x="3" y="316"/>
                    <a:pt x="2" y="324"/>
                  </a:cubicBezTo>
                  <a:cubicBezTo>
                    <a:pt x="2" y="327"/>
                    <a:pt x="1" y="329"/>
                    <a:pt x="0" y="332"/>
                  </a:cubicBezTo>
                  <a:cubicBezTo>
                    <a:pt x="5" y="330"/>
                    <a:pt x="10" y="329"/>
                    <a:pt x="15" y="328"/>
                  </a:cubicBezTo>
                  <a:cubicBezTo>
                    <a:pt x="62" y="319"/>
                    <a:pt x="90" y="359"/>
                    <a:pt x="87" y="403"/>
                  </a:cubicBezTo>
                  <a:cubicBezTo>
                    <a:pt x="86" y="423"/>
                    <a:pt x="78" y="442"/>
                    <a:pt x="74" y="462"/>
                  </a:cubicBezTo>
                  <a:cubicBezTo>
                    <a:pt x="69" y="483"/>
                    <a:pt x="55" y="497"/>
                    <a:pt x="53" y="518"/>
                  </a:cubicBezTo>
                  <a:cubicBezTo>
                    <a:pt x="49" y="557"/>
                    <a:pt x="67" y="602"/>
                    <a:pt x="97" y="627"/>
                  </a:cubicBezTo>
                  <a:cubicBezTo>
                    <a:pt x="104" y="633"/>
                    <a:pt x="113" y="638"/>
                    <a:pt x="120" y="644"/>
                  </a:cubicBezTo>
                  <a:cubicBezTo>
                    <a:pt x="133" y="654"/>
                    <a:pt x="131" y="654"/>
                    <a:pt x="148" y="656"/>
                  </a:cubicBezTo>
                  <a:cubicBezTo>
                    <a:pt x="162" y="657"/>
                    <a:pt x="173" y="661"/>
                    <a:pt x="184" y="666"/>
                  </a:cubicBezTo>
                  <a:cubicBezTo>
                    <a:pt x="191" y="660"/>
                    <a:pt x="199" y="656"/>
                    <a:pt x="207" y="656"/>
                  </a:cubicBezTo>
                  <a:cubicBezTo>
                    <a:pt x="230" y="655"/>
                    <a:pt x="232" y="660"/>
                    <a:pt x="223" y="629"/>
                  </a:cubicBezTo>
                  <a:cubicBezTo>
                    <a:pt x="214" y="598"/>
                    <a:pt x="205" y="556"/>
                    <a:pt x="233" y="532"/>
                  </a:cubicBezTo>
                  <a:cubicBezTo>
                    <a:pt x="261" y="507"/>
                    <a:pt x="316" y="476"/>
                    <a:pt x="350" y="464"/>
                  </a:cubicBezTo>
                  <a:cubicBezTo>
                    <a:pt x="384" y="451"/>
                    <a:pt x="451" y="445"/>
                    <a:pt x="477" y="442"/>
                  </a:cubicBezTo>
                  <a:cubicBezTo>
                    <a:pt x="502" y="440"/>
                    <a:pt x="518" y="433"/>
                    <a:pt x="540" y="439"/>
                  </a:cubicBezTo>
                  <a:cubicBezTo>
                    <a:pt x="563" y="445"/>
                    <a:pt x="567" y="459"/>
                    <a:pt x="596" y="465"/>
                  </a:cubicBezTo>
                  <a:cubicBezTo>
                    <a:pt x="603" y="466"/>
                    <a:pt x="613" y="467"/>
                    <a:pt x="620" y="469"/>
                  </a:cubicBezTo>
                  <a:cubicBezTo>
                    <a:pt x="629" y="472"/>
                    <a:pt x="629" y="475"/>
                    <a:pt x="632" y="483"/>
                  </a:cubicBezTo>
                  <a:cubicBezTo>
                    <a:pt x="636" y="500"/>
                    <a:pt x="655" y="497"/>
                    <a:pt x="660" y="514"/>
                  </a:cubicBezTo>
                  <a:cubicBezTo>
                    <a:pt x="663" y="526"/>
                    <a:pt x="664" y="538"/>
                    <a:pt x="670" y="549"/>
                  </a:cubicBezTo>
                  <a:cubicBezTo>
                    <a:pt x="674" y="559"/>
                    <a:pt x="682" y="563"/>
                    <a:pt x="688" y="570"/>
                  </a:cubicBezTo>
                  <a:cubicBezTo>
                    <a:pt x="701" y="585"/>
                    <a:pt x="696" y="608"/>
                    <a:pt x="693" y="625"/>
                  </a:cubicBezTo>
                  <a:cubicBezTo>
                    <a:pt x="691" y="636"/>
                    <a:pt x="686" y="646"/>
                    <a:pt x="685" y="657"/>
                  </a:cubicBezTo>
                  <a:cubicBezTo>
                    <a:pt x="684" y="668"/>
                    <a:pt x="686" y="670"/>
                    <a:pt x="697" y="672"/>
                  </a:cubicBezTo>
                  <a:cubicBezTo>
                    <a:pt x="711" y="675"/>
                    <a:pt x="727" y="676"/>
                    <a:pt x="741" y="669"/>
                  </a:cubicBezTo>
                  <a:cubicBezTo>
                    <a:pt x="749" y="665"/>
                    <a:pt x="754" y="661"/>
                    <a:pt x="754" y="652"/>
                  </a:cubicBezTo>
                  <a:cubicBezTo>
                    <a:pt x="754" y="642"/>
                    <a:pt x="749" y="642"/>
                    <a:pt x="745" y="635"/>
                  </a:cubicBezTo>
                  <a:cubicBezTo>
                    <a:pt x="733" y="614"/>
                    <a:pt x="750" y="587"/>
                    <a:pt x="771" y="575"/>
                  </a:cubicBezTo>
                  <a:cubicBezTo>
                    <a:pt x="779" y="570"/>
                    <a:pt x="782" y="561"/>
                    <a:pt x="788" y="554"/>
                  </a:cubicBezTo>
                  <a:cubicBezTo>
                    <a:pt x="794" y="547"/>
                    <a:pt x="801" y="542"/>
                    <a:pt x="800" y="532"/>
                  </a:cubicBezTo>
                  <a:cubicBezTo>
                    <a:pt x="797" y="520"/>
                    <a:pt x="762" y="496"/>
                    <a:pt x="742" y="484"/>
                  </a:cubicBezTo>
                  <a:cubicBezTo>
                    <a:pt x="737" y="481"/>
                    <a:pt x="735" y="475"/>
                    <a:pt x="731" y="471"/>
                  </a:cubicBezTo>
                  <a:cubicBezTo>
                    <a:pt x="727" y="466"/>
                    <a:pt x="718" y="462"/>
                    <a:pt x="716" y="456"/>
                  </a:cubicBezTo>
                  <a:cubicBezTo>
                    <a:pt x="711" y="443"/>
                    <a:pt x="728" y="432"/>
                    <a:pt x="728" y="418"/>
                  </a:cubicBezTo>
                  <a:cubicBezTo>
                    <a:pt x="729" y="404"/>
                    <a:pt x="710" y="354"/>
                    <a:pt x="714" y="343"/>
                  </a:cubicBezTo>
                  <a:cubicBezTo>
                    <a:pt x="718" y="332"/>
                    <a:pt x="731" y="334"/>
                    <a:pt x="739" y="327"/>
                  </a:cubicBezTo>
                  <a:cubicBezTo>
                    <a:pt x="748" y="320"/>
                    <a:pt x="760" y="281"/>
                    <a:pt x="769" y="271"/>
                  </a:cubicBezTo>
                  <a:cubicBezTo>
                    <a:pt x="780" y="256"/>
                    <a:pt x="791" y="241"/>
                    <a:pt x="808" y="232"/>
                  </a:cubicBezTo>
                  <a:cubicBezTo>
                    <a:pt x="822" y="224"/>
                    <a:pt x="833" y="213"/>
                    <a:pt x="845" y="203"/>
                  </a:cubicBezTo>
                  <a:cubicBezTo>
                    <a:pt x="857" y="194"/>
                    <a:pt x="870" y="189"/>
                    <a:pt x="883" y="183"/>
                  </a:cubicBezTo>
                  <a:cubicBezTo>
                    <a:pt x="888" y="181"/>
                    <a:pt x="889" y="179"/>
                    <a:pt x="890" y="177"/>
                  </a:cubicBezTo>
                  <a:cubicBezTo>
                    <a:pt x="868" y="174"/>
                    <a:pt x="846" y="169"/>
                    <a:pt x="824" y="166"/>
                  </a:cubicBezTo>
                  <a:close/>
                </a:path>
              </a:pathLst>
            </a:custGeom>
            <a:solidFill>
              <a:srgbClr val="F9D4D4"/>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2" name="グループ化 11">
              <a:extLst>
                <a:ext uri="{FF2B5EF4-FFF2-40B4-BE49-F238E27FC236}">
                  <a16:creationId xmlns:a16="http://schemas.microsoft.com/office/drawing/2014/main" id="{1E65D935-5498-DE4E-8A29-2E1F49DA9CCE}"/>
                </a:ext>
              </a:extLst>
            </p:cNvPr>
            <p:cNvGrpSpPr/>
            <p:nvPr/>
          </p:nvGrpSpPr>
          <p:grpSpPr>
            <a:xfrm>
              <a:off x="6178912" y="1944600"/>
              <a:ext cx="1306661" cy="979185"/>
              <a:chOff x="6559509" y="1828964"/>
              <a:chExt cx="1306661" cy="979185"/>
            </a:xfrm>
          </p:grpSpPr>
          <p:sp>
            <p:nvSpPr>
              <p:cNvPr id="70" name="正方形/長方形 69">
                <a:extLst>
                  <a:ext uri="{FF2B5EF4-FFF2-40B4-BE49-F238E27FC236}">
                    <a16:creationId xmlns:a16="http://schemas.microsoft.com/office/drawing/2014/main" id="{F69F95B8-3F38-8346-916A-315C001BC6C2}"/>
                  </a:ext>
                </a:extLst>
              </p:cNvPr>
              <p:cNvSpPr/>
              <p:nvPr/>
            </p:nvSpPr>
            <p:spPr>
              <a:xfrm>
                <a:off x="7434122" y="2120251"/>
                <a:ext cx="432048" cy="146860"/>
              </a:xfrm>
              <a:prstGeom prst="rect">
                <a:avLst/>
              </a:prstGeom>
            </p:spPr>
            <p:txBody>
              <a:bodyPr wrap="square" lIns="36000" tIns="36000" rIns="36000" bIns="18000" anchor="ctr">
                <a:spAutoFit/>
              </a:bodyPr>
              <a:lstStyle/>
              <a:p>
                <a:pPr algn="ctr"/>
                <a:r>
                  <a:rPr lang="zh-TW" altLang="en-US" sz="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茨城</a:t>
                </a:r>
              </a:p>
            </p:txBody>
          </p:sp>
          <p:sp>
            <p:nvSpPr>
              <p:cNvPr id="71" name="正方形/長方形 70">
                <a:extLst>
                  <a:ext uri="{FF2B5EF4-FFF2-40B4-BE49-F238E27FC236}">
                    <a16:creationId xmlns:a16="http://schemas.microsoft.com/office/drawing/2014/main" id="{F56965BE-741B-1A45-8B22-AAD730F25FDF}"/>
                  </a:ext>
                </a:extLst>
              </p:cNvPr>
              <p:cNvSpPr/>
              <p:nvPr/>
            </p:nvSpPr>
            <p:spPr>
              <a:xfrm>
                <a:off x="7191531" y="1828964"/>
                <a:ext cx="432048" cy="146860"/>
              </a:xfrm>
              <a:prstGeom prst="rect">
                <a:avLst/>
              </a:prstGeom>
            </p:spPr>
            <p:txBody>
              <a:bodyPr wrap="square" lIns="36000" tIns="36000" rIns="36000" bIns="18000" anchor="ctr">
                <a:spAutoFit/>
              </a:bodyPr>
              <a:lstStyle/>
              <a:p>
                <a:pPr algn="ctr"/>
                <a:r>
                  <a:rPr lang="zh-TW" altLang="en-US" sz="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栃木</a:t>
                </a:r>
              </a:p>
            </p:txBody>
          </p:sp>
          <p:sp>
            <p:nvSpPr>
              <p:cNvPr id="72" name="正方形/長方形 71">
                <a:extLst>
                  <a:ext uri="{FF2B5EF4-FFF2-40B4-BE49-F238E27FC236}">
                    <a16:creationId xmlns:a16="http://schemas.microsoft.com/office/drawing/2014/main" id="{480F04F6-D015-2D4B-A4F3-8B3119542714}"/>
                  </a:ext>
                </a:extLst>
              </p:cNvPr>
              <p:cNvSpPr/>
              <p:nvPr/>
            </p:nvSpPr>
            <p:spPr>
              <a:xfrm>
                <a:off x="6759483" y="1933574"/>
                <a:ext cx="432048" cy="146860"/>
              </a:xfrm>
              <a:prstGeom prst="rect">
                <a:avLst/>
              </a:prstGeom>
            </p:spPr>
            <p:txBody>
              <a:bodyPr wrap="square" lIns="36000" tIns="36000" rIns="36000" bIns="18000" anchor="ctr">
                <a:spAutoFit/>
              </a:bodyPr>
              <a:lstStyle/>
              <a:p>
                <a:pPr algn="ctr"/>
                <a:r>
                  <a:rPr lang="zh-TW" altLang="en-US" sz="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群馬</a:t>
                </a:r>
              </a:p>
            </p:txBody>
          </p:sp>
          <p:sp>
            <p:nvSpPr>
              <p:cNvPr id="73" name="正方形/長方形 72">
                <a:extLst>
                  <a:ext uri="{FF2B5EF4-FFF2-40B4-BE49-F238E27FC236}">
                    <a16:creationId xmlns:a16="http://schemas.microsoft.com/office/drawing/2014/main" id="{49B487D6-526A-6F41-A2D7-DB4B0EC800B2}"/>
                  </a:ext>
                </a:extLst>
              </p:cNvPr>
              <p:cNvSpPr/>
              <p:nvPr/>
            </p:nvSpPr>
            <p:spPr>
              <a:xfrm>
                <a:off x="6953282" y="2261092"/>
                <a:ext cx="432048" cy="146860"/>
              </a:xfrm>
              <a:prstGeom prst="rect">
                <a:avLst/>
              </a:prstGeom>
            </p:spPr>
            <p:txBody>
              <a:bodyPr wrap="square" lIns="36000" tIns="36000" rIns="36000" bIns="18000" anchor="ctr">
                <a:spAutoFit/>
              </a:bodyPr>
              <a:lstStyle/>
              <a:p>
                <a:pPr algn="ctr"/>
                <a:r>
                  <a:rPr lang="zh-TW" altLang="en-US" sz="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埼玉</a:t>
                </a:r>
              </a:p>
            </p:txBody>
          </p:sp>
          <p:sp>
            <p:nvSpPr>
              <p:cNvPr id="74" name="正方形/長方形 73">
                <a:extLst>
                  <a:ext uri="{FF2B5EF4-FFF2-40B4-BE49-F238E27FC236}">
                    <a16:creationId xmlns:a16="http://schemas.microsoft.com/office/drawing/2014/main" id="{F60C568C-6576-6F45-A337-257D27600B78}"/>
                  </a:ext>
                </a:extLst>
              </p:cNvPr>
              <p:cNvSpPr/>
              <p:nvPr/>
            </p:nvSpPr>
            <p:spPr>
              <a:xfrm>
                <a:off x="7400298" y="2641727"/>
                <a:ext cx="432048" cy="146860"/>
              </a:xfrm>
              <a:prstGeom prst="rect">
                <a:avLst/>
              </a:prstGeom>
            </p:spPr>
            <p:txBody>
              <a:bodyPr wrap="square" lIns="36000" tIns="36000" rIns="36000" bIns="18000" anchor="ctr">
                <a:spAutoFit/>
              </a:bodyPr>
              <a:lstStyle/>
              <a:p>
                <a:pPr algn="ctr"/>
                <a:r>
                  <a:rPr lang="zh-TW" altLang="en-US" sz="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千葉</a:t>
                </a:r>
              </a:p>
            </p:txBody>
          </p:sp>
          <p:sp>
            <p:nvSpPr>
              <p:cNvPr id="75" name="正方形/長方形 74">
                <a:extLst>
                  <a:ext uri="{FF2B5EF4-FFF2-40B4-BE49-F238E27FC236}">
                    <a16:creationId xmlns:a16="http://schemas.microsoft.com/office/drawing/2014/main" id="{C6D70550-5D77-594C-9A8A-E621DEACFF7B}"/>
                  </a:ext>
                </a:extLst>
              </p:cNvPr>
              <p:cNvSpPr/>
              <p:nvPr/>
            </p:nvSpPr>
            <p:spPr>
              <a:xfrm>
                <a:off x="7012393" y="2481556"/>
                <a:ext cx="432048" cy="146860"/>
              </a:xfrm>
              <a:prstGeom prst="rect">
                <a:avLst/>
              </a:prstGeom>
            </p:spPr>
            <p:txBody>
              <a:bodyPr wrap="square" lIns="36000" tIns="36000" rIns="36000" bIns="18000" anchor="ctr">
                <a:spAutoFit/>
              </a:bodyPr>
              <a:lstStyle/>
              <a:p>
                <a:pPr algn="ctr"/>
                <a:r>
                  <a:rPr lang="zh-TW" altLang="en-US" sz="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東京</a:t>
                </a:r>
              </a:p>
            </p:txBody>
          </p:sp>
          <p:sp>
            <p:nvSpPr>
              <p:cNvPr id="76" name="正方形/長方形 75">
                <a:extLst>
                  <a:ext uri="{FF2B5EF4-FFF2-40B4-BE49-F238E27FC236}">
                    <a16:creationId xmlns:a16="http://schemas.microsoft.com/office/drawing/2014/main" id="{B8369971-C0FE-1A46-8E5C-A9A2285E814C}"/>
                  </a:ext>
                </a:extLst>
              </p:cNvPr>
              <p:cNvSpPr/>
              <p:nvPr/>
            </p:nvSpPr>
            <p:spPr>
              <a:xfrm>
                <a:off x="6899757" y="2661289"/>
                <a:ext cx="540000" cy="146860"/>
              </a:xfrm>
              <a:prstGeom prst="rect">
                <a:avLst/>
              </a:prstGeom>
            </p:spPr>
            <p:txBody>
              <a:bodyPr wrap="square" lIns="36000" tIns="36000" rIns="36000" bIns="18000" anchor="ctr">
                <a:spAutoFit/>
              </a:bodyPr>
              <a:lstStyle/>
              <a:p>
                <a:pPr algn="ctr"/>
                <a:r>
                  <a:rPr lang="zh-TW" altLang="en-US" sz="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神奈川</a:t>
                </a:r>
              </a:p>
            </p:txBody>
          </p:sp>
          <p:sp>
            <p:nvSpPr>
              <p:cNvPr id="77" name="正方形/長方形 76">
                <a:extLst>
                  <a:ext uri="{FF2B5EF4-FFF2-40B4-BE49-F238E27FC236}">
                    <a16:creationId xmlns:a16="http://schemas.microsoft.com/office/drawing/2014/main" id="{881EC2E0-BCA1-B742-B9DA-DA070C104B54}"/>
                  </a:ext>
                </a:extLst>
              </p:cNvPr>
              <p:cNvSpPr/>
              <p:nvPr/>
            </p:nvSpPr>
            <p:spPr>
              <a:xfrm>
                <a:off x="6559509" y="2516185"/>
                <a:ext cx="432048" cy="146860"/>
              </a:xfrm>
              <a:prstGeom prst="rect">
                <a:avLst/>
              </a:prstGeom>
            </p:spPr>
            <p:txBody>
              <a:bodyPr wrap="square" lIns="36000" tIns="36000" rIns="36000" bIns="18000" anchor="ctr">
                <a:spAutoFit/>
              </a:bodyPr>
              <a:lstStyle/>
              <a:p>
                <a:pPr algn="ctr"/>
                <a:r>
                  <a:rPr lang="zh-TW" altLang="en-US" sz="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山梨</a:t>
                </a:r>
              </a:p>
            </p:txBody>
          </p:sp>
        </p:grpSp>
      </p:grpSp>
      <p:sp>
        <p:nvSpPr>
          <p:cNvPr id="86" name="正方形/長方形 85">
            <a:extLst>
              <a:ext uri="{FF2B5EF4-FFF2-40B4-BE49-F238E27FC236}">
                <a16:creationId xmlns:a16="http://schemas.microsoft.com/office/drawing/2014/main" id="{0768CCD1-9F88-E148-8EDB-F9F31AC7A5FD}"/>
              </a:ext>
            </a:extLst>
          </p:cNvPr>
          <p:cNvSpPr/>
          <p:nvPr/>
        </p:nvSpPr>
        <p:spPr>
          <a:xfrm>
            <a:off x="2996274" y="1964544"/>
            <a:ext cx="432048" cy="146860"/>
          </a:xfrm>
          <a:prstGeom prst="rect">
            <a:avLst/>
          </a:prstGeom>
        </p:spPr>
        <p:txBody>
          <a:bodyPr wrap="square" lIns="36000" tIns="36000" rIns="36000" bIns="18000" anchor="ctr">
            <a:spAutoFit/>
          </a:bodyPr>
          <a:lstStyle/>
          <a:p>
            <a:pPr algn="ctr"/>
            <a:r>
              <a:rPr lang="zh-TW" altLang="en-US" sz="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埼玉</a:t>
            </a:r>
          </a:p>
        </p:txBody>
      </p:sp>
      <p:sp>
        <p:nvSpPr>
          <p:cNvPr id="87" name="正方形/長方形 86">
            <a:extLst>
              <a:ext uri="{FF2B5EF4-FFF2-40B4-BE49-F238E27FC236}">
                <a16:creationId xmlns:a16="http://schemas.microsoft.com/office/drawing/2014/main" id="{EE4712FD-828E-AF40-9274-EE0B5779F310}"/>
              </a:ext>
            </a:extLst>
          </p:cNvPr>
          <p:cNvSpPr/>
          <p:nvPr/>
        </p:nvSpPr>
        <p:spPr>
          <a:xfrm>
            <a:off x="3754346" y="2264143"/>
            <a:ext cx="432048" cy="146860"/>
          </a:xfrm>
          <a:prstGeom prst="rect">
            <a:avLst/>
          </a:prstGeom>
        </p:spPr>
        <p:txBody>
          <a:bodyPr wrap="square" lIns="36000" tIns="36000" rIns="36000" bIns="18000" anchor="ctr">
            <a:spAutoFit/>
          </a:bodyPr>
          <a:lstStyle/>
          <a:p>
            <a:pPr algn="ctr"/>
            <a:r>
              <a:rPr lang="zh-TW" altLang="en-US" sz="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千葉</a:t>
            </a:r>
          </a:p>
        </p:txBody>
      </p:sp>
      <p:sp>
        <p:nvSpPr>
          <p:cNvPr id="88" name="正方形/長方形 87">
            <a:extLst>
              <a:ext uri="{FF2B5EF4-FFF2-40B4-BE49-F238E27FC236}">
                <a16:creationId xmlns:a16="http://schemas.microsoft.com/office/drawing/2014/main" id="{F260402C-ED0D-BC43-BC7A-E982E7B28DED}"/>
              </a:ext>
            </a:extLst>
          </p:cNvPr>
          <p:cNvSpPr/>
          <p:nvPr/>
        </p:nvSpPr>
        <p:spPr>
          <a:xfrm>
            <a:off x="3097849" y="2264054"/>
            <a:ext cx="432048" cy="146860"/>
          </a:xfrm>
          <a:prstGeom prst="rect">
            <a:avLst/>
          </a:prstGeom>
        </p:spPr>
        <p:txBody>
          <a:bodyPr wrap="square" lIns="36000" tIns="36000" rIns="36000" bIns="18000" anchor="ctr">
            <a:spAutoFit/>
          </a:bodyPr>
          <a:lstStyle/>
          <a:p>
            <a:pPr algn="ctr"/>
            <a:r>
              <a:rPr lang="zh-TW" altLang="en-US" sz="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東京</a:t>
            </a:r>
          </a:p>
        </p:txBody>
      </p:sp>
      <p:sp>
        <p:nvSpPr>
          <p:cNvPr id="89" name="正方形/長方形 88">
            <a:extLst>
              <a:ext uri="{FF2B5EF4-FFF2-40B4-BE49-F238E27FC236}">
                <a16:creationId xmlns:a16="http://schemas.microsoft.com/office/drawing/2014/main" id="{C9949CB1-46C8-7F4F-8B6C-05E56957973F}"/>
              </a:ext>
            </a:extLst>
          </p:cNvPr>
          <p:cNvSpPr/>
          <p:nvPr/>
        </p:nvSpPr>
        <p:spPr>
          <a:xfrm>
            <a:off x="2972188" y="2531676"/>
            <a:ext cx="540000" cy="146860"/>
          </a:xfrm>
          <a:prstGeom prst="rect">
            <a:avLst/>
          </a:prstGeom>
        </p:spPr>
        <p:txBody>
          <a:bodyPr wrap="square" lIns="36000" tIns="36000" rIns="36000" bIns="18000" anchor="ctr">
            <a:spAutoFit/>
          </a:bodyPr>
          <a:lstStyle/>
          <a:p>
            <a:pPr algn="ctr"/>
            <a:r>
              <a:rPr lang="zh-TW" altLang="en-US" sz="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神奈川</a:t>
            </a:r>
          </a:p>
        </p:txBody>
      </p:sp>
      <p:grpSp>
        <p:nvGrpSpPr>
          <p:cNvPr id="90" name="グループ化 89">
            <a:extLst>
              <a:ext uri="{FF2B5EF4-FFF2-40B4-BE49-F238E27FC236}">
                <a16:creationId xmlns:a16="http://schemas.microsoft.com/office/drawing/2014/main" id="{DAA5BFA3-6311-7F48-B5FB-EB65308AFE65}"/>
              </a:ext>
            </a:extLst>
          </p:cNvPr>
          <p:cNvGrpSpPr/>
          <p:nvPr/>
        </p:nvGrpSpPr>
        <p:grpSpPr>
          <a:xfrm>
            <a:off x="7411055" y="4586994"/>
            <a:ext cx="1046425" cy="1213450"/>
            <a:chOff x="3429242" y="2157289"/>
            <a:chExt cx="649106" cy="752713"/>
          </a:xfrm>
        </p:grpSpPr>
        <p:sp>
          <p:nvSpPr>
            <p:cNvPr id="92" name="Freeform 21">
              <a:extLst>
                <a:ext uri="{FF2B5EF4-FFF2-40B4-BE49-F238E27FC236}">
                  <a16:creationId xmlns:a16="http://schemas.microsoft.com/office/drawing/2014/main" id="{FCCCB18E-8131-AC45-B922-90F54CB3B388}"/>
                </a:ext>
              </a:extLst>
            </p:cNvPr>
            <p:cNvSpPr>
              <a:spLocks/>
            </p:cNvSpPr>
            <p:nvPr/>
          </p:nvSpPr>
          <p:spPr bwMode="auto">
            <a:xfrm>
              <a:off x="3429242" y="2157289"/>
              <a:ext cx="649106" cy="342304"/>
            </a:xfrm>
            <a:custGeom>
              <a:avLst/>
              <a:gdLst>
                <a:gd name="T0" fmla="*/ 283 w 1231"/>
                <a:gd name="T1" fmla="*/ 489 h 649"/>
                <a:gd name="T2" fmla="*/ 382 w 1231"/>
                <a:gd name="T3" fmla="*/ 497 h 649"/>
                <a:gd name="T4" fmla="*/ 432 w 1231"/>
                <a:gd name="T5" fmla="*/ 510 h 649"/>
                <a:gd name="T6" fmla="*/ 495 w 1231"/>
                <a:gd name="T7" fmla="*/ 544 h 649"/>
                <a:gd name="T8" fmla="*/ 578 w 1231"/>
                <a:gd name="T9" fmla="*/ 547 h 649"/>
                <a:gd name="T10" fmla="*/ 636 w 1231"/>
                <a:gd name="T11" fmla="*/ 587 h 649"/>
                <a:gd name="T12" fmla="*/ 650 w 1231"/>
                <a:gd name="T13" fmla="*/ 604 h 649"/>
                <a:gd name="T14" fmla="*/ 689 w 1231"/>
                <a:gd name="T15" fmla="*/ 625 h 649"/>
                <a:gd name="T16" fmla="*/ 779 w 1231"/>
                <a:gd name="T17" fmla="*/ 623 h 649"/>
                <a:gd name="T18" fmla="*/ 854 w 1231"/>
                <a:gd name="T19" fmla="*/ 622 h 649"/>
                <a:gd name="T20" fmla="*/ 887 w 1231"/>
                <a:gd name="T21" fmla="*/ 638 h 649"/>
                <a:gd name="T22" fmla="*/ 936 w 1231"/>
                <a:gd name="T23" fmla="*/ 627 h 649"/>
                <a:gd name="T24" fmla="*/ 962 w 1231"/>
                <a:gd name="T25" fmla="*/ 594 h 649"/>
                <a:gd name="T26" fmla="*/ 1050 w 1231"/>
                <a:gd name="T27" fmla="*/ 606 h 649"/>
                <a:gd name="T28" fmla="*/ 1126 w 1231"/>
                <a:gd name="T29" fmla="*/ 588 h 649"/>
                <a:gd name="T30" fmla="*/ 1200 w 1231"/>
                <a:gd name="T31" fmla="*/ 470 h 649"/>
                <a:gd name="T32" fmla="*/ 1159 w 1231"/>
                <a:gd name="T33" fmla="*/ 413 h 649"/>
                <a:gd name="T34" fmla="*/ 1118 w 1231"/>
                <a:gd name="T35" fmla="*/ 293 h 649"/>
                <a:gd name="T36" fmla="*/ 1067 w 1231"/>
                <a:gd name="T37" fmla="*/ 248 h 649"/>
                <a:gd name="T38" fmla="*/ 986 w 1231"/>
                <a:gd name="T39" fmla="*/ 90 h 649"/>
                <a:gd name="T40" fmla="*/ 831 w 1231"/>
                <a:gd name="T41" fmla="*/ 111 h 649"/>
                <a:gd name="T42" fmla="*/ 709 w 1231"/>
                <a:gd name="T43" fmla="*/ 61 h 649"/>
                <a:gd name="T44" fmla="*/ 634 w 1231"/>
                <a:gd name="T45" fmla="*/ 43 h 649"/>
                <a:gd name="T46" fmla="*/ 507 w 1231"/>
                <a:gd name="T47" fmla="*/ 19 h 649"/>
                <a:gd name="T48" fmla="*/ 426 w 1231"/>
                <a:gd name="T49" fmla="*/ 22 h 649"/>
                <a:gd name="T50" fmla="*/ 328 w 1231"/>
                <a:gd name="T51" fmla="*/ 173 h 649"/>
                <a:gd name="T52" fmla="*/ 247 w 1231"/>
                <a:gd name="T53" fmla="*/ 224 h 649"/>
                <a:gd name="T54" fmla="*/ 136 w 1231"/>
                <a:gd name="T55" fmla="*/ 290 h 649"/>
                <a:gd name="T56" fmla="*/ 43 w 1231"/>
                <a:gd name="T57" fmla="*/ 324 h 649"/>
                <a:gd name="T58" fmla="*/ 0 w 1231"/>
                <a:gd name="T59" fmla="*/ 367 h 649"/>
                <a:gd name="T60" fmla="*/ 29 w 1231"/>
                <a:gd name="T61" fmla="*/ 453 h 649"/>
                <a:gd name="T62" fmla="*/ 138 w 1231"/>
                <a:gd name="T63" fmla="*/ 526 h 649"/>
                <a:gd name="T64" fmla="*/ 224 w 1231"/>
                <a:gd name="T65" fmla="*/ 554 h 649"/>
                <a:gd name="T66" fmla="*/ 246 w 1231"/>
                <a:gd name="T67" fmla="*/ 51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1" h="649">
                  <a:moveTo>
                    <a:pt x="246" y="519"/>
                  </a:moveTo>
                  <a:cubicBezTo>
                    <a:pt x="254" y="507"/>
                    <a:pt x="272" y="496"/>
                    <a:pt x="283" y="489"/>
                  </a:cubicBezTo>
                  <a:cubicBezTo>
                    <a:pt x="300" y="480"/>
                    <a:pt x="319" y="476"/>
                    <a:pt x="339" y="476"/>
                  </a:cubicBezTo>
                  <a:cubicBezTo>
                    <a:pt x="357" y="477"/>
                    <a:pt x="366" y="491"/>
                    <a:pt x="382" y="497"/>
                  </a:cubicBezTo>
                  <a:cubicBezTo>
                    <a:pt x="391" y="500"/>
                    <a:pt x="398" y="505"/>
                    <a:pt x="405" y="507"/>
                  </a:cubicBezTo>
                  <a:cubicBezTo>
                    <a:pt x="413" y="510"/>
                    <a:pt x="423" y="508"/>
                    <a:pt x="432" y="510"/>
                  </a:cubicBezTo>
                  <a:cubicBezTo>
                    <a:pt x="444" y="513"/>
                    <a:pt x="464" y="521"/>
                    <a:pt x="474" y="528"/>
                  </a:cubicBezTo>
                  <a:cubicBezTo>
                    <a:pt x="483" y="535"/>
                    <a:pt x="483" y="542"/>
                    <a:pt x="495" y="544"/>
                  </a:cubicBezTo>
                  <a:cubicBezTo>
                    <a:pt x="504" y="546"/>
                    <a:pt x="513" y="543"/>
                    <a:pt x="522" y="544"/>
                  </a:cubicBezTo>
                  <a:cubicBezTo>
                    <a:pt x="540" y="546"/>
                    <a:pt x="559" y="547"/>
                    <a:pt x="578" y="547"/>
                  </a:cubicBezTo>
                  <a:cubicBezTo>
                    <a:pt x="605" y="547"/>
                    <a:pt x="607" y="551"/>
                    <a:pt x="619" y="572"/>
                  </a:cubicBezTo>
                  <a:cubicBezTo>
                    <a:pt x="625" y="582"/>
                    <a:pt x="627" y="582"/>
                    <a:pt x="636" y="587"/>
                  </a:cubicBezTo>
                  <a:cubicBezTo>
                    <a:pt x="640" y="589"/>
                    <a:pt x="643" y="589"/>
                    <a:pt x="646" y="592"/>
                  </a:cubicBezTo>
                  <a:cubicBezTo>
                    <a:pt x="649" y="595"/>
                    <a:pt x="648" y="602"/>
                    <a:pt x="650" y="604"/>
                  </a:cubicBezTo>
                  <a:cubicBezTo>
                    <a:pt x="657" y="610"/>
                    <a:pt x="665" y="604"/>
                    <a:pt x="673" y="607"/>
                  </a:cubicBezTo>
                  <a:cubicBezTo>
                    <a:pt x="681" y="610"/>
                    <a:pt x="684" y="617"/>
                    <a:pt x="689" y="625"/>
                  </a:cubicBezTo>
                  <a:cubicBezTo>
                    <a:pt x="700" y="641"/>
                    <a:pt x="717" y="643"/>
                    <a:pt x="737" y="640"/>
                  </a:cubicBezTo>
                  <a:cubicBezTo>
                    <a:pt x="753" y="637"/>
                    <a:pt x="765" y="628"/>
                    <a:pt x="779" y="623"/>
                  </a:cubicBezTo>
                  <a:cubicBezTo>
                    <a:pt x="796" y="618"/>
                    <a:pt x="809" y="620"/>
                    <a:pt x="823" y="609"/>
                  </a:cubicBezTo>
                  <a:cubicBezTo>
                    <a:pt x="841" y="595"/>
                    <a:pt x="851" y="597"/>
                    <a:pt x="854" y="622"/>
                  </a:cubicBezTo>
                  <a:cubicBezTo>
                    <a:pt x="854" y="629"/>
                    <a:pt x="851" y="637"/>
                    <a:pt x="857" y="643"/>
                  </a:cubicBezTo>
                  <a:cubicBezTo>
                    <a:pt x="865" y="649"/>
                    <a:pt x="880" y="641"/>
                    <a:pt x="887" y="638"/>
                  </a:cubicBezTo>
                  <a:cubicBezTo>
                    <a:pt x="901" y="632"/>
                    <a:pt x="914" y="627"/>
                    <a:pt x="928" y="624"/>
                  </a:cubicBezTo>
                  <a:cubicBezTo>
                    <a:pt x="931" y="623"/>
                    <a:pt x="931" y="630"/>
                    <a:pt x="936" y="627"/>
                  </a:cubicBezTo>
                  <a:cubicBezTo>
                    <a:pt x="939" y="626"/>
                    <a:pt x="944" y="613"/>
                    <a:pt x="946" y="609"/>
                  </a:cubicBezTo>
                  <a:cubicBezTo>
                    <a:pt x="951" y="601"/>
                    <a:pt x="953" y="597"/>
                    <a:pt x="962" y="594"/>
                  </a:cubicBezTo>
                  <a:cubicBezTo>
                    <a:pt x="975" y="589"/>
                    <a:pt x="997" y="590"/>
                    <a:pt x="1010" y="589"/>
                  </a:cubicBezTo>
                  <a:cubicBezTo>
                    <a:pt x="1027" y="589"/>
                    <a:pt x="1038" y="596"/>
                    <a:pt x="1050" y="606"/>
                  </a:cubicBezTo>
                  <a:cubicBezTo>
                    <a:pt x="1070" y="621"/>
                    <a:pt x="1064" y="599"/>
                    <a:pt x="1075" y="588"/>
                  </a:cubicBezTo>
                  <a:cubicBezTo>
                    <a:pt x="1087" y="576"/>
                    <a:pt x="1112" y="585"/>
                    <a:pt x="1126" y="588"/>
                  </a:cubicBezTo>
                  <a:cubicBezTo>
                    <a:pt x="1151" y="593"/>
                    <a:pt x="1180" y="603"/>
                    <a:pt x="1202" y="618"/>
                  </a:cubicBezTo>
                  <a:cubicBezTo>
                    <a:pt x="1209" y="568"/>
                    <a:pt x="1231" y="521"/>
                    <a:pt x="1200" y="470"/>
                  </a:cubicBezTo>
                  <a:cubicBezTo>
                    <a:pt x="1201" y="473"/>
                    <a:pt x="1201" y="476"/>
                    <a:pt x="1201" y="478"/>
                  </a:cubicBezTo>
                  <a:cubicBezTo>
                    <a:pt x="1181" y="462"/>
                    <a:pt x="1173" y="433"/>
                    <a:pt x="1159" y="413"/>
                  </a:cubicBezTo>
                  <a:cubicBezTo>
                    <a:pt x="1145" y="392"/>
                    <a:pt x="1125" y="379"/>
                    <a:pt x="1121" y="352"/>
                  </a:cubicBezTo>
                  <a:cubicBezTo>
                    <a:pt x="1118" y="333"/>
                    <a:pt x="1126" y="311"/>
                    <a:pt x="1118" y="293"/>
                  </a:cubicBezTo>
                  <a:cubicBezTo>
                    <a:pt x="1107" y="270"/>
                    <a:pt x="1076" y="262"/>
                    <a:pt x="1067" y="235"/>
                  </a:cubicBezTo>
                  <a:cubicBezTo>
                    <a:pt x="1068" y="240"/>
                    <a:pt x="1067" y="245"/>
                    <a:pt x="1067" y="248"/>
                  </a:cubicBezTo>
                  <a:cubicBezTo>
                    <a:pt x="1036" y="234"/>
                    <a:pt x="1030" y="198"/>
                    <a:pt x="1020" y="168"/>
                  </a:cubicBezTo>
                  <a:cubicBezTo>
                    <a:pt x="1012" y="141"/>
                    <a:pt x="999" y="115"/>
                    <a:pt x="986" y="90"/>
                  </a:cubicBezTo>
                  <a:cubicBezTo>
                    <a:pt x="958" y="96"/>
                    <a:pt x="943" y="104"/>
                    <a:pt x="912" y="92"/>
                  </a:cubicBezTo>
                  <a:cubicBezTo>
                    <a:pt x="874" y="77"/>
                    <a:pt x="868" y="104"/>
                    <a:pt x="831" y="111"/>
                  </a:cubicBezTo>
                  <a:cubicBezTo>
                    <a:pt x="793" y="118"/>
                    <a:pt x="777" y="104"/>
                    <a:pt x="747" y="85"/>
                  </a:cubicBezTo>
                  <a:cubicBezTo>
                    <a:pt x="733" y="76"/>
                    <a:pt x="723" y="73"/>
                    <a:pt x="709" y="61"/>
                  </a:cubicBezTo>
                  <a:cubicBezTo>
                    <a:pt x="700" y="53"/>
                    <a:pt x="687" y="41"/>
                    <a:pt x="673" y="39"/>
                  </a:cubicBezTo>
                  <a:cubicBezTo>
                    <a:pt x="659" y="38"/>
                    <a:pt x="649" y="43"/>
                    <a:pt x="634" y="43"/>
                  </a:cubicBezTo>
                  <a:cubicBezTo>
                    <a:pt x="620" y="44"/>
                    <a:pt x="606" y="40"/>
                    <a:pt x="591" y="40"/>
                  </a:cubicBezTo>
                  <a:cubicBezTo>
                    <a:pt x="559" y="40"/>
                    <a:pt x="536" y="31"/>
                    <a:pt x="507" y="19"/>
                  </a:cubicBezTo>
                  <a:cubicBezTo>
                    <a:pt x="494" y="13"/>
                    <a:pt x="475" y="2"/>
                    <a:pt x="461" y="1"/>
                  </a:cubicBezTo>
                  <a:cubicBezTo>
                    <a:pt x="441" y="0"/>
                    <a:pt x="441" y="7"/>
                    <a:pt x="426" y="22"/>
                  </a:cubicBezTo>
                  <a:cubicBezTo>
                    <a:pt x="401" y="46"/>
                    <a:pt x="374" y="68"/>
                    <a:pt x="364" y="102"/>
                  </a:cubicBezTo>
                  <a:cubicBezTo>
                    <a:pt x="354" y="137"/>
                    <a:pt x="363" y="154"/>
                    <a:pt x="328" y="173"/>
                  </a:cubicBezTo>
                  <a:cubicBezTo>
                    <a:pt x="314" y="181"/>
                    <a:pt x="298" y="186"/>
                    <a:pt x="282" y="193"/>
                  </a:cubicBezTo>
                  <a:cubicBezTo>
                    <a:pt x="266" y="202"/>
                    <a:pt x="261" y="211"/>
                    <a:pt x="247" y="224"/>
                  </a:cubicBezTo>
                  <a:cubicBezTo>
                    <a:pt x="222" y="245"/>
                    <a:pt x="185" y="234"/>
                    <a:pt x="161" y="252"/>
                  </a:cubicBezTo>
                  <a:cubicBezTo>
                    <a:pt x="150" y="260"/>
                    <a:pt x="148" y="282"/>
                    <a:pt x="136" y="290"/>
                  </a:cubicBezTo>
                  <a:cubicBezTo>
                    <a:pt x="125" y="299"/>
                    <a:pt x="117" y="298"/>
                    <a:pt x="101" y="298"/>
                  </a:cubicBezTo>
                  <a:cubicBezTo>
                    <a:pt x="67" y="298"/>
                    <a:pt x="58" y="294"/>
                    <a:pt x="43" y="324"/>
                  </a:cubicBezTo>
                  <a:cubicBezTo>
                    <a:pt x="34" y="340"/>
                    <a:pt x="31" y="349"/>
                    <a:pt x="15" y="359"/>
                  </a:cubicBezTo>
                  <a:cubicBezTo>
                    <a:pt x="10" y="363"/>
                    <a:pt x="5" y="365"/>
                    <a:pt x="0" y="367"/>
                  </a:cubicBezTo>
                  <a:cubicBezTo>
                    <a:pt x="14" y="382"/>
                    <a:pt x="27" y="395"/>
                    <a:pt x="31" y="418"/>
                  </a:cubicBezTo>
                  <a:cubicBezTo>
                    <a:pt x="33" y="428"/>
                    <a:pt x="26" y="446"/>
                    <a:pt x="29" y="453"/>
                  </a:cubicBezTo>
                  <a:cubicBezTo>
                    <a:pt x="35" y="467"/>
                    <a:pt x="52" y="467"/>
                    <a:pt x="65" y="472"/>
                  </a:cubicBezTo>
                  <a:cubicBezTo>
                    <a:pt x="96" y="484"/>
                    <a:pt x="108" y="519"/>
                    <a:pt x="138" y="526"/>
                  </a:cubicBezTo>
                  <a:cubicBezTo>
                    <a:pt x="154" y="529"/>
                    <a:pt x="163" y="526"/>
                    <a:pt x="178" y="533"/>
                  </a:cubicBezTo>
                  <a:cubicBezTo>
                    <a:pt x="195" y="541"/>
                    <a:pt x="202" y="557"/>
                    <a:pt x="224" y="554"/>
                  </a:cubicBezTo>
                  <a:cubicBezTo>
                    <a:pt x="233" y="553"/>
                    <a:pt x="237" y="549"/>
                    <a:pt x="240" y="546"/>
                  </a:cubicBezTo>
                  <a:cubicBezTo>
                    <a:pt x="240" y="536"/>
                    <a:pt x="241" y="527"/>
                    <a:pt x="246" y="519"/>
                  </a:cubicBezTo>
                  <a:close/>
                </a:path>
              </a:pathLst>
            </a:custGeom>
            <a:solidFill>
              <a:schemeClr val="bg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22">
              <a:extLst>
                <a:ext uri="{FF2B5EF4-FFF2-40B4-BE49-F238E27FC236}">
                  <a16:creationId xmlns:a16="http://schemas.microsoft.com/office/drawing/2014/main" id="{C1F15069-A8DF-514E-A2E9-76D6F062113D}"/>
                </a:ext>
              </a:extLst>
            </p:cNvPr>
            <p:cNvSpPr>
              <a:spLocks/>
            </p:cNvSpPr>
            <p:nvPr/>
          </p:nvSpPr>
          <p:spPr bwMode="auto">
            <a:xfrm>
              <a:off x="3555624" y="2408268"/>
              <a:ext cx="518705" cy="259688"/>
            </a:xfrm>
            <a:custGeom>
              <a:avLst/>
              <a:gdLst>
                <a:gd name="T0" fmla="*/ 980 w 983"/>
                <a:gd name="T1" fmla="*/ 247 h 492"/>
                <a:gd name="T2" fmla="*/ 965 w 983"/>
                <a:gd name="T3" fmla="*/ 201 h 492"/>
                <a:gd name="T4" fmla="*/ 962 w 983"/>
                <a:gd name="T5" fmla="*/ 142 h 492"/>
                <a:gd name="T6" fmla="*/ 886 w 983"/>
                <a:gd name="T7" fmla="*/ 112 h 492"/>
                <a:gd name="T8" fmla="*/ 835 w 983"/>
                <a:gd name="T9" fmla="*/ 112 h 492"/>
                <a:gd name="T10" fmla="*/ 810 w 983"/>
                <a:gd name="T11" fmla="*/ 130 h 492"/>
                <a:gd name="T12" fmla="*/ 770 w 983"/>
                <a:gd name="T13" fmla="*/ 113 h 492"/>
                <a:gd name="T14" fmla="*/ 722 w 983"/>
                <a:gd name="T15" fmla="*/ 118 h 492"/>
                <a:gd name="T16" fmla="*/ 706 w 983"/>
                <a:gd name="T17" fmla="*/ 133 h 492"/>
                <a:gd name="T18" fmla="*/ 696 w 983"/>
                <a:gd name="T19" fmla="*/ 151 h 492"/>
                <a:gd name="T20" fmla="*/ 688 w 983"/>
                <a:gd name="T21" fmla="*/ 148 h 492"/>
                <a:gd name="T22" fmla="*/ 647 w 983"/>
                <a:gd name="T23" fmla="*/ 162 h 492"/>
                <a:gd name="T24" fmla="*/ 617 w 983"/>
                <a:gd name="T25" fmla="*/ 167 h 492"/>
                <a:gd name="T26" fmla="*/ 614 w 983"/>
                <a:gd name="T27" fmla="*/ 146 h 492"/>
                <a:gd name="T28" fmla="*/ 583 w 983"/>
                <a:gd name="T29" fmla="*/ 133 h 492"/>
                <a:gd name="T30" fmla="*/ 539 w 983"/>
                <a:gd name="T31" fmla="*/ 147 h 492"/>
                <a:gd name="T32" fmla="*/ 497 w 983"/>
                <a:gd name="T33" fmla="*/ 164 h 492"/>
                <a:gd name="T34" fmla="*/ 449 w 983"/>
                <a:gd name="T35" fmla="*/ 149 h 492"/>
                <a:gd name="T36" fmla="*/ 433 w 983"/>
                <a:gd name="T37" fmla="*/ 131 h 492"/>
                <a:gd name="T38" fmla="*/ 410 w 983"/>
                <a:gd name="T39" fmla="*/ 128 h 492"/>
                <a:gd name="T40" fmla="*/ 406 w 983"/>
                <a:gd name="T41" fmla="*/ 116 h 492"/>
                <a:gd name="T42" fmla="*/ 396 w 983"/>
                <a:gd name="T43" fmla="*/ 111 h 492"/>
                <a:gd name="T44" fmla="*/ 379 w 983"/>
                <a:gd name="T45" fmla="*/ 96 h 492"/>
                <a:gd name="T46" fmla="*/ 338 w 983"/>
                <a:gd name="T47" fmla="*/ 71 h 492"/>
                <a:gd name="T48" fmla="*/ 282 w 983"/>
                <a:gd name="T49" fmla="*/ 68 h 492"/>
                <a:gd name="T50" fmla="*/ 255 w 983"/>
                <a:gd name="T51" fmla="*/ 68 h 492"/>
                <a:gd name="T52" fmla="*/ 234 w 983"/>
                <a:gd name="T53" fmla="*/ 52 h 492"/>
                <a:gd name="T54" fmla="*/ 192 w 983"/>
                <a:gd name="T55" fmla="*/ 34 h 492"/>
                <a:gd name="T56" fmla="*/ 165 w 983"/>
                <a:gd name="T57" fmla="*/ 31 h 492"/>
                <a:gd name="T58" fmla="*/ 142 w 983"/>
                <a:gd name="T59" fmla="*/ 21 h 492"/>
                <a:gd name="T60" fmla="*/ 99 w 983"/>
                <a:gd name="T61" fmla="*/ 0 h 492"/>
                <a:gd name="T62" fmla="*/ 43 w 983"/>
                <a:gd name="T63" fmla="*/ 13 h 492"/>
                <a:gd name="T64" fmla="*/ 6 w 983"/>
                <a:gd name="T65" fmla="*/ 43 h 492"/>
                <a:gd name="T66" fmla="*/ 0 w 983"/>
                <a:gd name="T67" fmla="*/ 70 h 492"/>
                <a:gd name="T68" fmla="*/ 17 w 983"/>
                <a:gd name="T69" fmla="*/ 73 h 492"/>
                <a:gd name="T70" fmla="*/ 37 w 983"/>
                <a:gd name="T71" fmla="*/ 112 h 492"/>
                <a:gd name="T72" fmla="*/ 67 w 983"/>
                <a:gd name="T73" fmla="*/ 187 h 492"/>
                <a:gd name="T74" fmla="*/ 227 w 983"/>
                <a:gd name="T75" fmla="*/ 296 h 492"/>
                <a:gd name="T76" fmla="*/ 263 w 983"/>
                <a:gd name="T77" fmla="*/ 313 h 492"/>
                <a:gd name="T78" fmla="*/ 290 w 983"/>
                <a:gd name="T79" fmla="*/ 344 h 492"/>
                <a:gd name="T80" fmla="*/ 373 w 983"/>
                <a:gd name="T81" fmla="*/ 362 h 492"/>
                <a:gd name="T82" fmla="*/ 462 w 983"/>
                <a:gd name="T83" fmla="*/ 385 h 492"/>
                <a:gd name="T84" fmla="*/ 518 w 983"/>
                <a:gd name="T85" fmla="*/ 459 h 492"/>
                <a:gd name="T86" fmla="*/ 551 w 983"/>
                <a:gd name="T87" fmla="*/ 436 h 492"/>
                <a:gd name="T88" fmla="*/ 561 w 983"/>
                <a:gd name="T89" fmla="*/ 400 h 492"/>
                <a:gd name="T90" fmla="*/ 550 w 983"/>
                <a:gd name="T91" fmla="*/ 362 h 492"/>
                <a:gd name="T92" fmla="*/ 547 w 983"/>
                <a:gd name="T93" fmla="*/ 358 h 492"/>
                <a:gd name="T94" fmla="*/ 640 w 983"/>
                <a:gd name="T95" fmla="*/ 325 h 492"/>
                <a:gd name="T96" fmla="*/ 725 w 983"/>
                <a:gd name="T97" fmla="*/ 394 h 492"/>
                <a:gd name="T98" fmla="*/ 817 w 983"/>
                <a:gd name="T99" fmla="*/ 441 h 492"/>
                <a:gd name="T100" fmla="*/ 883 w 983"/>
                <a:gd name="T101" fmla="*/ 452 h 492"/>
                <a:gd name="T102" fmla="*/ 862 w 983"/>
                <a:gd name="T103" fmla="*/ 430 h 492"/>
                <a:gd name="T104" fmla="*/ 854 w 983"/>
                <a:gd name="T105" fmla="*/ 385 h 492"/>
                <a:gd name="T106" fmla="*/ 868 w 983"/>
                <a:gd name="T107" fmla="*/ 373 h 492"/>
                <a:gd name="T108" fmla="*/ 882 w 983"/>
                <a:gd name="T109" fmla="*/ 355 h 492"/>
                <a:gd name="T110" fmla="*/ 894 w 983"/>
                <a:gd name="T111" fmla="*/ 321 h 492"/>
                <a:gd name="T112" fmla="*/ 943 w 983"/>
                <a:gd name="T113" fmla="*/ 332 h 492"/>
                <a:gd name="T114" fmla="*/ 949 w 983"/>
                <a:gd name="T115" fmla="*/ 334 h 492"/>
                <a:gd name="T116" fmla="*/ 952 w 983"/>
                <a:gd name="T117" fmla="*/ 290 h 492"/>
                <a:gd name="T118" fmla="*/ 980 w 983"/>
                <a:gd name="T119" fmla="*/ 272 h 492"/>
                <a:gd name="T120" fmla="*/ 980 w 983"/>
                <a:gd name="T121" fmla="*/ 24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492">
                  <a:moveTo>
                    <a:pt x="980" y="247"/>
                  </a:moveTo>
                  <a:cubicBezTo>
                    <a:pt x="980" y="227"/>
                    <a:pt x="970" y="218"/>
                    <a:pt x="965" y="201"/>
                  </a:cubicBezTo>
                  <a:cubicBezTo>
                    <a:pt x="959" y="180"/>
                    <a:pt x="960" y="161"/>
                    <a:pt x="962" y="142"/>
                  </a:cubicBezTo>
                  <a:cubicBezTo>
                    <a:pt x="940" y="127"/>
                    <a:pt x="911" y="117"/>
                    <a:pt x="886" y="112"/>
                  </a:cubicBezTo>
                  <a:cubicBezTo>
                    <a:pt x="872" y="109"/>
                    <a:pt x="847" y="100"/>
                    <a:pt x="835" y="112"/>
                  </a:cubicBezTo>
                  <a:cubicBezTo>
                    <a:pt x="824" y="123"/>
                    <a:pt x="830" y="145"/>
                    <a:pt x="810" y="130"/>
                  </a:cubicBezTo>
                  <a:cubicBezTo>
                    <a:pt x="798" y="120"/>
                    <a:pt x="787" y="113"/>
                    <a:pt x="770" y="113"/>
                  </a:cubicBezTo>
                  <a:cubicBezTo>
                    <a:pt x="757" y="114"/>
                    <a:pt x="735" y="113"/>
                    <a:pt x="722" y="118"/>
                  </a:cubicBezTo>
                  <a:cubicBezTo>
                    <a:pt x="713" y="121"/>
                    <a:pt x="711" y="125"/>
                    <a:pt x="706" y="133"/>
                  </a:cubicBezTo>
                  <a:cubicBezTo>
                    <a:pt x="704" y="137"/>
                    <a:pt x="699" y="150"/>
                    <a:pt x="696" y="151"/>
                  </a:cubicBezTo>
                  <a:cubicBezTo>
                    <a:pt x="691" y="154"/>
                    <a:pt x="691" y="147"/>
                    <a:pt x="688" y="148"/>
                  </a:cubicBezTo>
                  <a:cubicBezTo>
                    <a:pt x="674" y="151"/>
                    <a:pt x="661" y="156"/>
                    <a:pt x="647" y="162"/>
                  </a:cubicBezTo>
                  <a:cubicBezTo>
                    <a:pt x="640" y="165"/>
                    <a:pt x="625" y="173"/>
                    <a:pt x="617" y="167"/>
                  </a:cubicBezTo>
                  <a:cubicBezTo>
                    <a:pt x="611" y="161"/>
                    <a:pt x="614" y="153"/>
                    <a:pt x="614" y="146"/>
                  </a:cubicBezTo>
                  <a:cubicBezTo>
                    <a:pt x="611" y="121"/>
                    <a:pt x="601" y="119"/>
                    <a:pt x="583" y="133"/>
                  </a:cubicBezTo>
                  <a:cubicBezTo>
                    <a:pt x="569" y="144"/>
                    <a:pt x="556" y="142"/>
                    <a:pt x="539" y="147"/>
                  </a:cubicBezTo>
                  <a:cubicBezTo>
                    <a:pt x="525" y="152"/>
                    <a:pt x="513" y="161"/>
                    <a:pt x="497" y="164"/>
                  </a:cubicBezTo>
                  <a:cubicBezTo>
                    <a:pt x="477" y="167"/>
                    <a:pt x="460" y="165"/>
                    <a:pt x="449" y="149"/>
                  </a:cubicBezTo>
                  <a:cubicBezTo>
                    <a:pt x="444" y="141"/>
                    <a:pt x="441" y="134"/>
                    <a:pt x="433" y="131"/>
                  </a:cubicBezTo>
                  <a:cubicBezTo>
                    <a:pt x="425" y="128"/>
                    <a:pt x="417" y="134"/>
                    <a:pt x="410" y="128"/>
                  </a:cubicBezTo>
                  <a:cubicBezTo>
                    <a:pt x="408" y="126"/>
                    <a:pt x="409" y="119"/>
                    <a:pt x="406" y="116"/>
                  </a:cubicBezTo>
                  <a:cubicBezTo>
                    <a:pt x="403" y="113"/>
                    <a:pt x="400" y="113"/>
                    <a:pt x="396" y="111"/>
                  </a:cubicBezTo>
                  <a:cubicBezTo>
                    <a:pt x="387" y="106"/>
                    <a:pt x="385" y="106"/>
                    <a:pt x="379" y="96"/>
                  </a:cubicBezTo>
                  <a:cubicBezTo>
                    <a:pt x="367" y="75"/>
                    <a:pt x="365" y="71"/>
                    <a:pt x="338" y="71"/>
                  </a:cubicBezTo>
                  <a:cubicBezTo>
                    <a:pt x="319" y="71"/>
                    <a:pt x="300" y="70"/>
                    <a:pt x="282" y="68"/>
                  </a:cubicBezTo>
                  <a:cubicBezTo>
                    <a:pt x="273" y="67"/>
                    <a:pt x="264" y="70"/>
                    <a:pt x="255" y="68"/>
                  </a:cubicBezTo>
                  <a:cubicBezTo>
                    <a:pt x="243" y="66"/>
                    <a:pt x="243" y="59"/>
                    <a:pt x="234" y="52"/>
                  </a:cubicBezTo>
                  <a:cubicBezTo>
                    <a:pt x="224" y="45"/>
                    <a:pt x="204" y="37"/>
                    <a:pt x="192" y="34"/>
                  </a:cubicBezTo>
                  <a:cubicBezTo>
                    <a:pt x="183" y="32"/>
                    <a:pt x="173" y="34"/>
                    <a:pt x="165" y="31"/>
                  </a:cubicBezTo>
                  <a:cubicBezTo>
                    <a:pt x="158" y="29"/>
                    <a:pt x="151" y="24"/>
                    <a:pt x="142" y="21"/>
                  </a:cubicBezTo>
                  <a:cubicBezTo>
                    <a:pt x="126" y="15"/>
                    <a:pt x="117" y="1"/>
                    <a:pt x="99" y="0"/>
                  </a:cubicBezTo>
                  <a:cubicBezTo>
                    <a:pt x="79" y="0"/>
                    <a:pt x="60" y="4"/>
                    <a:pt x="43" y="13"/>
                  </a:cubicBezTo>
                  <a:cubicBezTo>
                    <a:pt x="32" y="20"/>
                    <a:pt x="14" y="31"/>
                    <a:pt x="6" y="43"/>
                  </a:cubicBezTo>
                  <a:cubicBezTo>
                    <a:pt x="1" y="51"/>
                    <a:pt x="0" y="60"/>
                    <a:pt x="0" y="70"/>
                  </a:cubicBezTo>
                  <a:cubicBezTo>
                    <a:pt x="4" y="66"/>
                    <a:pt x="7" y="64"/>
                    <a:pt x="17" y="73"/>
                  </a:cubicBezTo>
                  <a:cubicBezTo>
                    <a:pt x="25" y="80"/>
                    <a:pt x="31" y="102"/>
                    <a:pt x="37" y="112"/>
                  </a:cubicBezTo>
                  <a:cubicBezTo>
                    <a:pt x="51" y="137"/>
                    <a:pt x="55" y="163"/>
                    <a:pt x="67" y="187"/>
                  </a:cubicBezTo>
                  <a:cubicBezTo>
                    <a:pt x="100" y="257"/>
                    <a:pt x="177" y="250"/>
                    <a:pt x="227" y="296"/>
                  </a:cubicBezTo>
                  <a:cubicBezTo>
                    <a:pt x="243" y="311"/>
                    <a:pt x="242" y="306"/>
                    <a:pt x="263" y="313"/>
                  </a:cubicBezTo>
                  <a:cubicBezTo>
                    <a:pt x="282" y="319"/>
                    <a:pt x="280" y="333"/>
                    <a:pt x="290" y="344"/>
                  </a:cubicBezTo>
                  <a:cubicBezTo>
                    <a:pt x="310" y="365"/>
                    <a:pt x="345" y="358"/>
                    <a:pt x="373" y="362"/>
                  </a:cubicBezTo>
                  <a:cubicBezTo>
                    <a:pt x="399" y="366"/>
                    <a:pt x="439" y="370"/>
                    <a:pt x="462" y="385"/>
                  </a:cubicBezTo>
                  <a:cubicBezTo>
                    <a:pt x="486" y="400"/>
                    <a:pt x="499" y="438"/>
                    <a:pt x="518" y="459"/>
                  </a:cubicBezTo>
                  <a:cubicBezTo>
                    <a:pt x="548" y="492"/>
                    <a:pt x="544" y="463"/>
                    <a:pt x="551" y="436"/>
                  </a:cubicBezTo>
                  <a:cubicBezTo>
                    <a:pt x="554" y="423"/>
                    <a:pt x="560" y="413"/>
                    <a:pt x="561" y="400"/>
                  </a:cubicBezTo>
                  <a:cubicBezTo>
                    <a:pt x="563" y="384"/>
                    <a:pt x="550" y="371"/>
                    <a:pt x="550" y="362"/>
                  </a:cubicBezTo>
                  <a:cubicBezTo>
                    <a:pt x="549" y="360"/>
                    <a:pt x="548" y="359"/>
                    <a:pt x="547" y="358"/>
                  </a:cubicBezTo>
                  <a:cubicBezTo>
                    <a:pt x="556" y="330"/>
                    <a:pt x="620" y="318"/>
                    <a:pt x="640" y="325"/>
                  </a:cubicBezTo>
                  <a:cubicBezTo>
                    <a:pt x="675" y="337"/>
                    <a:pt x="697" y="370"/>
                    <a:pt x="725" y="394"/>
                  </a:cubicBezTo>
                  <a:cubicBezTo>
                    <a:pt x="755" y="420"/>
                    <a:pt x="776" y="434"/>
                    <a:pt x="817" y="441"/>
                  </a:cubicBezTo>
                  <a:cubicBezTo>
                    <a:pt x="839" y="444"/>
                    <a:pt x="861" y="449"/>
                    <a:pt x="883" y="452"/>
                  </a:cubicBezTo>
                  <a:cubicBezTo>
                    <a:pt x="886" y="444"/>
                    <a:pt x="870" y="436"/>
                    <a:pt x="862" y="430"/>
                  </a:cubicBezTo>
                  <a:cubicBezTo>
                    <a:pt x="849" y="420"/>
                    <a:pt x="852" y="401"/>
                    <a:pt x="854" y="385"/>
                  </a:cubicBezTo>
                  <a:cubicBezTo>
                    <a:pt x="856" y="371"/>
                    <a:pt x="857" y="377"/>
                    <a:pt x="868" y="373"/>
                  </a:cubicBezTo>
                  <a:cubicBezTo>
                    <a:pt x="874" y="370"/>
                    <a:pt x="881" y="361"/>
                    <a:pt x="882" y="355"/>
                  </a:cubicBezTo>
                  <a:cubicBezTo>
                    <a:pt x="885" y="341"/>
                    <a:pt x="875" y="327"/>
                    <a:pt x="894" y="321"/>
                  </a:cubicBezTo>
                  <a:cubicBezTo>
                    <a:pt x="912" y="316"/>
                    <a:pt x="930" y="321"/>
                    <a:pt x="943" y="332"/>
                  </a:cubicBezTo>
                  <a:cubicBezTo>
                    <a:pt x="945" y="333"/>
                    <a:pt x="947" y="333"/>
                    <a:pt x="949" y="334"/>
                  </a:cubicBezTo>
                  <a:cubicBezTo>
                    <a:pt x="948" y="316"/>
                    <a:pt x="948" y="298"/>
                    <a:pt x="952" y="290"/>
                  </a:cubicBezTo>
                  <a:cubicBezTo>
                    <a:pt x="957" y="282"/>
                    <a:pt x="977" y="279"/>
                    <a:pt x="980" y="272"/>
                  </a:cubicBezTo>
                  <a:cubicBezTo>
                    <a:pt x="983" y="267"/>
                    <a:pt x="980" y="253"/>
                    <a:pt x="980" y="247"/>
                  </a:cubicBezTo>
                  <a:close/>
                </a:path>
              </a:pathLst>
            </a:custGeom>
            <a:solidFill>
              <a:schemeClr val="bg1"/>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 name="Freeform 25">
              <a:extLst>
                <a:ext uri="{FF2B5EF4-FFF2-40B4-BE49-F238E27FC236}">
                  <a16:creationId xmlns:a16="http://schemas.microsoft.com/office/drawing/2014/main" id="{6DFB6A64-F9BB-6845-953D-5A9A5D770F86}"/>
                </a:ext>
              </a:extLst>
            </p:cNvPr>
            <p:cNvSpPr>
              <a:spLocks/>
            </p:cNvSpPr>
            <p:nvPr/>
          </p:nvSpPr>
          <p:spPr bwMode="auto">
            <a:xfrm>
              <a:off x="3552052" y="2553407"/>
              <a:ext cx="469357" cy="356595"/>
            </a:xfrm>
            <a:custGeom>
              <a:avLst/>
              <a:gdLst>
                <a:gd name="T0" fmla="*/ 732 w 890"/>
                <a:gd name="T1" fmla="*/ 119 h 676"/>
                <a:gd name="T2" fmla="*/ 554 w 890"/>
                <a:gd name="T3" fmla="*/ 83 h 676"/>
                <a:gd name="T4" fmla="*/ 568 w 890"/>
                <a:gd name="T5" fmla="*/ 125 h 676"/>
                <a:gd name="T6" fmla="*/ 525 w 890"/>
                <a:gd name="T7" fmla="*/ 184 h 676"/>
                <a:gd name="T8" fmla="*/ 380 w 890"/>
                <a:gd name="T9" fmla="*/ 87 h 676"/>
                <a:gd name="T10" fmla="*/ 270 w 890"/>
                <a:gd name="T11" fmla="*/ 38 h 676"/>
                <a:gd name="T12" fmla="*/ 205 w 890"/>
                <a:gd name="T13" fmla="*/ 0 h 676"/>
                <a:gd name="T14" fmla="*/ 198 w 890"/>
                <a:gd name="T15" fmla="*/ 103 h 676"/>
                <a:gd name="T16" fmla="*/ 161 w 890"/>
                <a:gd name="T17" fmla="*/ 200 h 676"/>
                <a:gd name="T18" fmla="*/ 101 w 890"/>
                <a:gd name="T19" fmla="*/ 236 h 676"/>
                <a:gd name="T20" fmla="*/ 54 w 890"/>
                <a:gd name="T21" fmla="*/ 251 h 676"/>
                <a:gd name="T22" fmla="*/ 2 w 890"/>
                <a:gd name="T23" fmla="*/ 299 h 676"/>
                <a:gd name="T24" fmla="*/ 0 w 890"/>
                <a:gd name="T25" fmla="*/ 332 h 676"/>
                <a:gd name="T26" fmla="*/ 87 w 890"/>
                <a:gd name="T27" fmla="*/ 403 h 676"/>
                <a:gd name="T28" fmla="*/ 53 w 890"/>
                <a:gd name="T29" fmla="*/ 518 h 676"/>
                <a:gd name="T30" fmla="*/ 120 w 890"/>
                <a:gd name="T31" fmla="*/ 644 h 676"/>
                <a:gd name="T32" fmla="*/ 184 w 890"/>
                <a:gd name="T33" fmla="*/ 666 h 676"/>
                <a:gd name="T34" fmla="*/ 223 w 890"/>
                <a:gd name="T35" fmla="*/ 629 h 676"/>
                <a:gd name="T36" fmla="*/ 350 w 890"/>
                <a:gd name="T37" fmla="*/ 464 h 676"/>
                <a:gd name="T38" fmla="*/ 540 w 890"/>
                <a:gd name="T39" fmla="*/ 439 h 676"/>
                <a:gd name="T40" fmla="*/ 620 w 890"/>
                <a:gd name="T41" fmla="*/ 469 h 676"/>
                <a:gd name="T42" fmla="*/ 660 w 890"/>
                <a:gd name="T43" fmla="*/ 514 h 676"/>
                <a:gd name="T44" fmla="*/ 688 w 890"/>
                <a:gd name="T45" fmla="*/ 570 h 676"/>
                <a:gd name="T46" fmla="*/ 685 w 890"/>
                <a:gd name="T47" fmla="*/ 657 h 676"/>
                <a:gd name="T48" fmla="*/ 741 w 890"/>
                <a:gd name="T49" fmla="*/ 669 h 676"/>
                <a:gd name="T50" fmla="*/ 745 w 890"/>
                <a:gd name="T51" fmla="*/ 635 h 676"/>
                <a:gd name="T52" fmla="*/ 788 w 890"/>
                <a:gd name="T53" fmla="*/ 554 h 676"/>
                <a:gd name="T54" fmla="*/ 742 w 890"/>
                <a:gd name="T55" fmla="*/ 484 h 676"/>
                <a:gd name="T56" fmla="*/ 716 w 890"/>
                <a:gd name="T57" fmla="*/ 456 h 676"/>
                <a:gd name="T58" fmla="*/ 714 w 890"/>
                <a:gd name="T59" fmla="*/ 343 h 676"/>
                <a:gd name="T60" fmla="*/ 769 w 890"/>
                <a:gd name="T61" fmla="*/ 271 h 676"/>
                <a:gd name="T62" fmla="*/ 845 w 890"/>
                <a:gd name="T63" fmla="*/ 203 h 676"/>
                <a:gd name="T64" fmla="*/ 890 w 890"/>
                <a:gd name="T65" fmla="*/ 17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0" h="676">
                  <a:moveTo>
                    <a:pt x="824" y="166"/>
                  </a:moveTo>
                  <a:cubicBezTo>
                    <a:pt x="783" y="159"/>
                    <a:pt x="762" y="145"/>
                    <a:pt x="732" y="119"/>
                  </a:cubicBezTo>
                  <a:cubicBezTo>
                    <a:pt x="704" y="95"/>
                    <a:pt x="682" y="62"/>
                    <a:pt x="647" y="50"/>
                  </a:cubicBezTo>
                  <a:cubicBezTo>
                    <a:pt x="627" y="43"/>
                    <a:pt x="563" y="55"/>
                    <a:pt x="554" y="83"/>
                  </a:cubicBezTo>
                  <a:cubicBezTo>
                    <a:pt x="555" y="84"/>
                    <a:pt x="556" y="85"/>
                    <a:pt x="557" y="87"/>
                  </a:cubicBezTo>
                  <a:cubicBezTo>
                    <a:pt x="557" y="96"/>
                    <a:pt x="570" y="109"/>
                    <a:pt x="568" y="125"/>
                  </a:cubicBezTo>
                  <a:cubicBezTo>
                    <a:pt x="567" y="138"/>
                    <a:pt x="561" y="148"/>
                    <a:pt x="558" y="161"/>
                  </a:cubicBezTo>
                  <a:cubicBezTo>
                    <a:pt x="551" y="188"/>
                    <a:pt x="555" y="217"/>
                    <a:pt x="525" y="184"/>
                  </a:cubicBezTo>
                  <a:cubicBezTo>
                    <a:pt x="506" y="163"/>
                    <a:pt x="493" y="125"/>
                    <a:pt x="469" y="110"/>
                  </a:cubicBezTo>
                  <a:cubicBezTo>
                    <a:pt x="446" y="95"/>
                    <a:pt x="406" y="91"/>
                    <a:pt x="380" y="87"/>
                  </a:cubicBezTo>
                  <a:cubicBezTo>
                    <a:pt x="352" y="83"/>
                    <a:pt x="317" y="90"/>
                    <a:pt x="297" y="69"/>
                  </a:cubicBezTo>
                  <a:cubicBezTo>
                    <a:pt x="287" y="58"/>
                    <a:pt x="289" y="44"/>
                    <a:pt x="270" y="38"/>
                  </a:cubicBezTo>
                  <a:cubicBezTo>
                    <a:pt x="249" y="31"/>
                    <a:pt x="250" y="36"/>
                    <a:pt x="234" y="21"/>
                  </a:cubicBezTo>
                  <a:cubicBezTo>
                    <a:pt x="225" y="12"/>
                    <a:pt x="215" y="6"/>
                    <a:pt x="205" y="0"/>
                  </a:cubicBezTo>
                  <a:cubicBezTo>
                    <a:pt x="201" y="7"/>
                    <a:pt x="199" y="14"/>
                    <a:pt x="199" y="24"/>
                  </a:cubicBezTo>
                  <a:cubicBezTo>
                    <a:pt x="199" y="52"/>
                    <a:pt x="205" y="76"/>
                    <a:pt x="198" y="103"/>
                  </a:cubicBezTo>
                  <a:cubicBezTo>
                    <a:pt x="193" y="120"/>
                    <a:pt x="197" y="138"/>
                    <a:pt x="188" y="154"/>
                  </a:cubicBezTo>
                  <a:cubicBezTo>
                    <a:pt x="182" y="164"/>
                    <a:pt x="172" y="194"/>
                    <a:pt x="161" y="200"/>
                  </a:cubicBezTo>
                  <a:cubicBezTo>
                    <a:pt x="143" y="210"/>
                    <a:pt x="130" y="194"/>
                    <a:pt x="117" y="217"/>
                  </a:cubicBezTo>
                  <a:cubicBezTo>
                    <a:pt x="111" y="227"/>
                    <a:pt x="113" y="231"/>
                    <a:pt x="101" y="236"/>
                  </a:cubicBezTo>
                  <a:cubicBezTo>
                    <a:pt x="95" y="238"/>
                    <a:pt x="86" y="236"/>
                    <a:pt x="79" y="240"/>
                  </a:cubicBezTo>
                  <a:cubicBezTo>
                    <a:pt x="69" y="245"/>
                    <a:pt x="65" y="248"/>
                    <a:pt x="54" y="251"/>
                  </a:cubicBezTo>
                  <a:cubicBezTo>
                    <a:pt x="46" y="254"/>
                    <a:pt x="40" y="258"/>
                    <a:pt x="32" y="263"/>
                  </a:cubicBezTo>
                  <a:cubicBezTo>
                    <a:pt x="12" y="275"/>
                    <a:pt x="2" y="271"/>
                    <a:pt x="2" y="299"/>
                  </a:cubicBezTo>
                  <a:cubicBezTo>
                    <a:pt x="2" y="307"/>
                    <a:pt x="3" y="316"/>
                    <a:pt x="2" y="324"/>
                  </a:cubicBezTo>
                  <a:cubicBezTo>
                    <a:pt x="2" y="327"/>
                    <a:pt x="1" y="329"/>
                    <a:pt x="0" y="332"/>
                  </a:cubicBezTo>
                  <a:cubicBezTo>
                    <a:pt x="5" y="330"/>
                    <a:pt x="10" y="329"/>
                    <a:pt x="15" y="328"/>
                  </a:cubicBezTo>
                  <a:cubicBezTo>
                    <a:pt x="62" y="319"/>
                    <a:pt x="90" y="359"/>
                    <a:pt x="87" y="403"/>
                  </a:cubicBezTo>
                  <a:cubicBezTo>
                    <a:pt x="86" y="423"/>
                    <a:pt x="78" y="442"/>
                    <a:pt x="74" y="462"/>
                  </a:cubicBezTo>
                  <a:cubicBezTo>
                    <a:pt x="69" y="483"/>
                    <a:pt x="55" y="497"/>
                    <a:pt x="53" y="518"/>
                  </a:cubicBezTo>
                  <a:cubicBezTo>
                    <a:pt x="49" y="557"/>
                    <a:pt x="67" y="602"/>
                    <a:pt x="97" y="627"/>
                  </a:cubicBezTo>
                  <a:cubicBezTo>
                    <a:pt x="104" y="633"/>
                    <a:pt x="113" y="638"/>
                    <a:pt x="120" y="644"/>
                  </a:cubicBezTo>
                  <a:cubicBezTo>
                    <a:pt x="133" y="654"/>
                    <a:pt x="131" y="654"/>
                    <a:pt x="148" y="656"/>
                  </a:cubicBezTo>
                  <a:cubicBezTo>
                    <a:pt x="162" y="657"/>
                    <a:pt x="173" y="661"/>
                    <a:pt x="184" y="666"/>
                  </a:cubicBezTo>
                  <a:cubicBezTo>
                    <a:pt x="191" y="660"/>
                    <a:pt x="199" y="656"/>
                    <a:pt x="207" y="656"/>
                  </a:cubicBezTo>
                  <a:cubicBezTo>
                    <a:pt x="230" y="655"/>
                    <a:pt x="232" y="660"/>
                    <a:pt x="223" y="629"/>
                  </a:cubicBezTo>
                  <a:cubicBezTo>
                    <a:pt x="214" y="598"/>
                    <a:pt x="205" y="556"/>
                    <a:pt x="233" y="532"/>
                  </a:cubicBezTo>
                  <a:cubicBezTo>
                    <a:pt x="261" y="507"/>
                    <a:pt x="316" y="476"/>
                    <a:pt x="350" y="464"/>
                  </a:cubicBezTo>
                  <a:cubicBezTo>
                    <a:pt x="384" y="451"/>
                    <a:pt x="451" y="445"/>
                    <a:pt x="477" y="442"/>
                  </a:cubicBezTo>
                  <a:cubicBezTo>
                    <a:pt x="502" y="440"/>
                    <a:pt x="518" y="433"/>
                    <a:pt x="540" y="439"/>
                  </a:cubicBezTo>
                  <a:cubicBezTo>
                    <a:pt x="563" y="445"/>
                    <a:pt x="567" y="459"/>
                    <a:pt x="596" y="465"/>
                  </a:cubicBezTo>
                  <a:cubicBezTo>
                    <a:pt x="603" y="466"/>
                    <a:pt x="613" y="467"/>
                    <a:pt x="620" y="469"/>
                  </a:cubicBezTo>
                  <a:cubicBezTo>
                    <a:pt x="629" y="472"/>
                    <a:pt x="629" y="475"/>
                    <a:pt x="632" y="483"/>
                  </a:cubicBezTo>
                  <a:cubicBezTo>
                    <a:pt x="636" y="500"/>
                    <a:pt x="655" y="497"/>
                    <a:pt x="660" y="514"/>
                  </a:cubicBezTo>
                  <a:cubicBezTo>
                    <a:pt x="663" y="526"/>
                    <a:pt x="664" y="538"/>
                    <a:pt x="670" y="549"/>
                  </a:cubicBezTo>
                  <a:cubicBezTo>
                    <a:pt x="674" y="559"/>
                    <a:pt x="682" y="563"/>
                    <a:pt x="688" y="570"/>
                  </a:cubicBezTo>
                  <a:cubicBezTo>
                    <a:pt x="701" y="585"/>
                    <a:pt x="696" y="608"/>
                    <a:pt x="693" y="625"/>
                  </a:cubicBezTo>
                  <a:cubicBezTo>
                    <a:pt x="691" y="636"/>
                    <a:pt x="686" y="646"/>
                    <a:pt x="685" y="657"/>
                  </a:cubicBezTo>
                  <a:cubicBezTo>
                    <a:pt x="684" y="668"/>
                    <a:pt x="686" y="670"/>
                    <a:pt x="697" y="672"/>
                  </a:cubicBezTo>
                  <a:cubicBezTo>
                    <a:pt x="711" y="675"/>
                    <a:pt x="727" y="676"/>
                    <a:pt x="741" y="669"/>
                  </a:cubicBezTo>
                  <a:cubicBezTo>
                    <a:pt x="749" y="665"/>
                    <a:pt x="754" y="661"/>
                    <a:pt x="754" y="652"/>
                  </a:cubicBezTo>
                  <a:cubicBezTo>
                    <a:pt x="754" y="642"/>
                    <a:pt x="749" y="642"/>
                    <a:pt x="745" y="635"/>
                  </a:cubicBezTo>
                  <a:cubicBezTo>
                    <a:pt x="733" y="614"/>
                    <a:pt x="750" y="587"/>
                    <a:pt x="771" y="575"/>
                  </a:cubicBezTo>
                  <a:cubicBezTo>
                    <a:pt x="779" y="570"/>
                    <a:pt x="782" y="561"/>
                    <a:pt x="788" y="554"/>
                  </a:cubicBezTo>
                  <a:cubicBezTo>
                    <a:pt x="794" y="547"/>
                    <a:pt x="801" y="542"/>
                    <a:pt x="800" y="532"/>
                  </a:cubicBezTo>
                  <a:cubicBezTo>
                    <a:pt x="797" y="520"/>
                    <a:pt x="762" y="496"/>
                    <a:pt x="742" y="484"/>
                  </a:cubicBezTo>
                  <a:cubicBezTo>
                    <a:pt x="737" y="481"/>
                    <a:pt x="735" y="475"/>
                    <a:pt x="731" y="471"/>
                  </a:cubicBezTo>
                  <a:cubicBezTo>
                    <a:pt x="727" y="466"/>
                    <a:pt x="718" y="462"/>
                    <a:pt x="716" y="456"/>
                  </a:cubicBezTo>
                  <a:cubicBezTo>
                    <a:pt x="711" y="443"/>
                    <a:pt x="728" y="432"/>
                    <a:pt x="728" y="418"/>
                  </a:cubicBezTo>
                  <a:cubicBezTo>
                    <a:pt x="729" y="404"/>
                    <a:pt x="710" y="354"/>
                    <a:pt x="714" y="343"/>
                  </a:cubicBezTo>
                  <a:cubicBezTo>
                    <a:pt x="718" y="332"/>
                    <a:pt x="731" y="334"/>
                    <a:pt x="739" y="327"/>
                  </a:cubicBezTo>
                  <a:cubicBezTo>
                    <a:pt x="748" y="320"/>
                    <a:pt x="760" y="281"/>
                    <a:pt x="769" y="271"/>
                  </a:cubicBezTo>
                  <a:cubicBezTo>
                    <a:pt x="780" y="256"/>
                    <a:pt x="791" y="241"/>
                    <a:pt x="808" y="232"/>
                  </a:cubicBezTo>
                  <a:cubicBezTo>
                    <a:pt x="822" y="224"/>
                    <a:pt x="833" y="213"/>
                    <a:pt x="845" y="203"/>
                  </a:cubicBezTo>
                  <a:cubicBezTo>
                    <a:pt x="857" y="194"/>
                    <a:pt x="870" y="189"/>
                    <a:pt x="883" y="183"/>
                  </a:cubicBezTo>
                  <a:cubicBezTo>
                    <a:pt x="888" y="181"/>
                    <a:pt x="889" y="179"/>
                    <a:pt x="890" y="177"/>
                  </a:cubicBezTo>
                  <a:cubicBezTo>
                    <a:pt x="868" y="174"/>
                    <a:pt x="846" y="169"/>
                    <a:pt x="824" y="166"/>
                  </a:cubicBezTo>
                  <a:close/>
                </a:path>
              </a:pathLst>
            </a:custGeom>
            <a:solidFill>
              <a:srgbClr val="F9F35C"/>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95" name="正方形/長方形 94">
            <a:extLst>
              <a:ext uri="{FF2B5EF4-FFF2-40B4-BE49-F238E27FC236}">
                <a16:creationId xmlns:a16="http://schemas.microsoft.com/office/drawing/2014/main" id="{8E41F46D-7513-E345-A440-F984C292CDF7}"/>
              </a:ext>
            </a:extLst>
          </p:cNvPr>
          <p:cNvSpPr/>
          <p:nvPr/>
        </p:nvSpPr>
        <p:spPr>
          <a:xfrm>
            <a:off x="7703692" y="5432274"/>
            <a:ext cx="540000" cy="100694"/>
          </a:xfrm>
          <a:prstGeom prst="rect">
            <a:avLst/>
          </a:prstGeom>
        </p:spPr>
        <p:txBody>
          <a:bodyPr wrap="square" lIns="36000" tIns="36000" rIns="36000" bIns="18000" anchor="ctr">
            <a:spAutoFit/>
          </a:bodyPr>
          <a:lstStyle/>
          <a:p>
            <a:pPr algn="ctr"/>
            <a:r>
              <a:rPr lang="zh-TW" altLang="en-US" sz="3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神奈川</a:t>
            </a:r>
          </a:p>
        </p:txBody>
      </p:sp>
      <p:grpSp>
        <p:nvGrpSpPr>
          <p:cNvPr id="7" name="グループ化 6">
            <a:extLst>
              <a:ext uri="{FF2B5EF4-FFF2-40B4-BE49-F238E27FC236}">
                <a16:creationId xmlns:a16="http://schemas.microsoft.com/office/drawing/2014/main" id="{449D0155-0392-DA4D-A038-2933852AD229}"/>
              </a:ext>
            </a:extLst>
          </p:cNvPr>
          <p:cNvGrpSpPr/>
          <p:nvPr/>
        </p:nvGrpSpPr>
        <p:grpSpPr>
          <a:xfrm>
            <a:off x="2265625" y="4607858"/>
            <a:ext cx="1173418" cy="1200616"/>
            <a:chOff x="2137547" y="3979099"/>
            <a:chExt cx="1290675" cy="1320591"/>
          </a:xfrm>
        </p:grpSpPr>
        <p:grpSp>
          <p:nvGrpSpPr>
            <p:cNvPr id="16" name="グループ化 15">
              <a:extLst>
                <a:ext uri="{FF2B5EF4-FFF2-40B4-BE49-F238E27FC236}">
                  <a16:creationId xmlns:a16="http://schemas.microsoft.com/office/drawing/2014/main" id="{10EBB15F-65DB-544D-956C-5E0C32B1C607}"/>
                </a:ext>
              </a:extLst>
            </p:cNvPr>
            <p:cNvGrpSpPr/>
            <p:nvPr/>
          </p:nvGrpSpPr>
          <p:grpSpPr>
            <a:xfrm>
              <a:off x="2137547" y="3979099"/>
              <a:ext cx="1290675" cy="1320591"/>
              <a:chOff x="2126021" y="3979099"/>
              <a:chExt cx="1290675" cy="1320591"/>
            </a:xfrm>
          </p:grpSpPr>
          <p:grpSp>
            <p:nvGrpSpPr>
              <p:cNvPr id="173" name="グループ化 172">
                <a:extLst>
                  <a:ext uri="{FF2B5EF4-FFF2-40B4-BE49-F238E27FC236}">
                    <a16:creationId xmlns:a16="http://schemas.microsoft.com/office/drawing/2014/main" id="{2275E721-AD0E-E04A-9E09-65CF82073B59}"/>
                  </a:ext>
                </a:extLst>
              </p:cNvPr>
              <p:cNvGrpSpPr/>
              <p:nvPr/>
            </p:nvGrpSpPr>
            <p:grpSpPr>
              <a:xfrm>
                <a:off x="3106247" y="4278901"/>
                <a:ext cx="310449" cy="517854"/>
                <a:chOff x="11251559" y="4043056"/>
                <a:chExt cx="1035216" cy="1726825"/>
              </a:xfrm>
              <a:solidFill>
                <a:schemeClr val="bg1"/>
              </a:solidFill>
            </p:grpSpPr>
            <p:sp>
              <p:nvSpPr>
                <p:cNvPr id="236" name="Freeform 504">
                  <a:extLst>
                    <a:ext uri="{FF2B5EF4-FFF2-40B4-BE49-F238E27FC236}">
                      <a16:creationId xmlns:a16="http://schemas.microsoft.com/office/drawing/2014/main" id="{2444A003-1FF2-AA4C-95A9-F3073AB7DC79}"/>
                    </a:ext>
                  </a:extLst>
                </p:cNvPr>
                <p:cNvSpPr>
                  <a:spLocks/>
                </p:cNvSpPr>
                <p:nvPr/>
              </p:nvSpPr>
              <p:spPr bwMode="auto">
                <a:xfrm>
                  <a:off x="11436577" y="5671931"/>
                  <a:ext cx="122308" cy="79552"/>
                </a:xfrm>
                <a:custGeom>
                  <a:avLst/>
                  <a:gdLst>
                    <a:gd name="T0" fmla="*/ 0 w 200"/>
                    <a:gd name="T1" fmla="*/ 55 h 130"/>
                    <a:gd name="T2" fmla="*/ 62 w 200"/>
                    <a:gd name="T3" fmla="*/ 18 h 130"/>
                    <a:gd name="T4" fmla="*/ 124 w 200"/>
                    <a:gd name="T5" fmla="*/ 57 h 130"/>
                    <a:gd name="T6" fmla="*/ 194 w 200"/>
                    <a:gd name="T7" fmla="*/ 90 h 130"/>
                    <a:gd name="T8" fmla="*/ 173 w 200"/>
                    <a:gd name="T9" fmla="*/ 111 h 130"/>
                    <a:gd name="T10" fmla="*/ 103 w 200"/>
                    <a:gd name="T11" fmla="*/ 65 h 130"/>
                    <a:gd name="T12" fmla="*/ 24 w 200"/>
                    <a:gd name="T13" fmla="*/ 58 h 130"/>
                    <a:gd name="T14" fmla="*/ 0 w 200"/>
                    <a:gd name="T15" fmla="*/ 55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30">
                      <a:moveTo>
                        <a:pt x="0" y="55"/>
                      </a:moveTo>
                      <a:cubicBezTo>
                        <a:pt x="0" y="32"/>
                        <a:pt x="25" y="0"/>
                        <a:pt x="62" y="18"/>
                      </a:cubicBezTo>
                      <a:cubicBezTo>
                        <a:pt x="83" y="29"/>
                        <a:pt x="111" y="51"/>
                        <a:pt x="124" y="57"/>
                      </a:cubicBezTo>
                      <a:cubicBezTo>
                        <a:pt x="137" y="63"/>
                        <a:pt x="186" y="59"/>
                        <a:pt x="194" y="90"/>
                      </a:cubicBezTo>
                      <a:cubicBezTo>
                        <a:pt x="200" y="111"/>
                        <a:pt x="192" y="130"/>
                        <a:pt x="173" y="111"/>
                      </a:cubicBezTo>
                      <a:cubicBezTo>
                        <a:pt x="154" y="92"/>
                        <a:pt x="135" y="72"/>
                        <a:pt x="103" y="65"/>
                      </a:cubicBezTo>
                      <a:cubicBezTo>
                        <a:pt x="71" y="58"/>
                        <a:pt x="43" y="55"/>
                        <a:pt x="24" y="58"/>
                      </a:cubicBezTo>
                      <a:cubicBezTo>
                        <a:pt x="5" y="62"/>
                        <a:pt x="0" y="62"/>
                        <a:pt x="0" y="55"/>
                      </a:cubicBez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237" name="Freeform 505">
                  <a:extLst>
                    <a:ext uri="{FF2B5EF4-FFF2-40B4-BE49-F238E27FC236}">
                      <a16:creationId xmlns:a16="http://schemas.microsoft.com/office/drawing/2014/main" id="{FDD37AB9-F17A-B542-ACA3-BF673854E533}"/>
                    </a:ext>
                  </a:extLst>
                </p:cNvPr>
                <p:cNvSpPr>
                  <a:spLocks/>
                </p:cNvSpPr>
                <p:nvPr/>
              </p:nvSpPr>
              <p:spPr bwMode="auto">
                <a:xfrm>
                  <a:off x="11562513" y="5722720"/>
                  <a:ext cx="96914" cy="47161"/>
                </a:xfrm>
                <a:custGeom>
                  <a:avLst/>
                  <a:gdLst>
                    <a:gd name="T0" fmla="*/ 9 w 158"/>
                    <a:gd name="T1" fmla="*/ 20 h 77"/>
                    <a:gd name="T2" fmla="*/ 76 w 158"/>
                    <a:gd name="T3" fmla="*/ 8 h 77"/>
                    <a:gd name="T4" fmla="*/ 139 w 158"/>
                    <a:gd name="T5" fmla="*/ 42 h 77"/>
                    <a:gd name="T6" fmla="*/ 136 w 158"/>
                    <a:gd name="T7" fmla="*/ 64 h 77"/>
                    <a:gd name="T8" fmla="*/ 88 w 158"/>
                    <a:gd name="T9" fmla="*/ 40 h 77"/>
                    <a:gd name="T10" fmla="*/ 56 w 158"/>
                    <a:gd name="T11" fmla="*/ 56 h 77"/>
                    <a:gd name="T12" fmla="*/ 20 w 158"/>
                    <a:gd name="T13" fmla="*/ 34 h 77"/>
                    <a:gd name="T14" fmla="*/ 9 w 158"/>
                    <a:gd name="T15" fmla="*/ 2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77">
                      <a:moveTo>
                        <a:pt x="9" y="20"/>
                      </a:moveTo>
                      <a:cubicBezTo>
                        <a:pt x="32" y="3"/>
                        <a:pt x="52" y="0"/>
                        <a:pt x="76" y="8"/>
                      </a:cubicBezTo>
                      <a:cubicBezTo>
                        <a:pt x="101" y="16"/>
                        <a:pt x="126" y="31"/>
                        <a:pt x="139" y="42"/>
                      </a:cubicBezTo>
                      <a:cubicBezTo>
                        <a:pt x="152" y="52"/>
                        <a:pt x="158" y="77"/>
                        <a:pt x="136" y="64"/>
                      </a:cubicBezTo>
                      <a:cubicBezTo>
                        <a:pt x="114" y="51"/>
                        <a:pt x="105" y="29"/>
                        <a:pt x="88" y="40"/>
                      </a:cubicBezTo>
                      <a:cubicBezTo>
                        <a:pt x="82" y="43"/>
                        <a:pt x="68" y="66"/>
                        <a:pt x="56" y="56"/>
                      </a:cubicBezTo>
                      <a:cubicBezTo>
                        <a:pt x="44" y="45"/>
                        <a:pt x="34" y="34"/>
                        <a:pt x="20" y="34"/>
                      </a:cubicBezTo>
                      <a:cubicBezTo>
                        <a:pt x="6" y="34"/>
                        <a:pt x="0" y="27"/>
                        <a:pt x="9" y="20"/>
                      </a:cubicBez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238" name="Freeform 506">
                  <a:extLst>
                    <a:ext uri="{FF2B5EF4-FFF2-40B4-BE49-F238E27FC236}">
                      <a16:creationId xmlns:a16="http://schemas.microsoft.com/office/drawing/2014/main" id="{D37357C7-4DDF-404B-A200-B8788EC1ADC1}"/>
                    </a:ext>
                  </a:extLst>
                </p:cNvPr>
                <p:cNvSpPr>
                  <a:spLocks/>
                </p:cNvSpPr>
                <p:nvPr/>
              </p:nvSpPr>
              <p:spPr bwMode="auto">
                <a:xfrm>
                  <a:off x="11251559" y="4043056"/>
                  <a:ext cx="1035216" cy="1669818"/>
                </a:xfrm>
                <a:custGeom>
                  <a:avLst/>
                  <a:gdLst>
                    <a:gd name="T0" fmla="*/ 1637 w 1691"/>
                    <a:gd name="T1" fmla="*/ 1133 h 2728"/>
                    <a:gd name="T2" fmla="*/ 1550 w 1691"/>
                    <a:gd name="T3" fmla="*/ 969 h 2728"/>
                    <a:gd name="T4" fmla="*/ 1426 w 1691"/>
                    <a:gd name="T5" fmla="*/ 852 h 2728"/>
                    <a:gd name="T6" fmla="*/ 1340 w 1691"/>
                    <a:gd name="T7" fmla="*/ 726 h 2728"/>
                    <a:gd name="T8" fmla="*/ 1243 w 1691"/>
                    <a:gd name="T9" fmla="*/ 576 h 2728"/>
                    <a:gd name="T10" fmla="*/ 1297 w 1691"/>
                    <a:gd name="T11" fmla="*/ 370 h 2728"/>
                    <a:gd name="T12" fmla="*/ 1241 w 1691"/>
                    <a:gd name="T13" fmla="*/ 110 h 2728"/>
                    <a:gd name="T14" fmla="*/ 1130 w 1691"/>
                    <a:gd name="T15" fmla="*/ 33 h 2728"/>
                    <a:gd name="T16" fmla="*/ 1099 w 1691"/>
                    <a:gd name="T17" fmla="*/ 0 h 2728"/>
                    <a:gd name="T18" fmla="*/ 1014 w 1691"/>
                    <a:gd name="T19" fmla="*/ 14 h 2728"/>
                    <a:gd name="T20" fmla="*/ 956 w 1691"/>
                    <a:gd name="T21" fmla="*/ 28 h 2728"/>
                    <a:gd name="T22" fmla="*/ 917 w 1691"/>
                    <a:gd name="T23" fmla="*/ 36 h 2728"/>
                    <a:gd name="T24" fmla="*/ 952 w 1691"/>
                    <a:gd name="T25" fmla="*/ 63 h 2728"/>
                    <a:gd name="T26" fmla="*/ 979 w 1691"/>
                    <a:gd name="T27" fmla="*/ 98 h 2728"/>
                    <a:gd name="T28" fmla="*/ 958 w 1691"/>
                    <a:gd name="T29" fmla="*/ 140 h 2728"/>
                    <a:gd name="T30" fmla="*/ 912 w 1691"/>
                    <a:gd name="T31" fmla="*/ 207 h 2728"/>
                    <a:gd name="T32" fmla="*/ 863 w 1691"/>
                    <a:gd name="T33" fmla="*/ 244 h 2728"/>
                    <a:gd name="T34" fmla="*/ 833 w 1691"/>
                    <a:gd name="T35" fmla="*/ 296 h 2728"/>
                    <a:gd name="T36" fmla="*/ 803 w 1691"/>
                    <a:gd name="T37" fmla="*/ 316 h 2728"/>
                    <a:gd name="T38" fmla="*/ 784 w 1691"/>
                    <a:gd name="T39" fmla="*/ 342 h 2728"/>
                    <a:gd name="T40" fmla="*/ 728 w 1691"/>
                    <a:gd name="T41" fmla="*/ 449 h 2728"/>
                    <a:gd name="T42" fmla="*/ 715 w 1691"/>
                    <a:gd name="T43" fmla="*/ 597 h 2728"/>
                    <a:gd name="T44" fmla="*/ 689 w 1691"/>
                    <a:gd name="T45" fmla="*/ 664 h 2728"/>
                    <a:gd name="T46" fmla="*/ 656 w 1691"/>
                    <a:gd name="T47" fmla="*/ 732 h 2728"/>
                    <a:gd name="T48" fmla="*/ 634 w 1691"/>
                    <a:gd name="T49" fmla="*/ 771 h 2728"/>
                    <a:gd name="T50" fmla="*/ 673 w 1691"/>
                    <a:gd name="T51" fmla="*/ 890 h 2728"/>
                    <a:gd name="T52" fmla="*/ 640 w 1691"/>
                    <a:gd name="T53" fmla="*/ 925 h 2728"/>
                    <a:gd name="T54" fmla="*/ 571 w 1691"/>
                    <a:gd name="T55" fmla="*/ 915 h 2728"/>
                    <a:gd name="T56" fmla="*/ 519 w 1691"/>
                    <a:gd name="T57" fmla="*/ 892 h 2728"/>
                    <a:gd name="T58" fmla="*/ 434 w 1691"/>
                    <a:gd name="T59" fmla="*/ 892 h 2728"/>
                    <a:gd name="T60" fmla="*/ 341 w 1691"/>
                    <a:gd name="T61" fmla="*/ 968 h 2728"/>
                    <a:gd name="T62" fmla="*/ 168 w 1691"/>
                    <a:gd name="T63" fmla="*/ 770 h 2728"/>
                    <a:gd name="T64" fmla="*/ 118 w 1691"/>
                    <a:gd name="T65" fmla="*/ 825 h 2728"/>
                    <a:gd name="T66" fmla="*/ 54 w 1691"/>
                    <a:gd name="T67" fmla="*/ 805 h 2728"/>
                    <a:gd name="T68" fmla="*/ 2 w 1691"/>
                    <a:gd name="T69" fmla="*/ 841 h 2728"/>
                    <a:gd name="T70" fmla="*/ 9 w 1691"/>
                    <a:gd name="T71" fmla="*/ 896 h 2728"/>
                    <a:gd name="T72" fmla="*/ 90 w 1691"/>
                    <a:gd name="T73" fmla="*/ 952 h 2728"/>
                    <a:gd name="T74" fmla="*/ 84 w 1691"/>
                    <a:gd name="T75" fmla="*/ 1040 h 2728"/>
                    <a:gd name="T76" fmla="*/ 34 w 1691"/>
                    <a:gd name="T77" fmla="*/ 1076 h 2728"/>
                    <a:gd name="T78" fmla="*/ 25 w 1691"/>
                    <a:gd name="T79" fmla="*/ 1130 h 2728"/>
                    <a:gd name="T80" fmla="*/ 98 w 1691"/>
                    <a:gd name="T81" fmla="*/ 1173 h 2728"/>
                    <a:gd name="T82" fmla="*/ 287 w 1691"/>
                    <a:gd name="T83" fmla="*/ 1425 h 2728"/>
                    <a:gd name="T84" fmla="*/ 231 w 1691"/>
                    <a:gd name="T85" fmla="*/ 1656 h 2728"/>
                    <a:gd name="T86" fmla="*/ 267 w 1691"/>
                    <a:gd name="T87" fmla="*/ 1735 h 2728"/>
                    <a:gd name="T88" fmla="*/ 251 w 1691"/>
                    <a:gd name="T89" fmla="*/ 1859 h 2728"/>
                    <a:gd name="T90" fmla="*/ 230 w 1691"/>
                    <a:gd name="T91" fmla="*/ 2174 h 2728"/>
                    <a:gd name="T92" fmla="*/ 225 w 1691"/>
                    <a:gd name="T93" fmla="*/ 2607 h 2728"/>
                    <a:gd name="T94" fmla="*/ 398 w 1691"/>
                    <a:gd name="T95" fmla="*/ 2668 h 2728"/>
                    <a:gd name="T96" fmla="*/ 695 w 1691"/>
                    <a:gd name="T97" fmla="*/ 2703 h 2728"/>
                    <a:gd name="T98" fmla="*/ 967 w 1691"/>
                    <a:gd name="T99" fmla="*/ 2562 h 2728"/>
                    <a:gd name="T100" fmla="*/ 1033 w 1691"/>
                    <a:gd name="T101" fmla="*/ 2328 h 2728"/>
                    <a:gd name="T102" fmla="*/ 1044 w 1691"/>
                    <a:gd name="T103" fmla="*/ 2028 h 2728"/>
                    <a:gd name="T104" fmla="*/ 1009 w 1691"/>
                    <a:gd name="T105" fmla="*/ 1918 h 2728"/>
                    <a:gd name="T106" fmla="*/ 1035 w 1691"/>
                    <a:gd name="T107" fmla="*/ 1733 h 2728"/>
                    <a:gd name="T108" fmla="*/ 1211 w 1691"/>
                    <a:gd name="T109" fmla="*/ 1660 h 2728"/>
                    <a:gd name="T110" fmla="*/ 1379 w 1691"/>
                    <a:gd name="T111" fmla="*/ 1635 h 2728"/>
                    <a:gd name="T112" fmla="*/ 1480 w 1691"/>
                    <a:gd name="T113" fmla="*/ 1564 h 2728"/>
                    <a:gd name="T114" fmla="*/ 1618 w 1691"/>
                    <a:gd name="T115" fmla="*/ 1360 h 2728"/>
                    <a:gd name="T116" fmla="*/ 1637 w 1691"/>
                    <a:gd name="T117" fmla="*/ 1133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1" h="2728">
                      <a:moveTo>
                        <a:pt x="1637" y="1133"/>
                      </a:moveTo>
                      <a:cubicBezTo>
                        <a:pt x="1621" y="1093"/>
                        <a:pt x="1607" y="1011"/>
                        <a:pt x="1550" y="969"/>
                      </a:cubicBezTo>
                      <a:cubicBezTo>
                        <a:pt x="1494" y="927"/>
                        <a:pt x="1447" y="887"/>
                        <a:pt x="1426" y="852"/>
                      </a:cubicBezTo>
                      <a:cubicBezTo>
                        <a:pt x="1405" y="817"/>
                        <a:pt x="1403" y="777"/>
                        <a:pt x="1340" y="726"/>
                      </a:cubicBezTo>
                      <a:cubicBezTo>
                        <a:pt x="1276" y="674"/>
                        <a:pt x="1262" y="653"/>
                        <a:pt x="1243" y="576"/>
                      </a:cubicBezTo>
                      <a:cubicBezTo>
                        <a:pt x="1225" y="498"/>
                        <a:pt x="1258" y="473"/>
                        <a:pt x="1297" y="370"/>
                      </a:cubicBezTo>
                      <a:cubicBezTo>
                        <a:pt x="1337" y="267"/>
                        <a:pt x="1281" y="135"/>
                        <a:pt x="1241" y="110"/>
                      </a:cubicBezTo>
                      <a:cubicBezTo>
                        <a:pt x="1201" y="84"/>
                        <a:pt x="1169" y="65"/>
                        <a:pt x="1130" y="33"/>
                      </a:cubicBezTo>
                      <a:cubicBezTo>
                        <a:pt x="1121" y="26"/>
                        <a:pt x="1110" y="14"/>
                        <a:pt x="1099" y="0"/>
                      </a:cubicBezTo>
                      <a:cubicBezTo>
                        <a:pt x="1065" y="5"/>
                        <a:pt x="1028" y="12"/>
                        <a:pt x="1014" y="14"/>
                      </a:cubicBezTo>
                      <a:cubicBezTo>
                        <a:pt x="993" y="15"/>
                        <a:pt x="968" y="21"/>
                        <a:pt x="956" y="28"/>
                      </a:cubicBezTo>
                      <a:cubicBezTo>
                        <a:pt x="938" y="38"/>
                        <a:pt x="919" y="24"/>
                        <a:pt x="917" y="36"/>
                      </a:cubicBezTo>
                      <a:cubicBezTo>
                        <a:pt x="913" y="66"/>
                        <a:pt x="933" y="57"/>
                        <a:pt x="952" y="63"/>
                      </a:cubicBezTo>
                      <a:cubicBezTo>
                        <a:pt x="972" y="68"/>
                        <a:pt x="972" y="75"/>
                        <a:pt x="979" y="98"/>
                      </a:cubicBezTo>
                      <a:cubicBezTo>
                        <a:pt x="991" y="138"/>
                        <a:pt x="979" y="131"/>
                        <a:pt x="958" y="140"/>
                      </a:cubicBezTo>
                      <a:cubicBezTo>
                        <a:pt x="937" y="149"/>
                        <a:pt x="921" y="170"/>
                        <a:pt x="912" y="207"/>
                      </a:cubicBezTo>
                      <a:cubicBezTo>
                        <a:pt x="903" y="244"/>
                        <a:pt x="891" y="242"/>
                        <a:pt x="863" y="244"/>
                      </a:cubicBezTo>
                      <a:cubicBezTo>
                        <a:pt x="835" y="245"/>
                        <a:pt x="838" y="270"/>
                        <a:pt x="833" y="296"/>
                      </a:cubicBezTo>
                      <a:cubicBezTo>
                        <a:pt x="828" y="323"/>
                        <a:pt x="819" y="316"/>
                        <a:pt x="803" y="316"/>
                      </a:cubicBezTo>
                      <a:cubicBezTo>
                        <a:pt x="787" y="316"/>
                        <a:pt x="789" y="328"/>
                        <a:pt x="784" y="342"/>
                      </a:cubicBezTo>
                      <a:cubicBezTo>
                        <a:pt x="779" y="356"/>
                        <a:pt x="736" y="426"/>
                        <a:pt x="728" y="449"/>
                      </a:cubicBezTo>
                      <a:cubicBezTo>
                        <a:pt x="719" y="472"/>
                        <a:pt x="715" y="563"/>
                        <a:pt x="715" y="597"/>
                      </a:cubicBezTo>
                      <a:cubicBezTo>
                        <a:pt x="715" y="630"/>
                        <a:pt x="710" y="653"/>
                        <a:pt x="689" y="664"/>
                      </a:cubicBezTo>
                      <a:cubicBezTo>
                        <a:pt x="668" y="674"/>
                        <a:pt x="656" y="704"/>
                        <a:pt x="656" y="732"/>
                      </a:cubicBezTo>
                      <a:cubicBezTo>
                        <a:pt x="656" y="760"/>
                        <a:pt x="643" y="753"/>
                        <a:pt x="634" y="771"/>
                      </a:cubicBezTo>
                      <a:cubicBezTo>
                        <a:pt x="626" y="788"/>
                        <a:pt x="675" y="862"/>
                        <a:pt x="673" y="890"/>
                      </a:cubicBezTo>
                      <a:cubicBezTo>
                        <a:pt x="671" y="918"/>
                        <a:pt x="654" y="925"/>
                        <a:pt x="640" y="925"/>
                      </a:cubicBezTo>
                      <a:cubicBezTo>
                        <a:pt x="626" y="925"/>
                        <a:pt x="582" y="917"/>
                        <a:pt x="571" y="915"/>
                      </a:cubicBezTo>
                      <a:cubicBezTo>
                        <a:pt x="561" y="913"/>
                        <a:pt x="519" y="892"/>
                        <a:pt x="519" y="892"/>
                      </a:cubicBezTo>
                      <a:cubicBezTo>
                        <a:pt x="434" y="892"/>
                        <a:pt x="434" y="892"/>
                        <a:pt x="434" y="892"/>
                      </a:cubicBezTo>
                      <a:cubicBezTo>
                        <a:pt x="341" y="968"/>
                        <a:pt x="341" y="968"/>
                        <a:pt x="341" y="968"/>
                      </a:cubicBezTo>
                      <a:cubicBezTo>
                        <a:pt x="168" y="770"/>
                        <a:pt x="168" y="770"/>
                        <a:pt x="168" y="770"/>
                      </a:cubicBezTo>
                      <a:cubicBezTo>
                        <a:pt x="168" y="770"/>
                        <a:pt x="132" y="819"/>
                        <a:pt x="118" y="825"/>
                      </a:cubicBezTo>
                      <a:cubicBezTo>
                        <a:pt x="104" y="831"/>
                        <a:pt x="76" y="811"/>
                        <a:pt x="54" y="805"/>
                      </a:cubicBezTo>
                      <a:cubicBezTo>
                        <a:pt x="31" y="799"/>
                        <a:pt x="0" y="825"/>
                        <a:pt x="2" y="841"/>
                      </a:cubicBezTo>
                      <a:cubicBezTo>
                        <a:pt x="5" y="858"/>
                        <a:pt x="9" y="880"/>
                        <a:pt x="9" y="896"/>
                      </a:cubicBezTo>
                      <a:cubicBezTo>
                        <a:pt x="21" y="914"/>
                        <a:pt x="47" y="928"/>
                        <a:pt x="90" y="952"/>
                      </a:cubicBezTo>
                      <a:cubicBezTo>
                        <a:pt x="133" y="976"/>
                        <a:pt x="106" y="1026"/>
                        <a:pt x="84" y="1040"/>
                      </a:cubicBezTo>
                      <a:cubicBezTo>
                        <a:pt x="61" y="1053"/>
                        <a:pt x="46" y="1063"/>
                        <a:pt x="34" y="1076"/>
                      </a:cubicBezTo>
                      <a:cubicBezTo>
                        <a:pt x="21" y="1088"/>
                        <a:pt x="16" y="1105"/>
                        <a:pt x="25" y="1130"/>
                      </a:cubicBezTo>
                      <a:cubicBezTo>
                        <a:pt x="41" y="1139"/>
                        <a:pt x="52" y="1155"/>
                        <a:pt x="98" y="1173"/>
                      </a:cubicBezTo>
                      <a:cubicBezTo>
                        <a:pt x="252" y="1232"/>
                        <a:pt x="276" y="1322"/>
                        <a:pt x="287" y="1425"/>
                      </a:cubicBezTo>
                      <a:cubicBezTo>
                        <a:pt x="298" y="1528"/>
                        <a:pt x="248" y="1618"/>
                        <a:pt x="231" y="1656"/>
                      </a:cubicBezTo>
                      <a:cubicBezTo>
                        <a:pt x="212" y="1695"/>
                        <a:pt x="247" y="1705"/>
                        <a:pt x="267" y="1735"/>
                      </a:cubicBezTo>
                      <a:cubicBezTo>
                        <a:pt x="270" y="1760"/>
                        <a:pt x="260" y="1828"/>
                        <a:pt x="251" y="1859"/>
                      </a:cubicBezTo>
                      <a:cubicBezTo>
                        <a:pt x="242" y="1890"/>
                        <a:pt x="234" y="2080"/>
                        <a:pt x="230" y="2174"/>
                      </a:cubicBezTo>
                      <a:cubicBezTo>
                        <a:pt x="228" y="2241"/>
                        <a:pt x="225" y="2453"/>
                        <a:pt x="225" y="2607"/>
                      </a:cubicBezTo>
                      <a:cubicBezTo>
                        <a:pt x="287" y="2611"/>
                        <a:pt x="350" y="2627"/>
                        <a:pt x="398" y="2668"/>
                      </a:cubicBezTo>
                      <a:cubicBezTo>
                        <a:pt x="470" y="2728"/>
                        <a:pt x="620" y="2721"/>
                        <a:pt x="695" y="2703"/>
                      </a:cubicBezTo>
                      <a:cubicBezTo>
                        <a:pt x="770" y="2684"/>
                        <a:pt x="948" y="2593"/>
                        <a:pt x="967" y="2562"/>
                      </a:cubicBezTo>
                      <a:cubicBezTo>
                        <a:pt x="986" y="2532"/>
                        <a:pt x="1026" y="2365"/>
                        <a:pt x="1033" y="2328"/>
                      </a:cubicBezTo>
                      <a:cubicBezTo>
                        <a:pt x="1040" y="2290"/>
                        <a:pt x="1037" y="2089"/>
                        <a:pt x="1044" y="2028"/>
                      </a:cubicBezTo>
                      <a:cubicBezTo>
                        <a:pt x="1051" y="1967"/>
                        <a:pt x="1014" y="1946"/>
                        <a:pt x="1009" y="1918"/>
                      </a:cubicBezTo>
                      <a:cubicBezTo>
                        <a:pt x="1005" y="1890"/>
                        <a:pt x="1005" y="1784"/>
                        <a:pt x="1035" y="1733"/>
                      </a:cubicBezTo>
                      <a:cubicBezTo>
                        <a:pt x="1065" y="1681"/>
                        <a:pt x="1162" y="1663"/>
                        <a:pt x="1211" y="1660"/>
                      </a:cubicBezTo>
                      <a:cubicBezTo>
                        <a:pt x="1260" y="1658"/>
                        <a:pt x="1311" y="1653"/>
                        <a:pt x="1379" y="1635"/>
                      </a:cubicBezTo>
                      <a:cubicBezTo>
                        <a:pt x="1446" y="1616"/>
                        <a:pt x="1445" y="1611"/>
                        <a:pt x="1480" y="1564"/>
                      </a:cubicBezTo>
                      <a:cubicBezTo>
                        <a:pt x="1515" y="1517"/>
                        <a:pt x="1546" y="1464"/>
                        <a:pt x="1618" y="1360"/>
                      </a:cubicBezTo>
                      <a:cubicBezTo>
                        <a:pt x="1691" y="1257"/>
                        <a:pt x="1653" y="1173"/>
                        <a:pt x="1637" y="1133"/>
                      </a:cubicBez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grpSp>
          <p:grpSp>
            <p:nvGrpSpPr>
              <p:cNvPr id="174" name="グループ化 173">
                <a:extLst>
                  <a:ext uri="{FF2B5EF4-FFF2-40B4-BE49-F238E27FC236}">
                    <a16:creationId xmlns:a16="http://schemas.microsoft.com/office/drawing/2014/main" id="{2F58FEB8-78E2-964E-AC27-218DD480019E}"/>
                  </a:ext>
                </a:extLst>
              </p:cNvPr>
              <p:cNvGrpSpPr/>
              <p:nvPr/>
            </p:nvGrpSpPr>
            <p:grpSpPr>
              <a:xfrm>
                <a:off x="2880346" y="4479313"/>
                <a:ext cx="280608" cy="534173"/>
                <a:chOff x="10498275" y="4711346"/>
                <a:chExt cx="935710" cy="1781242"/>
              </a:xfrm>
              <a:solidFill>
                <a:schemeClr val="bg1"/>
              </a:solidFill>
            </p:grpSpPr>
            <p:sp>
              <p:nvSpPr>
                <p:cNvPr id="229" name="Freeform 507">
                  <a:extLst>
                    <a:ext uri="{FF2B5EF4-FFF2-40B4-BE49-F238E27FC236}">
                      <a16:creationId xmlns:a16="http://schemas.microsoft.com/office/drawing/2014/main" id="{8BB56683-8736-A841-AA78-F5AEB00EB285}"/>
                    </a:ext>
                  </a:extLst>
                </p:cNvPr>
                <p:cNvSpPr>
                  <a:spLocks/>
                </p:cNvSpPr>
                <p:nvPr/>
              </p:nvSpPr>
              <p:spPr bwMode="auto">
                <a:xfrm>
                  <a:off x="11085717" y="5649906"/>
                  <a:ext cx="148739" cy="121790"/>
                </a:xfrm>
                <a:custGeom>
                  <a:avLst/>
                  <a:gdLst>
                    <a:gd name="T0" fmla="*/ 140 w 574"/>
                    <a:gd name="T1" fmla="*/ 9 h 470"/>
                    <a:gd name="T2" fmla="*/ 0 w 574"/>
                    <a:gd name="T3" fmla="*/ 181 h 470"/>
                    <a:gd name="T4" fmla="*/ 48 w 574"/>
                    <a:gd name="T5" fmla="*/ 470 h 470"/>
                    <a:gd name="T6" fmla="*/ 234 w 574"/>
                    <a:gd name="T7" fmla="*/ 458 h 470"/>
                    <a:gd name="T8" fmla="*/ 220 w 574"/>
                    <a:gd name="T9" fmla="*/ 290 h 470"/>
                    <a:gd name="T10" fmla="*/ 570 w 574"/>
                    <a:gd name="T11" fmla="*/ 250 h 470"/>
                    <a:gd name="T12" fmla="*/ 574 w 574"/>
                    <a:gd name="T13" fmla="*/ 115 h 470"/>
                    <a:gd name="T14" fmla="*/ 218 w 574"/>
                    <a:gd name="T15" fmla="*/ 160 h 470"/>
                    <a:gd name="T16" fmla="*/ 272 w 574"/>
                    <a:gd name="T17" fmla="*/ 0 h 470"/>
                    <a:gd name="T18" fmla="*/ 140 w 574"/>
                    <a:gd name="T19" fmla="*/ 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470">
                      <a:moveTo>
                        <a:pt x="140" y="9"/>
                      </a:moveTo>
                      <a:lnTo>
                        <a:pt x="0" y="181"/>
                      </a:lnTo>
                      <a:lnTo>
                        <a:pt x="48" y="470"/>
                      </a:lnTo>
                      <a:lnTo>
                        <a:pt x="234" y="458"/>
                      </a:lnTo>
                      <a:lnTo>
                        <a:pt x="220" y="290"/>
                      </a:lnTo>
                      <a:lnTo>
                        <a:pt x="570" y="250"/>
                      </a:lnTo>
                      <a:lnTo>
                        <a:pt x="574" y="115"/>
                      </a:lnTo>
                      <a:lnTo>
                        <a:pt x="218" y="160"/>
                      </a:lnTo>
                      <a:lnTo>
                        <a:pt x="272" y="0"/>
                      </a:lnTo>
                      <a:lnTo>
                        <a:pt x="140" y="9"/>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230" name="Freeform 508">
                  <a:extLst>
                    <a:ext uri="{FF2B5EF4-FFF2-40B4-BE49-F238E27FC236}">
                      <a16:creationId xmlns:a16="http://schemas.microsoft.com/office/drawing/2014/main" id="{0F8922CE-5CC6-EA41-8A39-B2FDFC2D0178}"/>
                    </a:ext>
                  </a:extLst>
                </p:cNvPr>
                <p:cNvSpPr>
                  <a:spLocks/>
                </p:cNvSpPr>
                <p:nvPr/>
              </p:nvSpPr>
              <p:spPr bwMode="auto">
                <a:xfrm>
                  <a:off x="11150758" y="5798645"/>
                  <a:ext cx="169988" cy="292555"/>
                </a:xfrm>
                <a:custGeom>
                  <a:avLst/>
                  <a:gdLst>
                    <a:gd name="T0" fmla="*/ 0 w 656"/>
                    <a:gd name="T1" fmla="*/ 104 h 1129"/>
                    <a:gd name="T2" fmla="*/ 71 w 656"/>
                    <a:gd name="T3" fmla="*/ 694 h 1129"/>
                    <a:gd name="T4" fmla="*/ 174 w 656"/>
                    <a:gd name="T5" fmla="*/ 699 h 1129"/>
                    <a:gd name="T6" fmla="*/ 274 w 656"/>
                    <a:gd name="T7" fmla="*/ 619 h 1129"/>
                    <a:gd name="T8" fmla="*/ 333 w 656"/>
                    <a:gd name="T9" fmla="*/ 718 h 1129"/>
                    <a:gd name="T10" fmla="*/ 215 w 656"/>
                    <a:gd name="T11" fmla="*/ 784 h 1129"/>
                    <a:gd name="T12" fmla="*/ 456 w 656"/>
                    <a:gd name="T13" fmla="*/ 1129 h 1129"/>
                    <a:gd name="T14" fmla="*/ 597 w 656"/>
                    <a:gd name="T15" fmla="*/ 1051 h 1129"/>
                    <a:gd name="T16" fmla="*/ 656 w 656"/>
                    <a:gd name="T17" fmla="*/ 9 h 1129"/>
                    <a:gd name="T18" fmla="*/ 607 w 656"/>
                    <a:gd name="T19" fmla="*/ 0 h 1129"/>
                    <a:gd name="T20" fmla="*/ 597 w 656"/>
                    <a:gd name="T21" fmla="*/ 63 h 1129"/>
                    <a:gd name="T22" fmla="*/ 519 w 656"/>
                    <a:gd name="T23" fmla="*/ 54 h 1129"/>
                    <a:gd name="T24" fmla="*/ 498 w 656"/>
                    <a:gd name="T25" fmla="*/ 21 h 1129"/>
                    <a:gd name="T26" fmla="*/ 0 w 656"/>
                    <a:gd name="T27" fmla="*/ 104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6" h="1129">
                      <a:moveTo>
                        <a:pt x="0" y="104"/>
                      </a:moveTo>
                      <a:lnTo>
                        <a:pt x="71" y="694"/>
                      </a:lnTo>
                      <a:lnTo>
                        <a:pt x="174" y="699"/>
                      </a:lnTo>
                      <a:lnTo>
                        <a:pt x="274" y="619"/>
                      </a:lnTo>
                      <a:lnTo>
                        <a:pt x="333" y="718"/>
                      </a:lnTo>
                      <a:lnTo>
                        <a:pt x="215" y="784"/>
                      </a:lnTo>
                      <a:lnTo>
                        <a:pt x="456" y="1129"/>
                      </a:lnTo>
                      <a:lnTo>
                        <a:pt x="597" y="1051"/>
                      </a:lnTo>
                      <a:lnTo>
                        <a:pt x="656" y="9"/>
                      </a:lnTo>
                      <a:lnTo>
                        <a:pt x="607" y="0"/>
                      </a:lnTo>
                      <a:lnTo>
                        <a:pt x="597" y="63"/>
                      </a:lnTo>
                      <a:lnTo>
                        <a:pt x="519" y="54"/>
                      </a:lnTo>
                      <a:lnTo>
                        <a:pt x="498" y="21"/>
                      </a:lnTo>
                      <a:lnTo>
                        <a:pt x="0" y="104"/>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231" name="Freeform 509">
                  <a:extLst>
                    <a:ext uri="{FF2B5EF4-FFF2-40B4-BE49-F238E27FC236}">
                      <a16:creationId xmlns:a16="http://schemas.microsoft.com/office/drawing/2014/main" id="{819691BA-673A-CD48-B62B-50E4D757BDCE}"/>
                    </a:ext>
                  </a:extLst>
                </p:cNvPr>
                <p:cNvSpPr>
                  <a:spLocks/>
                </p:cNvSpPr>
                <p:nvPr/>
              </p:nvSpPr>
              <p:spPr bwMode="auto">
                <a:xfrm>
                  <a:off x="10719829" y="6080835"/>
                  <a:ext cx="351377" cy="286854"/>
                </a:xfrm>
                <a:custGeom>
                  <a:avLst/>
                  <a:gdLst>
                    <a:gd name="T0" fmla="*/ 186 w 1356"/>
                    <a:gd name="T1" fmla="*/ 696 h 1107"/>
                    <a:gd name="T2" fmla="*/ 40 w 1356"/>
                    <a:gd name="T3" fmla="*/ 907 h 1107"/>
                    <a:gd name="T4" fmla="*/ 49 w 1356"/>
                    <a:gd name="T5" fmla="*/ 954 h 1107"/>
                    <a:gd name="T6" fmla="*/ 0 w 1356"/>
                    <a:gd name="T7" fmla="*/ 1004 h 1107"/>
                    <a:gd name="T8" fmla="*/ 73 w 1356"/>
                    <a:gd name="T9" fmla="*/ 1107 h 1107"/>
                    <a:gd name="T10" fmla="*/ 1356 w 1356"/>
                    <a:gd name="T11" fmla="*/ 252 h 1107"/>
                    <a:gd name="T12" fmla="*/ 956 w 1356"/>
                    <a:gd name="T13" fmla="*/ 0 h 1107"/>
                    <a:gd name="T14" fmla="*/ 356 w 1356"/>
                    <a:gd name="T15" fmla="*/ 413 h 1107"/>
                    <a:gd name="T16" fmla="*/ 330 w 1356"/>
                    <a:gd name="T17" fmla="*/ 484 h 1107"/>
                    <a:gd name="T18" fmla="*/ 215 w 1356"/>
                    <a:gd name="T19" fmla="*/ 701 h 1107"/>
                    <a:gd name="T20" fmla="*/ 186 w 1356"/>
                    <a:gd name="T21" fmla="*/ 696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6" h="1107">
                      <a:moveTo>
                        <a:pt x="186" y="696"/>
                      </a:moveTo>
                      <a:lnTo>
                        <a:pt x="40" y="907"/>
                      </a:lnTo>
                      <a:lnTo>
                        <a:pt x="49" y="954"/>
                      </a:lnTo>
                      <a:lnTo>
                        <a:pt x="0" y="1004"/>
                      </a:lnTo>
                      <a:lnTo>
                        <a:pt x="73" y="1107"/>
                      </a:lnTo>
                      <a:lnTo>
                        <a:pt x="1356" y="252"/>
                      </a:lnTo>
                      <a:lnTo>
                        <a:pt x="956" y="0"/>
                      </a:lnTo>
                      <a:lnTo>
                        <a:pt x="356" y="413"/>
                      </a:lnTo>
                      <a:lnTo>
                        <a:pt x="330" y="484"/>
                      </a:lnTo>
                      <a:lnTo>
                        <a:pt x="215" y="701"/>
                      </a:lnTo>
                      <a:lnTo>
                        <a:pt x="186" y="696"/>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232" name="Freeform 510">
                  <a:extLst>
                    <a:ext uri="{FF2B5EF4-FFF2-40B4-BE49-F238E27FC236}">
                      <a16:creationId xmlns:a16="http://schemas.microsoft.com/office/drawing/2014/main" id="{38F3E9ED-FBA4-A540-A84D-679B9312DE75}"/>
                    </a:ext>
                  </a:extLst>
                </p:cNvPr>
                <p:cNvSpPr>
                  <a:spLocks/>
                </p:cNvSpPr>
                <p:nvPr/>
              </p:nvSpPr>
              <p:spPr bwMode="auto">
                <a:xfrm>
                  <a:off x="10761289" y="6165310"/>
                  <a:ext cx="434557" cy="327278"/>
                </a:xfrm>
                <a:custGeom>
                  <a:avLst/>
                  <a:gdLst>
                    <a:gd name="T0" fmla="*/ 0 w 1677"/>
                    <a:gd name="T1" fmla="*/ 843 h 1263"/>
                    <a:gd name="T2" fmla="*/ 553 w 1677"/>
                    <a:gd name="T3" fmla="*/ 1263 h 1263"/>
                    <a:gd name="T4" fmla="*/ 922 w 1677"/>
                    <a:gd name="T5" fmla="*/ 1013 h 1263"/>
                    <a:gd name="T6" fmla="*/ 1080 w 1677"/>
                    <a:gd name="T7" fmla="*/ 1249 h 1263"/>
                    <a:gd name="T8" fmla="*/ 1677 w 1677"/>
                    <a:gd name="T9" fmla="*/ 843 h 1263"/>
                    <a:gd name="T10" fmla="*/ 1257 w 1677"/>
                    <a:gd name="T11" fmla="*/ 0 h 1263"/>
                    <a:gd name="T12" fmla="*/ 574 w 1677"/>
                    <a:gd name="T13" fmla="*/ 465 h 1263"/>
                    <a:gd name="T14" fmla="*/ 636 w 1677"/>
                    <a:gd name="T15" fmla="*/ 595 h 1263"/>
                    <a:gd name="T16" fmla="*/ 558 w 1677"/>
                    <a:gd name="T17" fmla="*/ 644 h 1263"/>
                    <a:gd name="T18" fmla="*/ 482 w 1677"/>
                    <a:gd name="T19" fmla="*/ 529 h 1263"/>
                    <a:gd name="T20" fmla="*/ 0 w 1677"/>
                    <a:gd name="T21" fmla="*/ 843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7" h="1263">
                      <a:moveTo>
                        <a:pt x="0" y="843"/>
                      </a:moveTo>
                      <a:lnTo>
                        <a:pt x="553" y="1263"/>
                      </a:lnTo>
                      <a:lnTo>
                        <a:pt x="922" y="1013"/>
                      </a:lnTo>
                      <a:lnTo>
                        <a:pt x="1080" y="1249"/>
                      </a:lnTo>
                      <a:lnTo>
                        <a:pt x="1677" y="843"/>
                      </a:lnTo>
                      <a:lnTo>
                        <a:pt x="1257" y="0"/>
                      </a:lnTo>
                      <a:lnTo>
                        <a:pt x="574" y="465"/>
                      </a:lnTo>
                      <a:lnTo>
                        <a:pt x="636" y="595"/>
                      </a:lnTo>
                      <a:lnTo>
                        <a:pt x="558" y="644"/>
                      </a:lnTo>
                      <a:lnTo>
                        <a:pt x="482" y="529"/>
                      </a:lnTo>
                      <a:lnTo>
                        <a:pt x="0" y="843"/>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233" name="Freeform 511">
                  <a:extLst>
                    <a:ext uri="{FF2B5EF4-FFF2-40B4-BE49-F238E27FC236}">
                      <a16:creationId xmlns:a16="http://schemas.microsoft.com/office/drawing/2014/main" id="{CC63EBC5-CAF6-9C4A-AF38-A4A48F415962}"/>
                    </a:ext>
                  </a:extLst>
                </p:cNvPr>
                <p:cNvSpPr>
                  <a:spLocks/>
                </p:cNvSpPr>
                <p:nvPr/>
              </p:nvSpPr>
              <p:spPr bwMode="auto">
                <a:xfrm>
                  <a:off x="10670076" y="5877420"/>
                  <a:ext cx="139670" cy="203933"/>
                </a:xfrm>
                <a:custGeom>
                  <a:avLst/>
                  <a:gdLst>
                    <a:gd name="T0" fmla="*/ 0 w 539"/>
                    <a:gd name="T1" fmla="*/ 128 h 787"/>
                    <a:gd name="T2" fmla="*/ 208 w 539"/>
                    <a:gd name="T3" fmla="*/ 0 h 787"/>
                    <a:gd name="T4" fmla="*/ 539 w 539"/>
                    <a:gd name="T5" fmla="*/ 501 h 787"/>
                    <a:gd name="T6" fmla="*/ 423 w 539"/>
                    <a:gd name="T7" fmla="*/ 787 h 787"/>
                    <a:gd name="T8" fmla="*/ 0 w 539"/>
                    <a:gd name="T9" fmla="*/ 128 h 787"/>
                  </a:gdLst>
                  <a:ahLst/>
                  <a:cxnLst>
                    <a:cxn ang="0">
                      <a:pos x="T0" y="T1"/>
                    </a:cxn>
                    <a:cxn ang="0">
                      <a:pos x="T2" y="T3"/>
                    </a:cxn>
                    <a:cxn ang="0">
                      <a:pos x="T4" y="T5"/>
                    </a:cxn>
                    <a:cxn ang="0">
                      <a:pos x="T6" y="T7"/>
                    </a:cxn>
                    <a:cxn ang="0">
                      <a:pos x="T8" y="T9"/>
                    </a:cxn>
                  </a:cxnLst>
                  <a:rect l="0" t="0" r="r" b="b"/>
                  <a:pathLst>
                    <a:path w="539" h="787">
                      <a:moveTo>
                        <a:pt x="0" y="128"/>
                      </a:moveTo>
                      <a:lnTo>
                        <a:pt x="208" y="0"/>
                      </a:lnTo>
                      <a:lnTo>
                        <a:pt x="539" y="501"/>
                      </a:lnTo>
                      <a:lnTo>
                        <a:pt x="423" y="787"/>
                      </a:lnTo>
                      <a:lnTo>
                        <a:pt x="0" y="128"/>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234" name="Freeform 512">
                  <a:extLst>
                    <a:ext uri="{FF2B5EF4-FFF2-40B4-BE49-F238E27FC236}">
                      <a16:creationId xmlns:a16="http://schemas.microsoft.com/office/drawing/2014/main" id="{3D604F6D-5687-D64D-9746-3E813A08F63F}"/>
                    </a:ext>
                  </a:extLst>
                </p:cNvPr>
                <p:cNvSpPr>
                  <a:spLocks/>
                </p:cNvSpPr>
                <p:nvPr/>
              </p:nvSpPr>
              <p:spPr bwMode="auto">
                <a:xfrm>
                  <a:off x="10498275" y="5851766"/>
                  <a:ext cx="254464" cy="400870"/>
                </a:xfrm>
                <a:custGeom>
                  <a:avLst/>
                  <a:gdLst>
                    <a:gd name="T0" fmla="*/ 460 w 982"/>
                    <a:gd name="T1" fmla="*/ 298 h 1547"/>
                    <a:gd name="T2" fmla="*/ 642 w 982"/>
                    <a:gd name="T3" fmla="*/ 163 h 1547"/>
                    <a:gd name="T4" fmla="*/ 533 w 982"/>
                    <a:gd name="T5" fmla="*/ 0 h 1547"/>
                    <a:gd name="T6" fmla="*/ 0 w 982"/>
                    <a:gd name="T7" fmla="*/ 319 h 1547"/>
                    <a:gd name="T8" fmla="*/ 92 w 982"/>
                    <a:gd name="T9" fmla="*/ 482 h 1547"/>
                    <a:gd name="T10" fmla="*/ 94 w 982"/>
                    <a:gd name="T11" fmla="*/ 482 h 1547"/>
                    <a:gd name="T12" fmla="*/ 127 w 982"/>
                    <a:gd name="T13" fmla="*/ 536 h 1547"/>
                    <a:gd name="T14" fmla="*/ 73 w 982"/>
                    <a:gd name="T15" fmla="*/ 577 h 1547"/>
                    <a:gd name="T16" fmla="*/ 701 w 982"/>
                    <a:gd name="T17" fmla="*/ 1547 h 1547"/>
                    <a:gd name="T18" fmla="*/ 982 w 982"/>
                    <a:gd name="T19" fmla="*/ 1096 h 1547"/>
                    <a:gd name="T20" fmla="*/ 460 w 982"/>
                    <a:gd name="T21" fmla="*/ 298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2" h="1547">
                      <a:moveTo>
                        <a:pt x="460" y="298"/>
                      </a:moveTo>
                      <a:lnTo>
                        <a:pt x="642" y="163"/>
                      </a:lnTo>
                      <a:lnTo>
                        <a:pt x="533" y="0"/>
                      </a:lnTo>
                      <a:lnTo>
                        <a:pt x="0" y="319"/>
                      </a:lnTo>
                      <a:lnTo>
                        <a:pt x="92" y="482"/>
                      </a:lnTo>
                      <a:lnTo>
                        <a:pt x="94" y="482"/>
                      </a:lnTo>
                      <a:lnTo>
                        <a:pt x="127" y="536"/>
                      </a:lnTo>
                      <a:lnTo>
                        <a:pt x="73" y="577"/>
                      </a:lnTo>
                      <a:lnTo>
                        <a:pt x="701" y="1547"/>
                      </a:lnTo>
                      <a:lnTo>
                        <a:pt x="982" y="1096"/>
                      </a:lnTo>
                      <a:lnTo>
                        <a:pt x="460" y="298"/>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235" name="Freeform 513">
                  <a:extLst>
                    <a:ext uri="{FF2B5EF4-FFF2-40B4-BE49-F238E27FC236}">
                      <a16:creationId xmlns:a16="http://schemas.microsoft.com/office/drawing/2014/main" id="{715494E4-C209-3D44-AEEA-50606CB136D5}"/>
                    </a:ext>
                  </a:extLst>
                </p:cNvPr>
                <p:cNvSpPr>
                  <a:spLocks/>
                </p:cNvSpPr>
                <p:nvPr/>
              </p:nvSpPr>
              <p:spPr bwMode="auto">
                <a:xfrm>
                  <a:off x="10564870" y="4711346"/>
                  <a:ext cx="869115" cy="1243812"/>
                </a:xfrm>
                <a:custGeom>
                  <a:avLst/>
                  <a:gdLst>
                    <a:gd name="T0" fmla="*/ 912 w 1420"/>
                    <a:gd name="T1" fmla="*/ 17 h 2032"/>
                    <a:gd name="T2" fmla="*/ 853 w 1420"/>
                    <a:gd name="T3" fmla="*/ 102 h 2032"/>
                    <a:gd name="T4" fmla="*/ 837 w 1420"/>
                    <a:gd name="T5" fmla="*/ 335 h 2032"/>
                    <a:gd name="T6" fmla="*/ 684 w 1420"/>
                    <a:gd name="T7" fmla="*/ 391 h 2032"/>
                    <a:gd name="T8" fmla="*/ 598 w 1420"/>
                    <a:gd name="T9" fmla="*/ 444 h 2032"/>
                    <a:gd name="T10" fmla="*/ 537 w 1420"/>
                    <a:gd name="T11" fmla="*/ 407 h 2032"/>
                    <a:gd name="T12" fmla="*/ 445 w 1420"/>
                    <a:gd name="T13" fmla="*/ 405 h 2032"/>
                    <a:gd name="T14" fmla="*/ 405 w 1420"/>
                    <a:gd name="T15" fmla="*/ 400 h 2032"/>
                    <a:gd name="T16" fmla="*/ 274 w 1420"/>
                    <a:gd name="T17" fmla="*/ 409 h 2032"/>
                    <a:gd name="T18" fmla="*/ 261 w 1420"/>
                    <a:gd name="T19" fmla="*/ 606 h 2032"/>
                    <a:gd name="T20" fmla="*/ 226 w 1420"/>
                    <a:gd name="T21" fmla="*/ 958 h 2032"/>
                    <a:gd name="T22" fmla="*/ 264 w 1420"/>
                    <a:gd name="T23" fmla="*/ 1187 h 2032"/>
                    <a:gd name="T24" fmla="*/ 297 w 1420"/>
                    <a:gd name="T25" fmla="*/ 1217 h 2032"/>
                    <a:gd name="T26" fmla="*/ 285 w 1420"/>
                    <a:gd name="T27" fmla="*/ 1241 h 2032"/>
                    <a:gd name="T28" fmla="*/ 255 w 1420"/>
                    <a:gd name="T29" fmla="*/ 1311 h 2032"/>
                    <a:gd name="T30" fmla="*/ 0 w 1420"/>
                    <a:gd name="T31" fmla="*/ 1531 h 2032"/>
                    <a:gd name="T32" fmla="*/ 344 w 1420"/>
                    <a:gd name="T33" fmla="*/ 1412 h 2032"/>
                    <a:gd name="T34" fmla="*/ 309 w 1420"/>
                    <a:gd name="T35" fmla="*/ 1344 h 2032"/>
                    <a:gd name="T36" fmla="*/ 403 w 1420"/>
                    <a:gd name="T37" fmla="*/ 1402 h 2032"/>
                    <a:gd name="T38" fmla="*/ 365 w 1420"/>
                    <a:gd name="T39" fmla="*/ 1510 h 2032"/>
                    <a:gd name="T40" fmla="*/ 143 w 1420"/>
                    <a:gd name="T41" fmla="*/ 1601 h 2032"/>
                    <a:gd name="T42" fmla="*/ 110 w 1420"/>
                    <a:gd name="T43" fmla="*/ 1643 h 2032"/>
                    <a:gd name="T44" fmla="*/ 30 w 1420"/>
                    <a:gd name="T45" fmla="*/ 1665 h 2032"/>
                    <a:gd name="T46" fmla="*/ 213 w 1420"/>
                    <a:gd name="T47" fmla="*/ 1892 h 2032"/>
                    <a:gd name="T48" fmla="*/ 421 w 1420"/>
                    <a:gd name="T49" fmla="*/ 2032 h 2032"/>
                    <a:gd name="T50" fmla="*/ 459 w 1420"/>
                    <a:gd name="T51" fmla="*/ 1828 h 2032"/>
                    <a:gd name="T52" fmla="*/ 597 w 1420"/>
                    <a:gd name="T53" fmla="*/ 1676 h 2032"/>
                    <a:gd name="T54" fmla="*/ 848 w 1420"/>
                    <a:gd name="T55" fmla="*/ 1545 h 2032"/>
                    <a:gd name="T56" fmla="*/ 1119 w 1420"/>
                    <a:gd name="T57" fmla="*/ 1494 h 2032"/>
                    <a:gd name="T58" fmla="*/ 869 w 1420"/>
                    <a:gd name="T59" fmla="*/ 1749 h 2032"/>
                    <a:gd name="T60" fmla="*/ 1241 w 1420"/>
                    <a:gd name="T61" fmla="*/ 1742 h 2032"/>
                    <a:gd name="T62" fmla="*/ 1347 w 1420"/>
                    <a:gd name="T63" fmla="*/ 1515 h 2032"/>
                    <a:gd name="T64" fmla="*/ 1373 w 1420"/>
                    <a:gd name="T65" fmla="*/ 767 h 2032"/>
                    <a:gd name="T66" fmla="*/ 1353 w 1420"/>
                    <a:gd name="T67" fmla="*/ 564 h 2032"/>
                    <a:gd name="T68" fmla="*/ 1220 w 1420"/>
                    <a:gd name="T69" fmla="*/ 81 h 2032"/>
                    <a:gd name="T70" fmla="*/ 1055 w 1420"/>
                    <a:gd name="T71" fmla="*/ 68 h 2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0" h="2032">
                      <a:moveTo>
                        <a:pt x="1008" y="56"/>
                      </a:moveTo>
                      <a:cubicBezTo>
                        <a:pt x="982" y="48"/>
                        <a:pt x="942" y="33"/>
                        <a:pt x="912" y="17"/>
                      </a:cubicBezTo>
                      <a:cubicBezTo>
                        <a:pt x="882" y="0"/>
                        <a:pt x="850" y="17"/>
                        <a:pt x="843" y="26"/>
                      </a:cubicBezTo>
                      <a:cubicBezTo>
                        <a:pt x="845" y="41"/>
                        <a:pt x="851" y="87"/>
                        <a:pt x="853" y="102"/>
                      </a:cubicBezTo>
                      <a:cubicBezTo>
                        <a:pt x="856" y="117"/>
                        <a:pt x="852" y="250"/>
                        <a:pt x="856" y="290"/>
                      </a:cubicBezTo>
                      <a:cubicBezTo>
                        <a:pt x="859" y="329"/>
                        <a:pt x="848" y="331"/>
                        <a:pt x="837" y="335"/>
                      </a:cubicBezTo>
                      <a:cubicBezTo>
                        <a:pt x="827" y="340"/>
                        <a:pt x="794" y="334"/>
                        <a:pt x="733" y="334"/>
                      </a:cubicBezTo>
                      <a:cubicBezTo>
                        <a:pt x="672" y="334"/>
                        <a:pt x="680" y="370"/>
                        <a:pt x="684" y="391"/>
                      </a:cubicBezTo>
                      <a:cubicBezTo>
                        <a:pt x="687" y="413"/>
                        <a:pt x="677" y="423"/>
                        <a:pt x="666" y="431"/>
                      </a:cubicBezTo>
                      <a:cubicBezTo>
                        <a:pt x="656" y="439"/>
                        <a:pt x="608" y="441"/>
                        <a:pt x="598" y="444"/>
                      </a:cubicBezTo>
                      <a:cubicBezTo>
                        <a:pt x="589" y="448"/>
                        <a:pt x="547" y="446"/>
                        <a:pt x="547" y="446"/>
                      </a:cubicBezTo>
                      <a:cubicBezTo>
                        <a:pt x="550" y="441"/>
                        <a:pt x="543" y="415"/>
                        <a:pt x="537" y="407"/>
                      </a:cubicBezTo>
                      <a:cubicBezTo>
                        <a:pt x="531" y="398"/>
                        <a:pt x="500" y="395"/>
                        <a:pt x="486" y="402"/>
                      </a:cubicBezTo>
                      <a:cubicBezTo>
                        <a:pt x="472" y="409"/>
                        <a:pt x="445" y="405"/>
                        <a:pt x="445" y="405"/>
                      </a:cubicBezTo>
                      <a:cubicBezTo>
                        <a:pt x="444" y="382"/>
                        <a:pt x="444" y="382"/>
                        <a:pt x="444" y="382"/>
                      </a:cubicBezTo>
                      <a:cubicBezTo>
                        <a:pt x="444" y="382"/>
                        <a:pt x="422" y="394"/>
                        <a:pt x="405" y="400"/>
                      </a:cubicBezTo>
                      <a:cubicBezTo>
                        <a:pt x="387" y="405"/>
                        <a:pt x="373" y="393"/>
                        <a:pt x="338" y="382"/>
                      </a:cubicBezTo>
                      <a:cubicBezTo>
                        <a:pt x="311" y="374"/>
                        <a:pt x="291" y="389"/>
                        <a:pt x="274" y="409"/>
                      </a:cubicBezTo>
                      <a:cubicBezTo>
                        <a:pt x="301" y="443"/>
                        <a:pt x="314" y="452"/>
                        <a:pt x="316" y="489"/>
                      </a:cubicBezTo>
                      <a:cubicBezTo>
                        <a:pt x="318" y="531"/>
                        <a:pt x="291" y="559"/>
                        <a:pt x="261" y="606"/>
                      </a:cubicBezTo>
                      <a:cubicBezTo>
                        <a:pt x="237" y="646"/>
                        <a:pt x="216" y="680"/>
                        <a:pt x="203" y="724"/>
                      </a:cubicBezTo>
                      <a:cubicBezTo>
                        <a:pt x="182" y="800"/>
                        <a:pt x="221" y="903"/>
                        <a:pt x="226" y="958"/>
                      </a:cubicBezTo>
                      <a:cubicBezTo>
                        <a:pt x="231" y="1008"/>
                        <a:pt x="237" y="1119"/>
                        <a:pt x="241" y="1185"/>
                      </a:cubicBezTo>
                      <a:cubicBezTo>
                        <a:pt x="264" y="1187"/>
                        <a:pt x="264" y="1187"/>
                        <a:pt x="264" y="1187"/>
                      </a:cubicBezTo>
                      <a:cubicBezTo>
                        <a:pt x="274" y="1231"/>
                        <a:pt x="274" y="1231"/>
                        <a:pt x="274" y="1231"/>
                      </a:cubicBezTo>
                      <a:cubicBezTo>
                        <a:pt x="297" y="1217"/>
                        <a:pt x="297" y="1217"/>
                        <a:pt x="297" y="1217"/>
                      </a:cubicBezTo>
                      <a:cubicBezTo>
                        <a:pt x="309" y="1231"/>
                        <a:pt x="309" y="1231"/>
                        <a:pt x="309" y="1231"/>
                      </a:cubicBezTo>
                      <a:cubicBezTo>
                        <a:pt x="285" y="1241"/>
                        <a:pt x="285" y="1241"/>
                        <a:pt x="285" y="1241"/>
                      </a:cubicBezTo>
                      <a:cubicBezTo>
                        <a:pt x="304" y="1283"/>
                        <a:pt x="304" y="1283"/>
                        <a:pt x="304" y="1283"/>
                      </a:cubicBezTo>
                      <a:cubicBezTo>
                        <a:pt x="255" y="1311"/>
                        <a:pt x="255" y="1311"/>
                        <a:pt x="255" y="1311"/>
                      </a:cubicBezTo>
                      <a:cubicBezTo>
                        <a:pt x="114" y="1426"/>
                        <a:pt x="114" y="1426"/>
                        <a:pt x="114" y="1426"/>
                      </a:cubicBezTo>
                      <a:cubicBezTo>
                        <a:pt x="0" y="1531"/>
                        <a:pt x="0" y="1531"/>
                        <a:pt x="0" y="1531"/>
                      </a:cubicBezTo>
                      <a:cubicBezTo>
                        <a:pt x="51" y="1601"/>
                        <a:pt x="51" y="1601"/>
                        <a:pt x="51" y="1601"/>
                      </a:cubicBezTo>
                      <a:cubicBezTo>
                        <a:pt x="344" y="1412"/>
                        <a:pt x="344" y="1412"/>
                        <a:pt x="344" y="1412"/>
                      </a:cubicBezTo>
                      <a:cubicBezTo>
                        <a:pt x="351" y="1386"/>
                        <a:pt x="351" y="1386"/>
                        <a:pt x="351" y="1386"/>
                      </a:cubicBezTo>
                      <a:cubicBezTo>
                        <a:pt x="309" y="1344"/>
                        <a:pt x="309" y="1344"/>
                        <a:pt x="309" y="1344"/>
                      </a:cubicBezTo>
                      <a:cubicBezTo>
                        <a:pt x="328" y="1325"/>
                        <a:pt x="328" y="1325"/>
                        <a:pt x="328" y="1325"/>
                      </a:cubicBezTo>
                      <a:cubicBezTo>
                        <a:pt x="403" y="1402"/>
                        <a:pt x="403" y="1402"/>
                        <a:pt x="403" y="1402"/>
                      </a:cubicBezTo>
                      <a:cubicBezTo>
                        <a:pt x="405" y="1479"/>
                        <a:pt x="405" y="1479"/>
                        <a:pt x="405" y="1479"/>
                      </a:cubicBezTo>
                      <a:cubicBezTo>
                        <a:pt x="365" y="1510"/>
                        <a:pt x="365" y="1510"/>
                        <a:pt x="365" y="1510"/>
                      </a:cubicBezTo>
                      <a:cubicBezTo>
                        <a:pt x="342" y="1477"/>
                        <a:pt x="342" y="1477"/>
                        <a:pt x="342" y="1477"/>
                      </a:cubicBezTo>
                      <a:cubicBezTo>
                        <a:pt x="143" y="1601"/>
                        <a:pt x="143" y="1601"/>
                        <a:pt x="143" y="1601"/>
                      </a:cubicBezTo>
                      <a:cubicBezTo>
                        <a:pt x="143" y="1625"/>
                        <a:pt x="143" y="1625"/>
                        <a:pt x="143" y="1625"/>
                      </a:cubicBezTo>
                      <a:cubicBezTo>
                        <a:pt x="110" y="1643"/>
                        <a:pt x="110" y="1643"/>
                        <a:pt x="110" y="1643"/>
                      </a:cubicBezTo>
                      <a:cubicBezTo>
                        <a:pt x="82" y="1629"/>
                        <a:pt x="82" y="1629"/>
                        <a:pt x="82" y="1629"/>
                      </a:cubicBezTo>
                      <a:cubicBezTo>
                        <a:pt x="30" y="1665"/>
                        <a:pt x="30" y="1665"/>
                        <a:pt x="30" y="1665"/>
                      </a:cubicBezTo>
                      <a:cubicBezTo>
                        <a:pt x="175" y="1864"/>
                        <a:pt x="175" y="1864"/>
                        <a:pt x="175" y="1864"/>
                      </a:cubicBezTo>
                      <a:cubicBezTo>
                        <a:pt x="213" y="1892"/>
                        <a:pt x="213" y="1892"/>
                        <a:pt x="213" y="1892"/>
                      </a:cubicBezTo>
                      <a:cubicBezTo>
                        <a:pt x="295" y="1847"/>
                        <a:pt x="295" y="1847"/>
                        <a:pt x="295" y="1847"/>
                      </a:cubicBezTo>
                      <a:cubicBezTo>
                        <a:pt x="421" y="2032"/>
                        <a:pt x="421" y="2032"/>
                        <a:pt x="421" y="2032"/>
                      </a:cubicBezTo>
                      <a:cubicBezTo>
                        <a:pt x="494" y="1920"/>
                        <a:pt x="494" y="1920"/>
                        <a:pt x="494" y="1920"/>
                      </a:cubicBezTo>
                      <a:cubicBezTo>
                        <a:pt x="459" y="1828"/>
                        <a:pt x="459" y="1828"/>
                        <a:pt x="459" y="1828"/>
                      </a:cubicBezTo>
                      <a:cubicBezTo>
                        <a:pt x="456" y="1681"/>
                        <a:pt x="456" y="1681"/>
                        <a:pt x="456" y="1681"/>
                      </a:cubicBezTo>
                      <a:cubicBezTo>
                        <a:pt x="597" y="1676"/>
                        <a:pt x="597" y="1676"/>
                        <a:pt x="597" y="1676"/>
                      </a:cubicBezTo>
                      <a:cubicBezTo>
                        <a:pt x="576" y="1578"/>
                        <a:pt x="576" y="1578"/>
                        <a:pt x="576" y="1578"/>
                      </a:cubicBezTo>
                      <a:cubicBezTo>
                        <a:pt x="848" y="1545"/>
                        <a:pt x="848" y="1545"/>
                        <a:pt x="848" y="1545"/>
                      </a:cubicBezTo>
                      <a:cubicBezTo>
                        <a:pt x="876" y="1517"/>
                        <a:pt x="876" y="1517"/>
                        <a:pt x="876" y="1517"/>
                      </a:cubicBezTo>
                      <a:cubicBezTo>
                        <a:pt x="1119" y="1494"/>
                        <a:pt x="1119" y="1494"/>
                        <a:pt x="1119" y="1494"/>
                      </a:cubicBezTo>
                      <a:cubicBezTo>
                        <a:pt x="1108" y="1721"/>
                        <a:pt x="1108" y="1721"/>
                        <a:pt x="1108" y="1721"/>
                      </a:cubicBezTo>
                      <a:cubicBezTo>
                        <a:pt x="869" y="1749"/>
                        <a:pt x="869" y="1749"/>
                        <a:pt x="869" y="1749"/>
                      </a:cubicBezTo>
                      <a:cubicBezTo>
                        <a:pt x="873" y="1786"/>
                        <a:pt x="873" y="1786"/>
                        <a:pt x="873" y="1786"/>
                      </a:cubicBezTo>
                      <a:cubicBezTo>
                        <a:pt x="1241" y="1742"/>
                        <a:pt x="1241" y="1742"/>
                        <a:pt x="1241" y="1742"/>
                      </a:cubicBezTo>
                      <a:cubicBezTo>
                        <a:pt x="1255" y="1517"/>
                        <a:pt x="1255" y="1517"/>
                        <a:pt x="1255" y="1517"/>
                      </a:cubicBezTo>
                      <a:cubicBezTo>
                        <a:pt x="1284" y="1514"/>
                        <a:pt x="1316" y="1513"/>
                        <a:pt x="1347" y="1515"/>
                      </a:cubicBezTo>
                      <a:cubicBezTo>
                        <a:pt x="1347" y="1361"/>
                        <a:pt x="1350" y="1149"/>
                        <a:pt x="1352" y="1082"/>
                      </a:cubicBezTo>
                      <a:cubicBezTo>
                        <a:pt x="1356" y="988"/>
                        <a:pt x="1364" y="798"/>
                        <a:pt x="1373" y="767"/>
                      </a:cubicBezTo>
                      <a:cubicBezTo>
                        <a:pt x="1382" y="736"/>
                        <a:pt x="1392" y="668"/>
                        <a:pt x="1389" y="643"/>
                      </a:cubicBezTo>
                      <a:cubicBezTo>
                        <a:pt x="1369" y="613"/>
                        <a:pt x="1334" y="603"/>
                        <a:pt x="1353" y="564"/>
                      </a:cubicBezTo>
                      <a:cubicBezTo>
                        <a:pt x="1370" y="526"/>
                        <a:pt x="1420" y="436"/>
                        <a:pt x="1409" y="333"/>
                      </a:cubicBezTo>
                      <a:cubicBezTo>
                        <a:pt x="1398" y="230"/>
                        <a:pt x="1374" y="140"/>
                        <a:pt x="1220" y="81"/>
                      </a:cubicBezTo>
                      <a:cubicBezTo>
                        <a:pt x="1175" y="63"/>
                        <a:pt x="1163" y="47"/>
                        <a:pt x="1147" y="38"/>
                      </a:cubicBezTo>
                      <a:cubicBezTo>
                        <a:pt x="1117" y="55"/>
                        <a:pt x="1069" y="68"/>
                        <a:pt x="1055" y="68"/>
                      </a:cubicBezTo>
                      <a:cubicBezTo>
                        <a:pt x="1037" y="68"/>
                        <a:pt x="1034" y="65"/>
                        <a:pt x="1008" y="56"/>
                      </a:cubicBez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grpSp>
          <p:sp>
            <p:nvSpPr>
              <p:cNvPr id="175" name="Freeform 514">
                <a:extLst>
                  <a:ext uri="{FF2B5EF4-FFF2-40B4-BE49-F238E27FC236}">
                    <a16:creationId xmlns:a16="http://schemas.microsoft.com/office/drawing/2014/main" id="{8ECBE424-368F-3345-B1EB-24D7F26AD496}"/>
                  </a:ext>
                </a:extLst>
              </p:cNvPr>
              <p:cNvSpPr>
                <a:spLocks/>
              </p:cNvSpPr>
              <p:nvPr/>
            </p:nvSpPr>
            <p:spPr bwMode="auto">
              <a:xfrm>
                <a:off x="3031180" y="4072039"/>
                <a:ext cx="293197" cy="384505"/>
              </a:xfrm>
              <a:custGeom>
                <a:avLst/>
                <a:gdLst>
                  <a:gd name="T0" fmla="*/ 1465 w 1597"/>
                  <a:gd name="T1" fmla="*/ 524 h 2095"/>
                  <a:gd name="T2" fmla="*/ 1595 w 1597"/>
                  <a:gd name="T3" fmla="*/ 392 h 2095"/>
                  <a:gd name="T4" fmla="*/ 1488 w 1597"/>
                  <a:gd name="T5" fmla="*/ 338 h 2095"/>
                  <a:gd name="T6" fmla="*/ 1295 w 1597"/>
                  <a:gd name="T7" fmla="*/ 378 h 2095"/>
                  <a:gd name="T8" fmla="*/ 1133 w 1597"/>
                  <a:gd name="T9" fmla="*/ 227 h 2095"/>
                  <a:gd name="T10" fmla="*/ 1240 w 1597"/>
                  <a:gd name="T11" fmla="*/ 88 h 2095"/>
                  <a:gd name="T12" fmla="*/ 1022 w 1597"/>
                  <a:gd name="T13" fmla="*/ 53 h 2095"/>
                  <a:gd name="T14" fmla="*/ 864 w 1597"/>
                  <a:gd name="T15" fmla="*/ 102 h 2095"/>
                  <a:gd name="T16" fmla="*/ 676 w 1597"/>
                  <a:gd name="T17" fmla="*/ 6 h 2095"/>
                  <a:gd name="T18" fmla="*/ 665 w 1597"/>
                  <a:gd name="T19" fmla="*/ 338 h 2095"/>
                  <a:gd name="T20" fmla="*/ 884 w 1597"/>
                  <a:gd name="T21" fmla="*/ 668 h 2095"/>
                  <a:gd name="T22" fmla="*/ 842 w 1597"/>
                  <a:gd name="T23" fmla="*/ 796 h 2095"/>
                  <a:gd name="T24" fmla="*/ 755 w 1597"/>
                  <a:gd name="T25" fmla="*/ 676 h 2095"/>
                  <a:gd name="T26" fmla="*/ 584 w 1597"/>
                  <a:gd name="T27" fmla="*/ 711 h 2095"/>
                  <a:gd name="T28" fmla="*/ 538 w 1597"/>
                  <a:gd name="T29" fmla="*/ 746 h 2095"/>
                  <a:gd name="T30" fmla="*/ 447 w 1597"/>
                  <a:gd name="T31" fmla="*/ 799 h 2095"/>
                  <a:gd name="T32" fmla="*/ 357 w 1597"/>
                  <a:gd name="T33" fmla="*/ 816 h 2095"/>
                  <a:gd name="T34" fmla="*/ 335 w 1597"/>
                  <a:gd name="T35" fmla="*/ 949 h 2095"/>
                  <a:gd name="T36" fmla="*/ 248 w 1597"/>
                  <a:gd name="T37" fmla="*/ 941 h 2095"/>
                  <a:gd name="T38" fmla="*/ 218 w 1597"/>
                  <a:gd name="T39" fmla="*/ 892 h 2095"/>
                  <a:gd name="T40" fmla="*/ 205 w 1597"/>
                  <a:gd name="T41" fmla="*/ 956 h 2095"/>
                  <a:gd name="T42" fmla="*/ 151 w 1597"/>
                  <a:gd name="T43" fmla="*/ 1010 h 2095"/>
                  <a:gd name="T44" fmla="*/ 106 w 1597"/>
                  <a:gd name="T45" fmla="*/ 911 h 2095"/>
                  <a:gd name="T46" fmla="*/ 56 w 1597"/>
                  <a:gd name="T47" fmla="*/ 896 h 2095"/>
                  <a:gd name="T48" fmla="*/ 7 w 1597"/>
                  <a:gd name="T49" fmla="*/ 982 h 2095"/>
                  <a:gd name="T50" fmla="*/ 24 w 1597"/>
                  <a:gd name="T51" fmla="*/ 1065 h 2095"/>
                  <a:gd name="T52" fmla="*/ 88 w 1597"/>
                  <a:gd name="T53" fmla="*/ 1196 h 2095"/>
                  <a:gd name="T54" fmla="*/ 273 w 1597"/>
                  <a:gd name="T55" fmla="*/ 1539 h 2095"/>
                  <a:gd name="T56" fmla="*/ 576 w 1597"/>
                  <a:gd name="T57" fmla="*/ 1899 h 2095"/>
                  <a:gd name="T58" fmla="*/ 750 w 1597"/>
                  <a:gd name="T59" fmla="*/ 2095 h 2095"/>
                  <a:gd name="T60" fmla="*/ 928 w 1597"/>
                  <a:gd name="T61" fmla="*/ 2019 h 2095"/>
                  <a:gd name="T62" fmla="*/ 1049 w 1597"/>
                  <a:gd name="T63" fmla="*/ 2052 h 2095"/>
                  <a:gd name="T64" fmla="*/ 1043 w 1597"/>
                  <a:gd name="T65" fmla="*/ 1898 h 2095"/>
                  <a:gd name="T66" fmla="*/ 1098 w 1597"/>
                  <a:gd name="T67" fmla="*/ 1791 h 2095"/>
                  <a:gd name="T68" fmla="*/ 1137 w 1597"/>
                  <a:gd name="T69" fmla="*/ 1576 h 2095"/>
                  <a:gd name="T70" fmla="*/ 1212 w 1597"/>
                  <a:gd name="T71" fmla="*/ 1443 h 2095"/>
                  <a:gd name="T72" fmla="*/ 1272 w 1597"/>
                  <a:gd name="T73" fmla="*/ 1371 h 2095"/>
                  <a:gd name="T74" fmla="*/ 1367 w 1597"/>
                  <a:gd name="T75" fmla="*/ 1267 h 2095"/>
                  <a:gd name="T76" fmla="*/ 1361 w 1597"/>
                  <a:gd name="T77" fmla="*/ 1190 h 2095"/>
                  <a:gd name="T78" fmla="*/ 1365 w 1597"/>
                  <a:gd name="T79" fmla="*/ 1155 h 2095"/>
                  <a:gd name="T80" fmla="*/ 1508 w 1597"/>
                  <a:gd name="T81" fmla="*/ 1127 h 2095"/>
                  <a:gd name="T82" fmla="*/ 1316 w 1597"/>
                  <a:gd name="T83" fmla="*/ 756 h 2095"/>
                  <a:gd name="T84" fmla="*/ 1356 w 1597"/>
                  <a:gd name="T85" fmla="*/ 592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7" h="2095">
                    <a:moveTo>
                      <a:pt x="1356" y="592"/>
                    </a:moveTo>
                    <a:cubicBezTo>
                      <a:pt x="1370" y="575"/>
                      <a:pt x="1432" y="547"/>
                      <a:pt x="1465" y="524"/>
                    </a:cubicBezTo>
                    <a:cubicBezTo>
                      <a:pt x="1498" y="501"/>
                      <a:pt x="1542" y="482"/>
                      <a:pt x="1565" y="459"/>
                    </a:cubicBezTo>
                    <a:cubicBezTo>
                      <a:pt x="1588" y="436"/>
                      <a:pt x="1597" y="419"/>
                      <a:pt x="1595" y="392"/>
                    </a:cubicBezTo>
                    <a:cubicBezTo>
                      <a:pt x="1593" y="366"/>
                      <a:pt x="1583" y="348"/>
                      <a:pt x="1562" y="345"/>
                    </a:cubicBezTo>
                    <a:cubicBezTo>
                      <a:pt x="1541" y="341"/>
                      <a:pt x="1520" y="348"/>
                      <a:pt x="1488" y="338"/>
                    </a:cubicBezTo>
                    <a:cubicBezTo>
                      <a:pt x="1456" y="327"/>
                      <a:pt x="1421" y="336"/>
                      <a:pt x="1400" y="345"/>
                    </a:cubicBezTo>
                    <a:cubicBezTo>
                      <a:pt x="1379" y="353"/>
                      <a:pt x="1344" y="371"/>
                      <a:pt x="1295" y="378"/>
                    </a:cubicBezTo>
                    <a:cubicBezTo>
                      <a:pt x="1245" y="385"/>
                      <a:pt x="1179" y="376"/>
                      <a:pt x="1144" y="348"/>
                    </a:cubicBezTo>
                    <a:cubicBezTo>
                      <a:pt x="1108" y="320"/>
                      <a:pt x="1128" y="253"/>
                      <a:pt x="1133" y="227"/>
                    </a:cubicBezTo>
                    <a:cubicBezTo>
                      <a:pt x="1138" y="201"/>
                      <a:pt x="1173" y="162"/>
                      <a:pt x="1193" y="146"/>
                    </a:cubicBezTo>
                    <a:cubicBezTo>
                      <a:pt x="1212" y="130"/>
                      <a:pt x="1226" y="120"/>
                      <a:pt x="1240" y="88"/>
                    </a:cubicBezTo>
                    <a:cubicBezTo>
                      <a:pt x="1254" y="57"/>
                      <a:pt x="1217" y="43"/>
                      <a:pt x="1159" y="21"/>
                    </a:cubicBezTo>
                    <a:cubicBezTo>
                      <a:pt x="1101" y="0"/>
                      <a:pt x="1050" y="30"/>
                      <a:pt x="1022" y="53"/>
                    </a:cubicBezTo>
                    <a:cubicBezTo>
                      <a:pt x="994" y="76"/>
                      <a:pt x="973" y="76"/>
                      <a:pt x="950" y="60"/>
                    </a:cubicBezTo>
                    <a:cubicBezTo>
                      <a:pt x="898" y="24"/>
                      <a:pt x="878" y="71"/>
                      <a:pt x="864" y="102"/>
                    </a:cubicBezTo>
                    <a:cubicBezTo>
                      <a:pt x="837" y="163"/>
                      <a:pt x="792" y="123"/>
                      <a:pt x="766" y="101"/>
                    </a:cubicBezTo>
                    <a:cubicBezTo>
                      <a:pt x="750" y="87"/>
                      <a:pt x="710" y="42"/>
                      <a:pt x="676" y="6"/>
                    </a:cubicBezTo>
                    <a:cubicBezTo>
                      <a:pt x="648" y="27"/>
                      <a:pt x="615" y="59"/>
                      <a:pt x="607" y="82"/>
                    </a:cubicBezTo>
                    <a:cubicBezTo>
                      <a:pt x="597" y="113"/>
                      <a:pt x="624" y="260"/>
                      <a:pt x="665" y="338"/>
                    </a:cubicBezTo>
                    <a:cubicBezTo>
                      <a:pt x="706" y="416"/>
                      <a:pt x="837" y="581"/>
                      <a:pt x="853" y="610"/>
                    </a:cubicBezTo>
                    <a:cubicBezTo>
                      <a:pt x="869" y="639"/>
                      <a:pt x="880" y="646"/>
                      <a:pt x="884" y="668"/>
                    </a:cubicBezTo>
                    <a:cubicBezTo>
                      <a:pt x="887" y="690"/>
                      <a:pt x="894" y="729"/>
                      <a:pt x="877" y="750"/>
                    </a:cubicBezTo>
                    <a:cubicBezTo>
                      <a:pt x="861" y="770"/>
                      <a:pt x="855" y="784"/>
                      <a:pt x="842" y="796"/>
                    </a:cubicBezTo>
                    <a:cubicBezTo>
                      <a:pt x="809" y="786"/>
                      <a:pt x="778" y="758"/>
                      <a:pt x="772" y="742"/>
                    </a:cubicBezTo>
                    <a:cubicBezTo>
                      <a:pt x="766" y="725"/>
                      <a:pt x="756" y="681"/>
                      <a:pt x="755" y="676"/>
                    </a:cubicBezTo>
                    <a:cubicBezTo>
                      <a:pt x="714" y="669"/>
                      <a:pt x="668" y="657"/>
                      <a:pt x="649" y="664"/>
                    </a:cubicBezTo>
                    <a:cubicBezTo>
                      <a:pt x="630" y="672"/>
                      <a:pt x="587" y="702"/>
                      <a:pt x="584" y="711"/>
                    </a:cubicBezTo>
                    <a:cubicBezTo>
                      <a:pt x="581" y="720"/>
                      <a:pt x="587" y="734"/>
                      <a:pt x="578" y="738"/>
                    </a:cubicBezTo>
                    <a:cubicBezTo>
                      <a:pt x="569" y="743"/>
                      <a:pt x="552" y="744"/>
                      <a:pt x="538" y="746"/>
                    </a:cubicBezTo>
                    <a:cubicBezTo>
                      <a:pt x="524" y="748"/>
                      <a:pt x="502" y="748"/>
                      <a:pt x="490" y="761"/>
                    </a:cubicBezTo>
                    <a:cubicBezTo>
                      <a:pt x="478" y="774"/>
                      <a:pt x="467" y="792"/>
                      <a:pt x="447" y="799"/>
                    </a:cubicBezTo>
                    <a:cubicBezTo>
                      <a:pt x="427" y="806"/>
                      <a:pt x="409" y="805"/>
                      <a:pt x="395" y="803"/>
                    </a:cubicBezTo>
                    <a:cubicBezTo>
                      <a:pt x="381" y="801"/>
                      <a:pt x="368" y="804"/>
                      <a:pt x="357" y="816"/>
                    </a:cubicBezTo>
                    <a:cubicBezTo>
                      <a:pt x="345" y="829"/>
                      <a:pt x="350" y="867"/>
                      <a:pt x="348" y="886"/>
                    </a:cubicBezTo>
                    <a:cubicBezTo>
                      <a:pt x="345" y="904"/>
                      <a:pt x="352" y="930"/>
                      <a:pt x="335" y="949"/>
                    </a:cubicBezTo>
                    <a:cubicBezTo>
                      <a:pt x="319" y="968"/>
                      <a:pt x="325" y="967"/>
                      <a:pt x="301" y="962"/>
                    </a:cubicBezTo>
                    <a:cubicBezTo>
                      <a:pt x="277" y="958"/>
                      <a:pt x="253" y="953"/>
                      <a:pt x="248" y="941"/>
                    </a:cubicBezTo>
                    <a:cubicBezTo>
                      <a:pt x="242" y="930"/>
                      <a:pt x="244" y="921"/>
                      <a:pt x="241" y="896"/>
                    </a:cubicBezTo>
                    <a:cubicBezTo>
                      <a:pt x="237" y="872"/>
                      <a:pt x="221" y="872"/>
                      <a:pt x="218" y="892"/>
                    </a:cubicBezTo>
                    <a:cubicBezTo>
                      <a:pt x="214" y="912"/>
                      <a:pt x="211" y="917"/>
                      <a:pt x="207" y="924"/>
                    </a:cubicBezTo>
                    <a:cubicBezTo>
                      <a:pt x="204" y="931"/>
                      <a:pt x="204" y="945"/>
                      <a:pt x="205" y="956"/>
                    </a:cubicBezTo>
                    <a:cubicBezTo>
                      <a:pt x="205" y="968"/>
                      <a:pt x="211" y="997"/>
                      <a:pt x="193" y="1007"/>
                    </a:cubicBezTo>
                    <a:cubicBezTo>
                      <a:pt x="176" y="1017"/>
                      <a:pt x="175" y="1017"/>
                      <a:pt x="151" y="1010"/>
                    </a:cubicBezTo>
                    <a:cubicBezTo>
                      <a:pt x="127" y="1003"/>
                      <a:pt x="119" y="1006"/>
                      <a:pt x="115" y="979"/>
                    </a:cubicBezTo>
                    <a:cubicBezTo>
                      <a:pt x="111" y="952"/>
                      <a:pt x="108" y="927"/>
                      <a:pt x="106" y="911"/>
                    </a:cubicBezTo>
                    <a:cubicBezTo>
                      <a:pt x="104" y="895"/>
                      <a:pt x="107" y="891"/>
                      <a:pt x="89" y="887"/>
                    </a:cubicBezTo>
                    <a:cubicBezTo>
                      <a:pt x="70" y="882"/>
                      <a:pt x="62" y="881"/>
                      <a:pt x="56" y="896"/>
                    </a:cubicBezTo>
                    <a:cubicBezTo>
                      <a:pt x="50" y="911"/>
                      <a:pt x="42" y="924"/>
                      <a:pt x="34" y="935"/>
                    </a:cubicBezTo>
                    <a:cubicBezTo>
                      <a:pt x="26" y="946"/>
                      <a:pt x="14" y="970"/>
                      <a:pt x="7" y="982"/>
                    </a:cubicBezTo>
                    <a:cubicBezTo>
                      <a:pt x="0" y="995"/>
                      <a:pt x="2" y="1002"/>
                      <a:pt x="10" y="1021"/>
                    </a:cubicBezTo>
                    <a:cubicBezTo>
                      <a:pt x="19" y="1040"/>
                      <a:pt x="25" y="1047"/>
                      <a:pt x="24" y="1065"/>
                    </a:cubicBezTo>
                    <a:cubicBezTo>
                      <a:pt x="22" y="1083"/>
                      <a:pt x="25" y="1089"/>
                      <a:pt x="33" y="1102"/>
                    </a:cubicBezTo>
                    <a:cubicBezTo>
                      <a:pt x="41" y="1115"/>
                      <a:pt x="82" y="1173"/>
                      <a:pt x="88" y="1196"/>
                    </a:cubicBezTo>
                    <a:cubicBezTo>
                      <a:pt x="94" y="1219"/>
                      <a:pt x="130" y="1298"/>
                      <a:pt x="140" y="1318"/>
                    </a:cubicBezTo>
                    <a:cubicBezTo>
                      <a:pt x="151" y="1338"/>
                      <a:pt x="231" y="1491"/>
                      <a:pt x="273" y="1539"/>
                    </a:cubicBezTo>
                    <a:cubicBezTo>
                      <a:pt x="315" y="1587"/>
                      <a:pt x="423" y="1728"/>
                      <a:pt x="447" y="1755"/>
                    </a:cubicBezTo>
                    <a:cubicBezTo>
                      <a:pt x="467" y="1777"/>
                      <a:pt x="541" y="1854"/>
                      <a:pt x="576" y="1899"/>
                    </a:cubicBezTo>
                    <a:cubicBezTo>
                      <a:pt x="577" y="1898"/>
                      <a:pt x="577" y="1897"/>
                      <a:pt x="577" y="1897"/>
                    </a:cubicBezTo>
                    <a:cubicBezTo>
                      <a:pt x="750" y="2095"/>
                      <a:pt x="750" y="2095"/>
                      <a:pt x="750" y="2095"/>
                    </a:cubicBezTo>
                    <a:cubicBezTo>
                      <a:pt x="843" y="2019"/>
                      <a:pt x="843" y="2019"/>
                      <a:pt x="843" y="2019"/>
                    </a:cubicBezTo>
                    <a:cubicBezTo>
                      <a:pt x="928" y="2019"/>
                      <a:pt x="928" y="2019"/>
                      <a:pt x="928" y="2019"/>
                    </a:cubicBezTo>
                    <a:cubicBezTo>
                      <a:pt x="928" y="2019"/>
                      <a:pt x="970" y="2040"/>
                      <a:pt x="980" y="2042"/>
                    </a:cubicBezTo>
                    <a:cubicBezTo>
                      <a:pt x="991" y="2044"/>
                      <a:pt x="1035" y="2052"/>
                      <a:pt x="1049" y="2052"/>
                    </a:cubicBezTo>
                    <a:cubicBezTo>
                      <a:pt x="1063" y="2052"/>
                      <a:pt x="1080" y="2045"/>
                      <a:pt x="1082" y="2017"/>
                    </a:cubicBezTo>
                    <a:cubicBezTo>
                      <a:pt x="1084" y="1989"/>
                      <a:pt x="1035" y="1915"/>
                      <a:pt x="1043" y="1898"/>
                    </a:cubicBezTo>
                    <a:cubicBezTo>
                      <a:pt x="1052" y="1880"/>
                      <a:pt x="1065" y="1887"/>
                      <a:pt x="1065" y="1859"/>
                    </a:cubicBezTo>
                    <a:cubicBezTo>
                      <a:pt x="1065" y="1831"/>
                      <a:pt x="1077" y="1801"/>
                      <a:pt x="1098" y="1791"/>
                    </a:cubicBezTo>
                    <a:cubicBezTo>
                      <a:pt x="1119" y="1780"/>
                      <a:pt x="1124" y="1757"/>
                      <a:pt x="1124" y="1724"/>
                    </a:cubicBezTo>
                    <a:cubicBezTo>
                      <a:pt x="1124" y="1690"/>
                      <a:pt x="1128" y="1599"/>
                      <a:pt x="1137" y="1576"/>
                    </a:cubicBezTo>
                    <a:cubicBezTo>
                      <a:pt x="1145" y="1553"/>
                      <a:pt x="1188" y="1483"/>
                      <a:pt x="1193" y="1469"/>
                    </a:cubicBezTo>
                    <a:cubicBezTo>
                      <a:pt x="1198" y="1455"/>
                      <a:pt x="1196" y="1443"/>
                      <a:pt x="1212" y="1443"/>
                    </a:cubicBezTo>
                    <a:cubicBezTo>
                      <a:pt x="1228" y="1443"/>
                      <a:pt x="1237" y="1450"/>
                      <a:pt x="1242" y="1423"/>
                    </a:cubicBezTo>
                    <a:cubicBezTo>
                      <a:pt x="1247" y="1397"/>
                      <a:pt x="1244" y="1372"/>
                      <a:pt x="1272" y="1371"/>
                    </a:cubicBezTo>
                    <a:cubicBezTo>
                      <a:pt x="1300" y="1369"/>
                      <a:pt x="1312" y="1371"/>
                      <a:pt x="1321" y="1334"/>
                    </a:cubicBezTo>
                    <a:cubicBezTo>
                      <a:pt x="1330" y="1297"/>
                      <a:pt x="1346" y="1276"/>
                      <a:pt x="1367" y="1267"/>
                    </a:cubicBezTo>
                    <a:cubicBezTo>
                      <a:pt x="1388" y="1258"/>
                      <a:pt x="1400" y="1265"/>
                      <a:pt x="1388" y="1225"/>
                    </a:cubicBezTo>
                    <a:cubicBezTo>
                      <a:pt x="1381" y="1202"/>
                      <a:pt x="1381" y="1195"/>
                      <a:pt x="1361" y="1190"/>
                    </a:cubicBezTo>
                    <a:cubicBezTo>
                      <a:pt x="1342" y="1184"/>
                      <a:pt x="1322" y="1193"/>
                      <a:pt x="1326" y="1163"/>
                    </a:cubicBezTo>
                    <a:cubicBezTo>
                      <a:pt x="1328" y="1151"/>
                      <a:pt x="1347" y="1165"/>
                      <a:pt x="1365" y="1155"/>
                    </a:cubicBezTo>
                    <a:cubicBezTo>
                      <a:pt x="1377" y="1148"/>
                      <a:pt x="1402" y="1142"/>
                      <a:pt x="1423" y="1141"/>
                    </a:cubicBezTo>
                    <a:cubicBezTo>
                      <a:pt x="1437" y="1139"/>
                      <a:pt x="1474" y="1132"/>
                      <a:pt x="1508" y="1127"/>
                    </a:cubicBezTo>
                    <a:cubicBezTo>
                      <a:pt x="1462" y="1074"/>
                      <a:pt x="1402" y="983"/>
                      <a:pt x="1388" y="944"/>
                    </a:cubicBezTo>
                    <a:cubicBezTo>
                      <a:pt x="1370" y="895"/>
                      <a:pt x="1340" y="793"/>
                      <a:pt x="1316" y="756"/>
                    </a:cubicBezTo>
                    <a:cubicBezTo>
                      <a:pt x="1291" y="719"/>
                      <a:pt x="1314" y="664"/>
                      <a:pt x="1319" y="640"/>
                    </a:cubicBezTo>
                    <a:cubicBezTo>
                      <a:pt x="1325" y="615"/>
                      <a:pt x="1342" y="610"/>
                      <a:pt x="1356" y="592"/>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176" name="Freeform 515">
                <a:extLst>
                  <a:ext uri="{FF2B5EF4-FFF2-40B4-BE49-F238E27FC236}">
                    <a16:creationId xmlns:a16="http://schemas.microsoft.com/office/drawing/2014/main" id="{7F79DF80-6294-A245-8E78-65AFD203CD39}"/>
                  </a:ext>
                </a:extLst>
              </p:cNvPr>
              <p:cNvSpPr>
                <a:spLocks/>
              </p:cNvSpPr>
              <p:nvPr/>
            </p:nvSpPr>
            <p:spPr bwMode="auto">
              <a:xfrm>
                <a:off x="2938162" y="4309752"/>
                <a:ext cx="198781" cy="251856"/>
              </a:xfrm>
              <a:custGeom>
                <a:avLst/>
                <a:gdLst>
                  <a:gd name="T0" fmla="*/ 554 w 1083"/>
                  <a:gd name="T1" fmla="*/ 55 h 1372"/>
                  <a:gd name="T2" fmla="*/ 530 w 1083"/>
                  <a:gd name="T3" fmla="*/ 98 h 1372"/>
                  <a:gd name="T4" fmla="*/ 521 w 1083"/>
                  <a:gd name="T5" fmla="*/ 179 h 1372"/>
                  <a:gd name="T6" fmla="*/ 452 w 1083"/>
                  <a:gd name="T7" fmla="*/ 287 h 1372"/>
                  <a:gd name="T8" fmla="*/ 419 w 1083"/>
                  <a:gd name="T9" fmla="*/ 527 h 1372"/>
                  <a:gd name="T10" fmla="*/ 236 w 1083"/>
                  <a:gd name="T11" fmla="*/ 787 h 1372"/>
                  <a:gd name="T12" fmla="*/ 117 w 1083"/>
                  <a:gd name="T13" fmla="*/ 1012 h 1372"/>
                  <a:gd name="T14" fmla="*/ 36 w 1083"/>
                  <a:gd name="T15" fmla="*/ 1154 h 1372"/>
                  <a:gd name="T16" fmla="*/ 55 w 1083"/>
                  <a:gd name="T17" fmla="*/ 1318 h 1372"/>
                  <a:gd name="T18" fmla="*/ 68 w 1083"/>
                  <a:gd name="T19" fmla="*/ 1333 h 1372"/>
                  <a:gd name="T20" fmla="*/ 132 w 1083"/>
                  <a:gd name="T21" fmla="*/ 1306 h 1372"/>
                  <a:gd name="T22" fmla="*/ 199 w 1083"/>
                  <a:gd name="T23" fmla="*/ 1324 h 1372"/>
                  <a:gd name="T24" fmla="*/ 238 w 1083"/>
                  <a:gd name="T25" fmla="*/ 1306 h 1372"/>
                  <a:gd name="T26" fmla="*/ 239 w 1083"/>
                  <a:gd name="T27" fmla="*/ 1329 h 1372"/>
                  <a:gd name="T28" fmla="*/ 280 w 1083"/>
                  <a:gd name="T29" fmla="*/ 1326 h 1372"/>
                  <a:gd name="T30" fmla="*/ 331 w 1083"/>
                  <a:gd name="T31" fmla="*/ 1331 h 1372"/>
                  <a:gd name="T32" fmla="*/ 341 w 1083"/>
                  <a:gd name="T33" fmla="*/ 1370 h 1372"/>
                  <a:gd name="T34" fmla="*/ 392 w 1083"/>
                  <a:gd name="T35" fmla="*/ 1368 h 1372"/>
                  <a:gd name="T36" fmla="*/ 460 w 1083"/>
                  <a:gd name="T37" fmla="*/ 1355 h 1372"/>
                  <a:gd name="T38" fmla="*/ 478 w 1083"/>
                  <a:gd name="T39" fmla="*/ 1315 h 1372"/>
                  <a:gd name="T40" fmla="*/ 527 w 1083"/>
                  <a:gd name="T41" fmla="*/ 1258 h 1372"/>
                  <a:gd name="T42" fmla="*/ 631 w 1083"/>
                  <a:gd name="T43" fmla="*/ 1259 h 1372"/>
                  <a:gd name="T44" fmla="*/ 650 w 1083"/>
                  <a:gd name="T45" fmla="*/ 1214 h 1372"/>
                  <a:gd name="T46" fmla="*/ 647 w 1083"/>
                  <a:gd name="T47" fmla="*/ 1026 h 1372"/>
                  <a:gd name="T48" fmla="*/ 637 w 1083"/>
                  <a:gd name="T49" fmla="*/ 950 h 1372"/>
                  <a:gd name="T50" fmla="*/ 706 w 1083"/>
                  <a:gd name="T51" fmla="*/ 941 h 1372"/>
                  <a:gd name="T52" fmla="*/ 802 w 1083"/>
                  <a:gd name="T53" fmla="*/ 980 h 1372"/>
                  <a:gd name="T54" fmla="*/ 849 w 1083"/>
                  <a:gd name="T55" fmla="*/ 992 h 1372"/>
                  <a:gd name="T56" fmla="*/ 941 w 1083"/>
                  <a:gd name="T57" fmla="*/ 962 h 1372"/>
                  <a:gd name="T58" fmla="*/ 941 w 1083"/>
                  <a:gd name="T59" fmla="*/ 962 h 1372"/>
                  <a:gd name="T60" fmla="*/ 950 w 1083"/>
                  <a:gd name="T61" fmla="*/ 908 h 1372"/>
                  <a:gd name="T62" fmla="*/ 1000 w 1083"/>
                  <a:gd name="T63" fmla="*/ 872 h 1372"/>
                  <a:gd name="T64" fmla="*/ 1006 w 1083"/>
                  <a:gd name="T65" fmla="*/ 784 h 1372"/>
                  <a:gd name="T66" fmla="*/ 925 w 1083"/>
                  <a:gd name="T67" fmla="*/ 728 h 1372"/>
                  <a:gd name="T68" fmla="*/ 918 w 1083"/>
                  <a:gd name="T69" fmla="*/ 673 h 1372"/>
                  <a:gd name="T70" fmla="*/ 970 w 1083"/>
                  <a:gd name="T71" fmla="*/ 637 h 1372"/>
                  <a:gd name="T72" fmla="*/ 1034 w 1083"/>
                  <a:gd name="T73" fmla="*/ 657 h 1372"/>
                  <a:gd name="T74" fmla="*/ 1083 w 1083"/>
                  <a:gd name="T75" fmla="*/ 604 h 1372"/>
                  <a:gd name="T76" fmla="*/ 954 w 1083"/>
                  <a:gd name="T77" fmla="*/ 460 h 1372"/>
                  <a:gd name="T78" fmla="*/ 780 w 1083"/>
                  <a:gd name="T79" fmla="*/ 244 h 1372"/>
                  <a:gd name="T80" fmla="*/ 647 w 1083"/>
                  <a:gd name="T81" fmla="*/ 23 h 1372"/>
                  <a:gd name="T82" fmla="*/ 636 w 1083"/>
                  <a:gd name="T83" fmla="*/ 0 h 1372"/>
                  <a:gd name="T84" fmla="*/ 554 w 1083"/>
                  <a:gd name="T85" fmla="*/ 55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3" h="1372">
                    <a:moveTo>
                      <a:pt x="554" y="55"/>
                    </a:moveTo>
                    <a:cubicBezTo>
                      <a:pt x="549" y="66"/>
                      <a:pt x="541" y="81"/>
                      <a:pt x="530" y="98"/>
                    </a:cubicBezTo>
                    <a:cubicBezTo>
                      <a:pt x="539" y="121"/>
                      <a:pt x="530" y="155"/>
                      <a:pt x="521" y="179"/>
                    </a:cubicBezTo>
                    <a:cubicBezTo>
                      <a:pt x="509" y="211"/>
                      <a:pt x="474" y="239"/>
                      <a:pt x="452" y="287"/>
                    </a:cubicBezTo>
                    <a:cubicBezTo>
                      <a:pt x="428" y="340"/>
                      <a:pt x="428" y="448"/>
                      <a:pt x="419" y="527"/>
                    </a:cubicBezTo>
                    <a:cubicBezTo>
                      <a:pt x="410" y="606"/>
                      <a:pt x="286" y="736"/>
                      <a:pt x="236" y="787"/>
                    </a:cubicBezTo>
                    <a:cubicBezTo>
                      <a:pt x="187" y="838"/>
                      <a:pt x="138" y="949"/>
                      <a:pt x="117" y="1012"/>
                    </a:cubicBezTo>
                    <a:cubicBezTo>
                      <a:pt x="96" y="1075"/>
                      <a:pt x="73" y="1105"/>
                      <a:pt x="36" y="1154"/>
                    </a:cubicBezTo>
                    <a:cubicBezTo>
                      <a:pt x="0" y="1202"/>
                      <a:pt x="20" y="1270"/>
                      <a:pt x="55" y="1318"/>
                    </a:cubicBezTo>
                    <a:cubicBezTo>
                      <a:pt x="60" y="1324"/>
                      <a:pt x="64" y="1329"/>
                      <a:pt x="68" y="1333"/>
                    </a:cubicBezTo>
                    <a:cubicBezTo>
                      <a:pt x="85" y="1313"/>
                      <a:pt x="105" y="1298"/>
                      <a:pt x="132" y="1306"/>
                    </a:cubicBezTo>
                    <a:cubicBezTo>
                      <a:pt x="167" y="1317"/>
                      <a:pt x="181" y="1329"/>
                      <a:pt x="199" y="1324"/>
                    </a:cubicBezTo>
                    <a:cubicBezTo>
                      <a:pt x="216" y="1318"/>
                      <a:pt x="238" y="1306"/>
                      <a:pt x="238" y="1306"/>
                    </a:cubicBezTo>
                    <a:cubicBezTo>
                      <a:pt x="239" y="1329"/>
                      <a:pt x="239" y="1329"/>
                      <a:pt x="239" y="1329"/>
                    </a:cubicBezTo>
                    <a:cubicBezTo>
                      <a:pt x="239" y="1329"/>
                      <a:pt x="266" y="1333"/>
                      <a:pt x="280" y="1326"/>
                    </a:cubicBezTo>
                    <a:cubicBezTo>
                      <a:pt x="294" y="1319"/>
                      <a:pt x="325" y="1322"/>
                      <a:pt x="331" y="1331"/>
                    </a:cubicBezTo>
                    <a:cubicBezTo>
                      <a:pt x="337" y="1339"/>
                      <a:pt x="344" y="1365"/>
                      <a:pt x="341" y="1370"/>
                    </a:cubicBezTo>
                    <a:cubicBezTo>
                      <a:pt x="341" y="1370"/>
                      <a:pt x="383" y="1372"/>
                      <a:pt x="392" y="1368"/>
                    </a:cubicBezTo>
                    <a:cubicBezTo>
                      <a:pt x="402" y="1365"/>
                      <a:pt x="450" y="1363"/>
                      <a:pt x="460" y="1355"/>
                    </a:cubicBezTo>
                    <a:cubicBezTo>
                      <a:pt x="471" y="1347"/>
                      <a:pt x="481" y="1337"/>
                      <a:pt x="478" y="1315"/>
                    </a:cubicBezTo>
                    <a:cubicBezTo>
                      <a:pt x="474" y="1294"/>
                      <a:pt x="466" y="1258"/>
                      <a:pt x="527" y="1258"/>
                    </a:cubicBezTo>
                    <a:cubicBezTo>
                      <a:pt x="588" y="1258"/>
                      <a:pt x="621" y="1264"/>
                      <a:pt x="631" y="1259"/>
                    </a:cubicBezTo>
                    <a:cubicBezTo>
                      <a:pt x="642" y="1255"/>
                      <a:pt x="653" y="1253"/>
                      <a:pt x="650" y="1214"/>
                    </a:cubicBezTo>
                    <a:cubicBezTo>
                      <a:pt x="646" y="1174"/>
                      <a:pt x="650" y="1041"/>
                      <a:pt x="647" y="1026"/>
                    </a:cubicBezTo>
                    <a:cubicBezTo>
                      <a:pt x="645" y="1011"/>
                      <a:pt x="639" y="965"/>
                      <a:pt x="637" y="950"/>
                    </a:cubicBezTo>
                    <a:cubicBezTo>
                      <a:pt x="644" y="941"/>
                      <a:pt x="676" y="924"/>
                      <a:pt x="706" y="941"/>
                    </a:cubicBezTo>
                    <a:cubicBezTo>
                      <a:pt x="736" y="957"/>
                      <a:pt x="776" y="972"/>
                      <a:pt x="802" y="980"/>
                    </a:cubicBezTo>
                    <a:cubicBezTo>
                      <a:pt x="828" y="989"/>
                      <a:pt x="831" y="992"/>
                      <a:pt x="849" y="992"/>
                    </a:cubicBezTo>
                    <a:cubicBezTo>
                      <a:pt x="863" y="992"/>
                      <a:pt x="911" y="979"/>
                      <a:pt x="941" y="962"/>
                    </a:cubicBezTo>
                    <a:cubicBezTo>
                      <a:pt x="941" y="962"/>
                      <a:pt x="941" y="962"/>
                      <a:pt x="941" y="962"/>
                    </a:cubicBezTo>
                    <a:cubicBezTo>
                      <a:pt x="932" y="937"/>
                      <a:pt x="937" y="920"/>
                      <a:pt x="950" y="908"/>
                    </a:cubicBezTo>
                    <a:cubicBezTo>
                      <a:pt x="962" y="895"/>
                      <a:pt x="977" y="885"/>
                      <a:pt x="1000" y="872"/>
                    </a:cubicBezTo>
                    <a:cubicBezTo>
                      <a:pt x="1022" y="858"/>
                      <a:pt x="1049" y="808"/>
                      <a:pt x="1006" y="784"/>
                    </a:cubicBezTo>
                    <a:cubicBezTo>
                      <a:pt x="963" y="760"/>
                      <a:pt x="937" y="746"/>
                      <a:pt x="925" y="728"/>
                    </a:cubicBezTo>
                    <a:cubicBezTo>
                      <a:pt x="925" y="712"/>
                      <a:pt x="921" y="690"/>
                      <a:pt x="918" y="673"/>
                    </a:cubicBezTo>
                    <a:cubicBezTo>
                      <a:pt x="916" y="657"/>
                      <a:pt x="947" y="631"/>
                      <a:pt x="970" y="637"/>
                    </a:cubicBezTo>
                    <a:cubicBezTo>
                      <a:pt x="992" y="643"/>
                      <a:pt x="1020" y="663"/>
                      <a:pt x="1034" y="657"/>
                    </a:cubicBezTo>
                    <a:cubicBezTo>
                      <a:pt x="1046" y="651"/>
                      <a:pt x="1078" y="611"/>
                      <a:pt x="1083" y="604"/>
                    </a:cubicBezTo>
                    <a:cubicBezTo>
                      <a:pt x="1048" y="559"/>
                      <a:pt x="974" y="482"/>
                      <a:pt x="954" y="460"/>
                    </a:cubicBezTo>
                    <a:cubicBezTo>
                      <a:pt x="930" y="433"/>
                      <a:pt x="822" y="292"/>
                      <a:pt x="780" y="244"/>
                    </a:cubicBezTo>
                    <a:cubicBezTo>
                      <a:pt x="738" y="196"/>
                      <a:pt x="658" y="43"/>
                      <a:pt x="647" y="23"/>
                    </a:cubicBezTo>
                    <a:cubicBezTo>
                      <a:pt x="645" y="18"/>
                      <a:pt x="641" y="10"/>
                      <a:pt x="636" y="0"/>
                    </a:cubicBezTo>
                    <a:cubicBezTo>
                      <a:pt x="607" y="12"/>
                      <a:pt x="561" y="38"/>
                      <a:pt x="554" y="55"/>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177" name="Freeform 516">
                <a:extLst>
                  <a:ext uri="{FF2B5EF4-FFF2-40B4-BE49-F238E27FC236}">
                    <a16:creationId xmlns:a16="http://schemas.microsoft.com/office/drawing/2014/main" id="{2581C92A-F3EC-F749-B867-B4F4D19A7FE1}"/>
                  </a:ext>
                </a:extLst>
              </p:cNvPr>
              <p:cNvSpPr>
                <a:spLocks/>
              </p:cNvSpPr>
              <p:nvPr/>
            </p:nvSpPr>
            <p:spPr bwMode="auto">
              <a:xfrm>
                <a:off x="2747074" y="3979099"/>
                <a:ext cx="448227" cy="355209"/>
              </a:xfrm>
              <a:custGeom>
                <a:avLst/>
                <a:gdLst>
                  <a:gd name="T0" fmla="*/ 2401 w 2442"/>
                  <a:gd name="T1" fmla="*/ 1116 h 1935"/>
                  <a:gd name="T2" fmla="*/ 2155 w 2442"/>
                  <a:gd name="T3" fmla="*/ 588 h 1935"/>
                  <a:gd name="T4" fmla="*/ 2170 w 2442"/>
                  <a:gd name="T5" fmla="*/ 460 h 1935"/>
                  <a:gd name="T6" fmla="*/ 1933 w 2442"/>
                  <a:gd name="T7" fmla="*/ 521 h 1935"/>
                  <a:gd name="T8" fmla="*/ 1765 w 2442"/>
                  <a:gd name="T9" fmla="*/ 569 h 1935"/>
                  <a:gd name="T10" fmla="*/ 1706 w 2442"/>
                  <a:gd name="T11" fmla="*/ 307 h 1935"/>
                  <a:gd name="T12" fmla="*/ 1719 w 2442"/>
                  <a:gd name="T13" fmla="*/ 106 h 1935"/>
                  <a:gd name="T14" fmla="*/ 1500 w 2442"/>
                  <a:gd name="T15" fmla="*/ 225 h 1935"/>
                  <a:gd name="T16" fmla="*/ 1198 w 2442"/>
                  <a:gd name="T17" fmla="*/ 297 h 1935"/>
                  <a:gd name="T18" fmla="*/ 914 w 2442"/>
                  <a:gd name="T19" fmla="*/ 265 h 1935"/>
                  <a:gd name="T20" fmla="*/ 783 w 2442"/>
                  <a:gd name="T21" fmla="*/ 91 h 1935"/>
                  <a:gd name="T22" fmla="*/ 607 w 2442"/>
                  <a:gd name="T23" fmla="*/ 42 h 1935"/>
                  <a:gd name="T24" fmla="*/ 401 w 2442"/>
                  <a:gd name="T25" fmla="*/ 140 h 1935"/>
                  <a:gd name="T26" fmla="*/ 333 w 2442"/>
                  <a:gd name="T27" fmla="*/ 190 h 1935"/>
                  <a:gd name="T28" fmla="*/ 479 w 2442"/>
                  <a:gd name="T29" fmla="*/ 457 h 1935"/>
                  <a:gd name="T30" fmla="*/ 446 w 2442"/>
                  <a:gd name="T31" fmla="*/ 658 h 1935"/>
                  <a:gd name="T32" fmla="*/ 303 w 2442"/>
                  <a:gd name="T33" fmla="*/ 766 h 1935"/>
                  <a:gd name="T34" fmla="*/ 193 w 2442"/>
                  <a:gd name="T35" fmla="*/ 867 h 1935"/>
                  <a:gd name="T36" fmla="*/ 32 w 2442"/>
                  <a:gd name="T37" fmla="*/ 1063 h 1935"/>
                  <a:gd name="T38" fmla="*/ 272 w 2442"/>
                  <a:gd name="T39" fmla="*/ 1241 h 1935"/>
                  <a:gd name="T40" fmla="*/ 417 w 2442"/>
                  <a:gd name="T41" fmla="*/ 1192 h 1935"/>
                  <a:gd name="T42" fmla="*/ 452 w 2442"/>
                  <a:gd name="T43" fmla="*/ 1274 h 1935"/>
                  <a:gd name="T44" fmla="*/ 279 w 2442"/>
                  <a:gd name="T45" fmla="*/ 1413 h 1935"/>
                  <a:gd name="T46" fmla="*/ 664 w 2442"/>
                  <a:gd name="T47" fmla="*/ 1560 h 1935"/>
                  <a:gd name="T48" fmla="*/ 1102 w 2442"/>
                  <a:gd name="T49" fmla="*/ 1620 h 1935"/>
                  <a:gd name="T50" fmla="*/ 1095 w 2442"/>
                  <a:gd name="T51" fmla="*/ 1836 h 1935"/>
                  <a:gd name="T52" fmla="*/ 1469 w 2442"/>
                  <a:gd name="T53" fmla="*/ 1868 h 1935"/>
                  <a:gd name="T54" fmla="*/ 1571 w 2442"/>
                  <a:gd name="T55" fmla="*/ 1899 h 1935"/>
                  <a:gd name="T56" fmla="*/ 1677 w 2442"/>
                  <a:gd name="T57" fmla="*/ 1801 h 1935"/>
                  <a:gd name="T58" fmla="*/ 1581 w 2442"/>
                  <a:gd name="T59" fmla="*/ 1608 h 1935"/>
                  <a:gd name="T60" fmla="*/ 1558 w 2442"/>
                  <a:gd name="T61" fmla="*/ 1527 h 1935"/>
                  <a:gd name="T62" fmla="*/ 1582 w 2442"/>
                  <a:gd name="T63" fmla="*/ 1441 h 1935"/>
                  <a:gd name="T64" fmla="*/ 1637 w 2442"/>
                  <a:gd name="T65" fmla="*/ 1393 h 1935"/>
                  <a:gd name="T66" fmla="*/ 1663 w 2442"/>
                  <a:gd name="T67" fmla="*/ 1485 h 1935"/>
                  <a:gd name="T68" fmla="*/ 1741 w 2442"/>
                  <a:gd name="T69" fmla="*/ 1513 h 1935"/>
                  <a:gd name="T70" fmla="*/ 1755 w 2442"/>
                  <a:gd name="T71" fmla="*/ 1430 h 1935"/>
                  <a:gd name="T72" fmla="*/ 1789 w 2442"/>
                  <a:gd name="T73" fmla="*/ 1402 h 1935"/>
                  <a:gd name="T74" fmla="*/ 1849 w 2442"/>
                  <a:gd name="T75" fmla="*/ 1468 h 1935"/>
                  <a:gd name="T76" fmla="*/ 1896 w 2442"/>
                  <a:gd name="T77" fmla="*/ 1392 h 1935"/>
                  <a:gd name="T78" fmla="*/ 1943 w 2442"/>
                  <a:gd name="T79" fmla="*/ 1309 h 1935"/>
                  <a:gd name="T80" fmla="*/ 2038 w 2442"/>
                  <a:gd name="T81" fmla="*/ 1267 h 1935"/>
                  <a:gd name="T82" fmla="*/ 2126 w 2442"/>
                  <a:gd name="T83" fmla="*/ 1244 h 1935"/>
                  <a:gd name="T84" fmla="*/ 2197 w 2442"/>
                  <a:gd name="T85" fmla="*/ 1170 h 1935"/>
                  <a:gd name="T86" fmla="*/ 2320 w 2442"/>
                  <a:gd name="T87" fmla="*/ 1248 h 1935"/>
                  <a:gd name="T88" fmla="*/ 2425 w 2442"/>
                  <a:gd name="T89" fmla="*/ 1256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2" h="1935">
                    <a:moveTo>
                      <a:pt x="2432" y="1174"/>
                    </a:moveTo>
                    <a:cubicBezTo>
                      <a:pt x="2428" y="1152"/>
                      <a:pt x="2417" y="1145"/>
                      <a:pt x="2401" y="1116"/>
                    </a:cubicBezTo>
                    <a:cubicBezTo>
                      <a:pt x="2385" y="1087"/>
                      <a:pt x="2254" y="922"/>
                      <a:pt x="2213" y="844"/>
                    </a:cubicBezTo>
                    <a:cubicBezTo>
                      <a:pt x="2172" y="766"/>
                      <a:pt x="2145" y="619"/>
                      <a:pt x="2155" y="588"/>
                    </a:cubicBezTo>
                    <a:cubicBezTo>
                      <a:pt x="2163" y="565"/>
                      <a:pt x="2196" y="533"/>
                      <a:pt x="2224" y="512"/>
                    </a:cubicBezTo>
                    <a:cubicBezTo>
                      <a:pt x="2201" y="488"/>
                      <a:pt x="2180" y="467"/>
                      <a:pt x="2170" y="460"/>
                    </a:cubicBezTo>
                    <a:cubicBezTo>
                      <a:pt x="2143" y="443"/>
                      <a:pt x="2074" y="436"/>
                      <a:pt x="2032" y="440"/>
                    </a:cubicBezTo>
                    <a:cubicBezTo>
                      <a:pt x="1989" y="445"/>
                      <a:pt x="1943" y="502"/>
                      <a:pt x="1933" y="521"/>
                    </a:cubicBezTo>
                    <a:cubicBezTo>
                      <a:pt x="1924" y="540"/>
                      <a:pt x="1886" y="563"/>
                      <a:pt x="1865" y="574"/>
                    </a:cubicBezTo>
                    <a:cubicBezTo>
                      <a:pt x="1844" y="584"/>
                      <a:pt x="1776" y="578"/>
                      <a:pt x="1765" y="569"/>
                    </a:cubicBezTo>
                    <a:cubicBezTo>
                      <a:pt x="1753" y="560"/>
                      <a:pt x="1698" y="489"/>
                      <a:pt x="1692" y="479"/>
                    </a:cubicBezTo>
                    <a:cubicBezTo>
                      <a:pt x="1686" y="468"/>
                      <a:pt x="1697" y="337"/>
                      <a:pt x="1706" y="307"/>
                    </a:cubicBezTo>
                    <a:cubicBezTo>
                      <a:pt x="1715" y="276"/>
                      <a:pt x="1757" y="197"/>
                      <a:pt x="1766" y="146"/>
                    </a:cubicBezTo>
                    <a:cubicBezTo>
                      <a:pt x="1775" y="95"/>
                      <a:pt x="1736" y="90"/>
                      <a:pt x="1719" y="106"/>
                    </a:cubicBezTo>
                    <a:cubicBezTo>
                      <a:pt x="1702" y="122"/>
                      <a:pt x="1644" y="162"/>
                      <a:pt x="1600" y="192"/>
                    </a:cubicBezTo>
                    <a:cubicBezTo>
                      <a:pt x="1561" y="218"/>
                      <a:pt x="1549" y="229"/>
                      <a:pt x="1500" y="225"/>
                    </a:cubicBezTo>
                    <a:cubicBezTo>
                      <a:pt x="1451" y="220"/>
                      <a:pt x="1387" y="208"/>
                      <a:pt x="1359" y="211"/>
                    </a:cubicBezTo>
                    <a:cubicBezTo>
                      <a:pt x="1331" y="213"/>
                      <a:pt x="1263" y="288"/>
                      <a:pt x="1198" y="297"/>
                    </a:cubicBezTo>
                    <a:cubicBezTo>
                      <a:pt x="1132" y="307"/>
                      <a:pt x="1059" y="269"/>
                      <a:pt x="1031" y="258"/>
                    </a:cubicBezTo>
                    <a:cubicBezTo>
                      <a:pt x="1003" y="246"/>
                      <a:pt x="928" y="269"/>
                      <a:pt x="914" y="265"/>
                    </a:cubicBezTo>
                    <a:cubicBezTo>
                      <a:pt x="900" y="260"/>
                      <a:pt x="867" y="239"/>
                      <a:pt x="853" y="222"/>
                    </a:cubicBezTo>
                    <a:cubicBezTo>
                      <a:pt x="839" y="206"/>
                      <a:pt x="797" y="108"/>
                      <a:pt x="783" y="91"/>
                    </a:cubicBezTo>
                    <a:cubicBezTo>
                      <a:pt x="769" y="75"/>
                      <a:pt x="739" y="37"/>
                      <a:pt x="706" y="19"/>
                    </a:cubicBezTo>
                    <a:cubicBezTo>
                      <a:pt x="673" y="0"/>
                      <a:pt x="619" y="19"/>
                      <a:pt x="607" y="42"/>
                    </a:cubicBezTo>
                    <a:cubicBezTo>
                      <a:pt x="596" y="65"/>
                      <a:pt x="551" y="115"/>
                      <a:pt x="518" y="136"/>
                    </a:cubicBezTo>
                    <a:cubicBezTo>
                      <a:pt x="486" y="157"/>
                      <a:pt x="408" y="138"/>
                      <a:pt x="401" y="140"/>
                    </a:cubicBezTo>
                    <a:cubicBezTo>
                      <a:pt x="394" y="143"/>
                      <a:pt x="397" y="173"/>
                      <a:pt x="390" y="178"/>
                    </a:cubicBezTo>
                    <a:cubicBezTo>
                      <a:pt x="383" y="183"/>
                      <a:pt x="347" y="180"/>
                      <a:pt x="333" y="190"/>
                    </a:cubicBezTo>
                    <a:cubicBezTo>
                      <a:pt x="319" y="199"/>
                      <a:pt x="317" y="276"/>
                      <a:pt x="319" y="290"/>
                    </a:cubicBezTo>
                    <a:cubicBezTo>
                      <a:pt x="322" y="304"/>
                      <a:pt x="415" y="393"/>
                      <a:pt x="479" y="457"/>
                    </a:cubicBezTo>
                    <a:cubicBezTo>
                      <a:pt x="510" y="488"/>
                      <a:pt x="507" y="515"/>
                      <a:pt x="511" y="562"/>
                    </a:cubicBezTo>
                    <a:cubicBezTo>
                      <a:pt x="502" y="595"/>
                      <a:pt x="474" y="632"/>
                      <a:pt x="446" y="658"/>
                    </a:cubicBezTo>
                    <a:cubicBezTo>
                      <a:pt x="418" y="684"/>
                      <a:pt x="408" y="705"/>
                      <a:pt x="401" y="728"/>
                    </a:cubicBezTo>
                    <a:cubicBezTo>
                      <a:pt x="394" y="752"/>
                      <a:pt x="347" y="754"/>
                      <a:pt x="303" y="766"/>
                    </a:cubicBezTo>
                    <a:cubicBezTo>
                      <a:pt x="258" y="778"/>
                      <a:pt x="251" y="782"/>
                      <a:pt x="244" y="799"/>
                    </a:cubicBezTo>
                    <a:cubicBezTo>
                      <a:pt x="237" y="815"/>
                      <a:pt x="216" y="843"/>
                      <a:pt x="193" y="867"/>
                    </a:cubicBezTo>
                    <a:cubicBezTo>
                      <a:pt x="171" y="888"/>
                      <a:pt x="105" y="933"/>
                      <a:pt x="76" y="929"/>
                    </a:cubicBezTo>
                    <a:cubicBezTo>
                      <a:pt x="71" y="972"/>
                      <a:pt x="56" y="1004"/>
                      <a:pt x="32" y="1063"/>
                    </a:cubicBezTo>
                    <a:cubicBezTo>
                      <a:pt x="0" y="1139"/>
                      <a:pt x="49" y="1167"/>
                      <a:pt x="76" y="1172"/>
                    </a:cubicBezTo>
                    <a:cubicBezTo>
                      <a:pt x="102" y="1177"/>
                      <a:pt x="248" y="1235"/>
                      <a:pt x="272" y="1241"/>
                    </a:cubicBezTo>
                    <a:cubicBezTo>
                      <a:pt x="297" y="1246"/>
                      <a:pt x="302" y="1227"/>
                      <a:pt x="334" y="1221"/>
                    </a:cubicBezTo>
                    <a:cubicBezTo>
                      <a:pt x="366" y="1216"/>
                      <a:pt x="390" y="1207"/>
                      <a:pt x="417" y="1192"/>
                    </a:cubicBezTo>
                    <a:cubicBezTo>
                      <a:pt x="443" y="1176"/>
                      <a:pt x="462" y="1167"/>
                      <a:pt x="487" y="1204"/>
                    </a:cubicBezTo>
                    <a:cubicBezTo>
                      <a:pt x="511" y="1241"/>
                      <a:pt x="476" y="1262"/>
                      <a:pt x="452" y="1274"/>
                    </a:cubicBezTo>
                    <a:cubicBezTo>
                      <a:pt x="427" y="1286"/>
                      <a:pt x="404" y="1315"/>
                      <a:pt x="383" y="1336"/>
                    </a:cubicBezTo>
                    <a:cubicBezTo>
                      <a:pt x="362" y="1357"/>
                      <a:pt x="322" y="1380"/>
                      <a:pt x="279" y="1413"/>
                    </a:cubicBezTo>
                    <a:cubicBezTo>
                      <a:pt x="286" y="1476"/>
                      <a:pt x="286" y="1476"/>
                      <a:pt x="286" y="1476"/>
                    </a:cubicBezTo>
                    <a:cubicBezTo>
                      <a:pt x="344" y="1529"/>
                      <a:pt x="599" y="1555"/>
                      <a:pt x="664" y="1560"/>
                    </a:cubicBezTo>
                    <a:cubicBezTo>
                      <a:pt x="729" y="1566"/>
                      <a:pt x="887" y="1559"/>
                      <a:pt x="954" y="1557"/>
                    </a:cubicBezTo>
                    <a:cubicBezTo>
                      <a:pt x="1021" y="1555"/>
                      <a:pt x="1061" y="1567"/>
                      <a:pt x="1102" y="1620"/>
                    </a:cubicBezTo>
                    <a:cubicBezTo>
                      <a:pt x="1142" y="1673"/>
                      <a:pt x="1091" y="1696"/>
                      <a:pt x="1070" y="1724"/>
                    </a:cubicBezTo>
                    <a:cubicBezTo>
                      <a:pt x="1049" y="1752"/>
                      <a:pt x="1075" y="1805"/>
                      <a:pt x="1095" y="1836"/>
                    </a:cubicBezTo>
                    <a:cubicBezTo>
                      <a:pt x="1114" y="1868"/>
                      <a:pt x="1189" y="1900"/>
                      <a:pt x="1281" y="1917"/>
                    </a:cubicBezTo>
                    <a:cubicBezTo>
                      <a:pt x="1372" y="1935"/>
                      <a:pt x="1437" y="1885"/>
                      <a:pt x="1469" y="1868"/>
                    </a:cubicBezTo>
                    <a:cubicBezTo>
                      <a:pt x="1500" y="1850"/>
                      <a:pt x="1529" y="1861"/>
                      <a:pt x="1557" y="1880"/>
                    </a:cubicBezTo>
                    <a:cubicBezTo>
                      <a:pt x="1563" y="1885"/>
                      <a:pt x="1568" y="1891"/>
                      <a:pt x="1571" y="1899"/>
                    </a:cubicBezTo>
                    <a:cubicBezTo>
                      <a:pt x="1582" y="1882"/>
                      <a:pt x="1590" y="1867"/>
                      <a:pt x="1595" y="1856"/>
                    </a:cubicBezTo>
                    <a:cubicBezTo>
                      <a:pt x="1602" y="1839"/>
                      <a:pt x="1648" y="1813"/>
                      <a:pt x="1677" y="1801"/>
                    </a:cubicBezTo>
                    <a:cubicBezTo>
                      <a:pt x="1662" y="1769"/>
                      <a:pt x="1640" y="1719"/>
                      <a:pt x="1636" y="1702"/>
                    </a:cubicBezTo>
                    <a:cubicBezTo>
                      <a:pt x="1630" y="1679"/>
                      <a:pt x="1589" y="1621"/>
                      <a:pt x="1581" y="1608"/>
                    </a:cubicBezTo>
                    <a:cubicBezTo>
                      <a:pt x="1573" y="1595"/>
                      <a:pt x="1570" y="1589"/>
                      <a:pt x="1572" y="1571"/>
                    </a:cubicBezTo>
                    <a:cubicBezTo>
                      <a:pt x="1573" y="1553"/>
                      <a:pt x="1567" y="1546"/>
                      <a:pt x="1558" y="1527"/>
                    </a:cubicBezTo>
                    <a:cubicBezTo>
                      <a:pt x="1550" y="1508"/>
                      <a:pt x="1548" y="1501"/>
                      <a:pt x="1555" y="1488"/>
                    </a:cubicBezTo>
                    <a:cubicBezTo>
                      <a:pt x="1562" y="1476"/>
                      <a:pt x="1574" y="1452"/>
                      <a:pt x="1582" y="1441"/>
                    </a:cubicBezTo>
                    <a:cubicBezTo>
                      <a:pt x="1590" y="1430"/>
                      <a:pt x="1598" y="1417"/>
                      <a:pt x="1604" y="1402"/>
                    </a:cubicBezTo>
                    <a:cubicBezTo>
                      <a:pt x="1610" y="1387"/>
                      <a:pt x="1618" y="1388"/>
                      <a:pt x="1637" y="1393"/>
                    </a:cubicBezTo>
                    <a:cubicBezTo>
                      <a:pt x="1655" y="1397"/>
                      <a:pt x="1652" y="1401"/>
                      <a:pt x="1654" y="1417"/>
                    </a:cubicBezTo>
                    <a:cubicBezTo>
                      <a:pt x="1656" y="1433"/>
                      <a:pt x="1659" y="1458"/>
                      <a:pt x="1663" y="1485"/>
                    </a:cubicBezTo>
                    <a:cubicBezTo>
                      <a:pt x="1667" y="1512"/>
                      <a:pt x="1675" y="1509"/>
                      <a:pt x="1699" y="1516"/>
                    </a:cubicBezTo>
                    <a:cubicBezTo>
                      <a:pt x="1723" y="1523"/>
                      <a:pt x="1724" y="1523"/>
                      <a:pt x="1741" y="1513"/>
                    </a:cubicBezTo>
                    <a:cubicBezTo>
                      <a:pt x="1759" y="1503"/>
                      <a:pt x="1753" y="1474"/>
                      <a:pt x="1753" y="1462"/>
                    </a:cubicBezTo>
                    <a:cubicBezTo>
                      <a:pt x="1752" y="1451"/>
                      <a:pt x="1752" y="1437"/>
                      <a:pt x="1755" y="1430"/>
                    </a:cubicBezTo>
                    <a:cubicBezTo>
                      <a:pt x="1759" y="1423"/>
                      <a:pt x="1762" y="1418"/>
                      <a:pt x="1766" y="1398"/>
                    </a:cubicBezTo>
                    <a:cubicBezTo>
                      <a:pt x="1769" y="1378"/>
                      <a:pt x="1785" y="1378"/>
                      <a:pt x="1789" y="1402"/>
                    </a:cubicBezTo>
                    <a:cubicBezTo>
                      <a:pt x="1792" y="1427"/>
                      <a:pt x="1790" y="1436"/>
                      <a:pt x="1796" y="1447"/>
                    </a:cubicBezTo>
                    <a:cubicBezTo>
                      <a:pt x="1801" y="1459"/>
                      <a:pt x="1825" y="1464"/>
                      <a:pt x="1849" y="1468"/>
                    </a:cubicBezTo>
                    <a:cubicBezTo>
                      <a:pt x="1873" y="1473"/>
                      <a:pt x="1867" y="1474"/>
                      <a:pt x="1883" y="1455"/>
                    </a:cubicBezTo>
                    <a:cubicBezTo>
                      <a:pt x="1900" y="1436"/>
                      <a:pt x="1893" y="1410"/>
                      <a:pt x="1896" y="1392"/>
                    </a:cubicBezTo>
                    <a:cubicBezTo>
                      <a:pt x="1898" y="1373"/>
                      <a:pt x="1893" y="1335"/>
                      <a:pt x="1905" y="1322"/>
                    </a:cubicBezTo>
                    <a:cubicBezTo>
                      <a:pt x="1916" y="1310"/>
                      <a:pt x="1929" y="1307"/>
                      <a:pt x="1943" y="1309"/>
                    </a:cubicBezTo>
                    <a:cubicBezTo>
                      <a:pt x="1957" y="1311"/>
                      <a:pt x="1975" y="1312"/>
                      <a:pt x="1995" y="1305"/>
                    </a:cubicBezTo>
                    <a:cubicBezTo>
                      <a:pt x="2015" y="1298"/>
                      <a:pt x="2026" y="1280"/>
                      <a:pt x="2038" y="1267"/>
                    </a:cubicBezTo>
                    <a:cubicBezTo>
                      <a:pt x="2050" y="1254"/>
                      <a:pt x="2072" y="1254"/>
                      <a:pt x="2086" y="1252"/>
                    </a:cubicBezTo>
                    <a:cubicBezTo>
                      <a:pt x="2100" y="1250"/>
                      <a:pt x="2117" y="1249"/>
                      <a:pt x="2126" y="1244"/>
                    </a:cubicBezTo>
                    <a:cubicBezTo>
                      <a:pt x="2135" y="1240"/>
                      <a:pt x="2129" y="1226"/>
                      <a:pt x="2132" y="1217"/>
                    </a:cubicBezTo>
                    <a:cubicBezTo>
                      <a:pt x="2135" y="1208"/>
                      <a:pt x="2178" y="1178"/>
                      <a:pt x="2197" y="1170"/>
                    </a:cubicBezTo>
                    <a:cubicBezTo>
                      <a:pt x="2216" y="1163"/>
                      <a:pt x="2262" y="1175"/>
                      <a:pt x="2303" y="1182"/>
                    </a:cubicBezTo>
                    <a:cubicBezTo>
                      <a:pt x="2304" y="1187"/>
                      <a:pt x="2314" y="1231"/>
                      <a:pt x="2320" y="1248"/>
                    </a:cubicBezTo>
                    <a:cubicBezTo>
                      <a:pt x="2326" y="1264"/>
                      <a:pt x="2357" y="1292"/>
                      <a:pt x="2390" y="1302"/>
                    </a:cubicBezTo>
                    <a:cubicBezTo>
                      <a:pt x="2403" y="1290"/>
                      <a:pt x="2409" y="1276"/>
                      <a:pt x="2425" y="1256"/>
                    </a:cubicBezTo>
                    <a:cubicBezTo>
                      <a:pt x="2442" y="1235"/>
                      <a:pt x="2435" y="1196"/>
                      <a:pt x="2432" y="1174"/>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grpSp>
            <p:nvGrpSpPr>
              <p:cNvPr id="178" name="グループ化 177">
                <a:extLst>
                  <a:ext uri="{FF2B5EF4-FFF2-40B4-BE49-F238E27FC236}">
                    <a16:creationId xmlns:a16="http://schemas.microsoft.com/office/drawing/2014/main" id="{92249ED5-84D2-E549-96F5-8BDABAF933B0}"/>
                  </a:ext>
                </a:extLst>
              </p:cNvPr>
              <p:cNvGrpSpPr/>
              <p:nvPr/>
            </p:nvGrpSpPr>
            <p:grpSpPr>
              <a:xfrm>
                <a:off x="2651570" y="4583211"/>
                <a:ext cx="270196" cy="263823"/>
                <a:chOff x="9735402" y="5057799"/>
                <a:chExt cx="900988" cy="879738"/>
              </a:xfrm>
              <a:solidFill>
                <a:srgbClr val="FFFF00"/>
              </a:solidFill>
            </p:grpSpPr>
            <p:sp>
              <p:nvSpPr>
                <p:cNvPr id="226" name="Freeform 517">
                  <a:extLst>
                    <a:ext uri="{FF2B5EF4-FFF2-40B4-BE49-F238E27FC236}">
                      <a16:creationId xmlns:a16="http://schemas.microsoft.com/office/drawing/2014/main" id="{A1DEE2DE-C576-9A44-9914-65782D46413B}"/>
                    </a:ext>
                  </a:extLst>
                </p:cNvPr>
                <p:cNvSpPr>
                  <a:spLocks/>
                </p:cNvSpPr>
                <p:nvPr/>
              </p:nvSpPr>
              <p:spPr bwMode="auto">
                <a:xfrm>
                  <a:off x="10468216" y="5741637"/>
                  <a:ext cx="168174" cy="192791"/>
                </a:xfrm>
                <a:custGeom>
                  <a:avLst/>
                  <a:gdLst>
                    <a:gd name="T0" fmla="*/ 155 w 275"/>
                    <a:gd name="T1" fmla="*/ 0 h 315"/>
                    <a:gd name="T2" fmla="*/ 82 w 275"/>
                    <a:gd name="T3" fmla="*/ 36 h 315"/>
                    <a:gd name="T4" fmla="*/ 44 w 275"/>
                    <a:gd name="T5" fmla="*/ 39 h 315"/>
                    <a:gd name="T6" fmla="*/ 35 w 275"/>
                    <a:gd name="T7" fmla="*/ 72 h 315"/>
                    <a:gd name="T8" fmla="*/ 68 w 275"/>
                    <a:gd name="T9" fmla="*/ 88 h 315"/>
                    <a:gd name="T10" fmla="*/ 88 w 275"/>
                    <a:gd name="T11" fmla="*/ 57 h 315"/>
                    <a:gd name="T12" fmla="*/ 122 w 275"/>
                    <a:gd name="T13" fmla="*/ 39 h 315"/>
                    <a:gd name="T14" fmla="*/ 163 w 275"/>
                    <a:gd name="T15" fmla="*/ 105 h 315"/>
                    <a:gd name="T16" fmla="*/ 137 w 275"/>
                    <a:gd name="T17" fmla="*/ 129 h 315"/>
                    <a:gd name="T18" fmla="*/ 110 w 275"/>
                    <a:gd name="T19" fmla="*/ 161 h 315"/>
                    <a:gd name="T20" fmla="*/ 0 w 275"/>
                    <a:gd name="T21" fmla="*/ 228 h 315"/>
                    <a:gd name="T22" fmla="*/ 49 w 275"/>
                    <a:gd name="T23" fmla="*/ 315 h 315"/>
                    <a:gd name="T24" fmla="*/ 275 w 275"/>
                    <a:gd name="T25" fmla="*/ 180 h 315"/>
                    <a:gd name="T26" fmla="*/ 155 w 275"/>
                    <a:gd name="T2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5" h="315">
                      <a:moveTo>
                        <a:pt x="155" y="0"/>
                      </a:moveTo>
                      <a:cubicBezTo>
                        <a:pt x="82" y="36"/>
                        <a:pt x="82" y="36"/>
                        <a:pt x="82" y="36"/>
                      </a:cubicBezTo>
                      <a:cubicBezTo>
                        <a:pt x="44" y="39"/>
                        <a:pt x="44" y="39"/>
                        <a:pt x="44" y="39"/>
                      </a:cubicBezTo>
                      <a:cubicBezTo>
                        <a:pt x="35" y="72"/>
                        <a:pt x="35" y="72"/>
                        <a:pt x="35" y="72"/>
                      </a:cubicBezTo>
                      <a:cubicBezTo>
                        <a:pt x="68" y="88"/>
                        <a:pt x="68" y="88"/>
                        <a:pt x="68" y="88"/>
                      </a:cubicBezTo>
                      <a:cubicBezTo>
                        <a:pt x="88" y="57"/>
                        <a:pt x="88" y="57"/>
                        <a:pt x="88" y="57"/>
                      </a:cubicBezTo>
                      <a:cubicBezTo>
                        <a:pt x="122" y="39"/>
                        <a:pt x="122" y="39"/>
                        <a:pt x="122" y="39"/>
                      </a:cubicBezTo>
                      <a:cubicBezTo>
                        <a:pt x="163" y="105"/>
                        <a:pt x="163" y="105"/>
                        <a:pt x="163" y="105"/>
                      </a:cubicBezTo>
                      <a:cubicBezTo>
                        <a:pt x="137" y="129"/>
                        <a:pt x="137" y="129"/>
                        <a:pt x="137" y="129"/>
                      </a:cubicBezTo>
                      <a:cubicBezTo>
                        <a:pt x="137" y="129"/>
                        <a:pt x="113" y="159"/>
                        <a:pt x="110" y="161"/>
                      </a:cubicBezTo>
                      <a:cubicBezTo>
                        <a:pt x="108" y="161"/>
                        <a:pt x="38" y="204"/>
                        <a:pt x="0" y="228"/>
                      </a:cubicBezTo>
                      <a:cubicBezTo>
                        <a:pt x="49" y="315"/>
                        <a:pt x="49" y="315"/>
                        <a:pt x="49" y="315"/>
                      </a:cubicBezTo>
                      <a:cubicBezTo>
                        <a:pt x="275" y="180"/>
                        <a:pt x="275" y="180"/>
                        <a:pt x="275" y="180"/>
                      </a:cubicBezTo>
                      <a:lnTo>
                        <a:pt x="155" y="0"/>
                      </a:ln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227" name="Freeform 518">
                  <a:extLst>
                    <a:ext uri="{FF2B5EF4-FFF2-40B4-BE49-F238E27FC236}">
                      <a16:creationId xmlns:a16="http://schemas.microsoft.com/office/drawing/2014/main" id="{7B9568EF-5D1B-B64E-9AB1-908037FAC97C}"/>
                    </a:ext>
                  </a:extLst>
                </p:cNvPr>
                <p:cNvSpPr>
                  <a:spLocks/>
                </p:cNvSpPr>
                <p:nvPr/>
              </p:nvSpPr>
              <p:spPr bwMode="auto">
                <a:xfrm>
                  <a:off x="10285271" y="5776619"/>
                  <a:ext cx="68928" cy="142002"/>
                </a:xfrm>
                <a:custGeom>
                  <a:avLst/>
                  <a:gdLst>
                    <a:gd name="T0" fmla="*/ 172 w 266"/>
                    <a:gd name="T1" fmla="*/ 356 h 548"/>
                    <a:gd name="T2" fmla="*/ 266 w 266"/>
                    <a:gd name="T3" fmla="*/ 354 h 548"/>
                    <a:gd name="T4" fmla="*/ 257 w 266"/>
                    <a:gd name="T5" fmla="*/ 4 h 548"/>
                    <a:gd name="T6" fmla="*/ 59 w 266"/>
                    <a:gd name="T7" fmla="*/ 0 h 548"/>
                    <a:gd name="T8" fmla="*/ 9 w 266"/>
                    <a:gd name="T9" fmla="*/ 125 h 548"/>
                    <a:gd name="T10" fmla="*/ 0 w 266"/>
                    <a:gd name="T11" fmla="*/ 548 h 548"/>
                    <a:gd name="T12" fmla="*/ 172 w 266"/>
                    <a:gd name="T13" fmla="*/ 548 h 548"/>
                    <a:gd name="T14" fmla="*/ 172 w 266"/>
                    <a:gd name="T15" fmla="*/ 356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548">
                      <a:moveTo>
                        <a:pt x="172" y="356"/>
                      </a:moveTo>
                      <a:lnTo>
                        <a:pt x="266" y="354"/>
                      </a:lnTo>
                      <a:lnTo>
                        <a:pt x="257" y="4"/>
                      </a:lnTo>
                      <a:lnTo>
                        <a:pt x="59" y="0"/>
                      </a:lnTo>
                      <a:lnTo>
                        <a:pt x="9" y="125"/>
                      </a:lnTo>
                      <a:lnTo>
                        <a:pt x="0" y="548"/>
                      </a:lnTo>
                      <a:lnTo>
                        <a:pt x="172" y="548"/>
                      </a:lnTo>
                      <a:lnTo>
                        <a:pt x="172" y="356"/>
                      </a:ln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228" name="Freeform 519">
                  <a:extLst>
                    <a:ext uri="{FF2B5EF4-FFF2-40B4-BE49-F238E27FC236}">
                      <a16:creationId xmlns:a16="http://schemas.microsoft.com/office/drawing/2014/main" id="{A5022975-8787-744D-824F-7AFD76E812E3}"/>
                    </a:ext>
                  </a:extLst>
                </p:cNvPr>
                <p:cNvSpPr>
                  <a:spLocks/>
                </p:cNvSpPr>
                <p:nvPr/>
              </p:nvSpPr>
              <p:spPr bwMode="auto">
                <a:xfrm>
                  <a:off x="9735402" y="5057799"/>
                  <a:ext cx="678915" cy="879738"/>
                </a:xfrm>
                <a:custGeom>
                  <a:avLst/>
                  <a:gdLst>
                    <a:gd name="T0" fmla="*/ 1037 w 1109"/>
                    <a:gd name="T1" fmla="*/ 436 h 1437"/>
                    <a:gd name="T2" fmla="*/ 829 w 1109"/>
                    <a:gd name="T3" fmla="*/ 276 h 1437"/>
                    <a:gd name="T4" fmla="*/ 757 w 1109"/>
                    <a:gd name="T5" fmla="*/ 290 h 1437"/>
                    <a:gd name="T6" fmla="*/ 618 w 1109"/>
                    <a:gd name="T7" fmla="*/ 197 h 1437"/>
                    <a:gd name="T8" fmla="*/ 534 w 1109"/>
                    <a:gd name="T9" fmla="*/ 81 h 1437"/>
                    <a:gd name="T10" fmla="*/ 412 w 1109"/>
                    <a:gd name="T11" fmla="*/ 1 h 1437"/>
                    <a:gd name="T12" fmla="*/ 356 w 1109"/>
                    <a:gd name="T13" fmla="*/ 69 h 1437"/>
                    <a:gd name="T14" fmla="*/ 229 w 1109"/>
                    <a:gd name="T15" fmla="*/ 100 h 1437"/>
                    <a:gd name="T16" fmla="*/ 207 w 1109"/>
                    <a:gd name="T17" fmla="*/ 196 h 1437"/>
                    <a:gd name="T18" fmla="*/ 113 w 1109"/>
                    <a:gd name="T19" fmla="*/ 278 h 1437"/>
                    <a:gd name="T20" fmla="*/ 71 w 1109"/>
                    <a:gd name="T21" fmla="*/ 363 h 1437"/>
                    <a:gd name="T22" fmla="*/ 12 w 1109"/>
                    <a:gd name="T23" fmla="*/ 447 h 1437"/>
                    <a:gd name="T24" fmla="*/ 79 w 1109"/>
                    <a:gd name="T25" fmla="*/ 523 h 1437"/>
                    <a:gd name="T26" fmla="*/ 120 w 1109"/>
                    <a:gd name="T27" fmla="*/ 591 h 1437"/>
                    <a:gd name="T28" fmla="*/ 222 w 1109"/>
                    <a:gd name="T29" fmla="*/ 625 h 1437"/>
                    <a:gd name="T30" fmla="*/ 267 w 1109"/>
                    <a:gd name="T31" fmla="*/ 668 h 1437"/>
                    <a:gd name="T32" fmla="*/ 281 w 1109"/>
                    <a:gd name="T33" fmla="*/ 741 h 1437"/>
                    <a:gd name="T34" fmla="*/ 295 w 1109"/>
                    <a:gd name="T35" fmla="*/ 820 h 1437"/>
                    <a:gd name="T36" fmla="*/ 241 w 1109"/>
                    <a:gd name="T37" fmla="*/ 906 h 1437"/>
                    <a:gd name="T38" fmla="*/ 201 w 1109"/>
                    <a:gd name="T39" fmla="*/ 999 h 1437"/>
                    <a:gd name="T40" fmla="*/ 160 w 1109"/>
                    <a:gd name="T41" fmla="*/ 1055 h 1437"/>
                    <a:gd name="T42" fmla="*/ 202 w 1109"/>
                    <a:gd name="T43" fmla="*/ 1156 h 1437"/>
                    <a:gd name="T44" fmla="*/ 323 w 1109"/>
                    <a:gd name="T45" fmla="*/ 1156 h 1437"/>
                    <a:gd name="T46" fmla="*/ 366 w 1109"/>
                    <a:gd name="T47" fmla="*/ 1203 h 1437"/>
                    <a:gd name="T48" fmla="*/ 446 w 1109"/>
                    <a:gd name="T49" fmla="*/ 1254 h 1437"/>
                    <a:gd name="T50" fmla="*/ 453 w 1109"/>
                    <a:gd name="T51" fmla="*/ 1352 h 1437"/>
                    <a:gd name="T52" fmla="*/ 511 w 1109"/>
                    <a:gd name="T53" fmla="*/ 1384 h 1437"/>
                    <a:gd name="T54" fmla="*/ 643 w 1109"/>
                    <a:gd name="T55" fmla="*/ 1378 h 1437"/>
                    <a:gd name="T56" fmla="*/ 693 w 1109"/>
                    <a:gd name="T57" fmla="*/ 1436 h 1437"/>
                    <a:gd name="T58" fmla="*/ 771 w 1109"/>
                    <a:gd name="T59" fmla="*/ 1422 h 1437"/>
                    <a:gd name="T60" fmla="*/ 869 w 1109"/>
                    <a:gd name="T61" fmla="*/ 1165 h 1437"/>
                    <a:gd name="T62" fmla="*/ 918 w 1109"/>
                    <a:gd name="T63" fmla="*/ 1050 h 1437"/>
                    <a:gd name="T64" fmla="*/ 931 w 1109"/>
                    <a:gd name="T65" fmla="*/ 1117 h 1437"/>
                    <a:gd name="T66" fmla="*/ 1022 w 1109"/>
                    <a:gd name="T67" fmla="*/ 1101 h 1437"/>
                    <a:gd name="T68" fmla="*/ 1001 w 1109"/>
                    <a:gd name="T69" fmla="*/ 897 h 1437"/>
                    <a:gd name="T70" fmla="*/ 1067 w 1109"/>
                    <a:gd name="T71" fmla="*/ 731 h 1437"/>
                    <a:gd name="T72" fmla="*/ 1076 w 1109"/>
                    <a:gd name="T73" fmla="*/ 621 h 1437"/>
                    <a:gd name="T74" fmla="*/ 1028 w 1109"/>
                    <a:gd name="T75" fmla="*/ 581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9" h="1437">
                      <a:moveTo>
                        <a:pt x="991" y="539"/>
                      </a:moveTo>
                      <a:cubicBezTo>
                        <a:pt x="1002" y="523"/>
                        <a:pt x="1012" y="487"/>
                        <a:pt x="1037" y="436"/>
                      </a:cubicBezTo>
                      <a:cubicBezTo>
                        <a:pt x="1067" y="372"/>
                        <a:pt x="973" y="331"/>
                        <a:pt x="929" y="311"/>
                      </a:cubicBezTo>
                      <a:cubicBezTo>
                        <a:pt x="894" y="295"/>
                        <a:pt x="840" y="279"/>
                        <a:pt x="829" y="276"/>
                      </a:cubicBezTo>
                      <a:cubicBezTo>
                        <a:pt x="819" y="272"/>
                        <a:pt x="811" y="262"/>
                        <a:pt x="795" y="281"/>
                      </a:cubicBezTo>
                      <a:cubicBezTo>
                        <a:pt x="778" y="300"/>
                        <a:pt x="778" y="310"/>
                        <a:pt x="757" y="290"/>
                      </a:cubicBezTo>
                      <a:cubicBezTo>
                        <a:pt x="736" y="271"/>
                        <a:pt x="709" y="266"/>
                        <a:pt x="695" y="256"/>
                      </a:cubicBezTo>
                      <a:cubicBezTo>
                        <a:pt x="681" y="247"/>
                        <a:pt x="628" y="215"/>
                        <a:pt x="618" y="197"/>
                      </a:cubicBezTo>
                      <a:cubicBezTo>
                        <a:pt x="607" y="178"/>
                        <a:pt x="586" y="132"/>
                        <a:pt x="578" y="116"/>
                      </a:cubicBezTo>
                      <a:cubicBezTo>
                        <a:pt x="570" y="100"/>
                        <a:pt x="564" y="88"/>
                        <a:pt x="534" y="81"/>
                      </a:cubicBezTo>
                      <a:cubicBezTo>
                        <a:pt x="503" y="74"/>
                        <a:pt x="497" y="57"/>
                        <a:pt x="480" y="41"/>
                      </a:cubicBezTo>
                      <a:cubicBezTo>
                        <a:pt x="462" y="25"/>
                        <a:pt x="435" y="0"/>
                        <a:pt x="412" y="1"/>
                      </a:cubicBezTo>
                      <a:cubicBezTo>
                        <a:pt x="388" y="2"/>
                        <a:pt x="388" y="6"/>
                        <a:pt x="383" y="27"/>
                      </a:cubicBezTo>
                      <a:cubicBezTo>
                        <a:pt x="377" y="48"/>
                        <a:pt x="381" y="55"/>
                        <a:pt x="356" y="69"/>
                      </a:cubicBezTo>
                      <a:cubicBezTo>
                        <a:pt x="330" y="83"/>
                        <a:pt x="311" y="88"/>
                        <a:pt x="285" y="90"/>
                      </a:cubicBezTo>
                      <a:cubicBezTo>
                        <a:pt x="260" y="92"/>
                        <a:pt x="238" y="87"/>
                        <a:pt x="229" y="100"/>
                      </a:cubicBezTo>
                      <a:cubicBezTo>
                        <a:pt x="223" y="108"/>
                        <a:pt x="224" y="119"/>
                        <a:pt x="223" y="136"/>
                      </a:cubicBezTo>
                      <a:cubicBezTo>
                        <a:pt x="222" y="152"/>
                        <a:pt x="229" y="179"/>
                        <a:pt x="207" y="196"/>
                      </a:cubicBezTo>
                      <a:cubicBezTo>
                        <a:pt x="185" y="212"/>
                        <a:pt x="173" y="220"/>
                        <a:pt x="148" y="228"/>
                      </a:cubicBezTo>
                      <a:cubicBezTo>
                        <a:pt x="124" y="237"/>
                        <a:pt x="103" y="252"/>
                        <a:pt x="113" y="278"/>
                      </a:cubicBezTo>
                      <a:cubicBezTo>
                        <a:pt x="124" y="303"/>
                        <a:pt x="126" y="309"/>
                        <a:pt x="107" y="323"/>
                      </a:cubicBezTo>
                      <a:cubicBezTo>
                        <a:pt x="89" y="337"/>
                        <a:pt x="89" y="348"/>
                        <a:pt x="71" y="363"/>
                      </a:cubicBezTo>
                      <a:cubicBezTo>
                        <a:pt x="53" y="378"/>
                        <a:pt x="31" y="393"/>
                        <a:pt x="23" y="404"/>
                      </a:cubicBezTo>
                      <a:cubicBezTo>
                        <a:pt x="15" y="415"/>
                        <a:pt x="0" y="437"/>
                        <a:pt x="12" y="447"/>
                      </a:cubicBezTo>
                      <a:cubicBezTo>
                        <a:pt x="25" y="458"/>
                        <a:pt x="46" y="472"/>
                        <a:pt x="52" y="486"/>
                      </a:cubicBezTo>
                      <a:cubicBezTo>
                        <a:pt x="58" y="500"/>
                        <a:pt x="69" y="516"/>
                        <a:pt x="79" y="523"/>
                      </a:cubicBezTo>
                      <a:cubicBezTo>
                        <a:pt x="90" y="531"/>
                        <a:pt x="113" y="541"/>
                        <a:pt x="106" y="557"/>
                      </a:cubicBezTo>
                      <a:cubicBezTo>
                        <a:pt x="99" y="574"/>
                        <a:pt x="100" y="583"/>
                        <a:pt x="120" y="591"/>
                      </a:cubicBezTo>
                      <a:cubicBezTo>
                        <a:pt x="140" y="600"/>
                        <a:pt x="146" y="611"/>
                        <a:pt x="164" y="610"/>
                      </a:cubicBezTo>
                      <a:cubicBezTo>
                        <a:pt x="181" y="609"/>
                        <a:pt x="206" y="617"/>
                        <a:pt x="222" y="625"/>
                      </a:cubicBezTo>
                      <a:cubicBezTo>
                        <a:pt x="238" y="634"/>
                        <a:pt x="258" y="644"/>
                        <a:pt x="263" y="650"/>
                      </a:cubicBezTo>
                      <a:cubicBezTo>
                        <a:pt x="268" y="656"/>
                        <a:pt x="271" y="659"/>
                        <a:pt x="267" y="668"/>
                      </a:cubicBezTo>
                      <a:cubicBezTo>
                        <a:pt x="262" y="676"/>
                        <a:pt x="253" y="687"/>
                        <a:pt x="260" y="704"/>
                      </a:cubicBezTo>
                      <a:cubicBezTo>
                        <a:pt x="267" y="720"/>
                        <a:pt x="281" y="718"/>
                        <a:pt x="281" y="741"/>
                      </a:cubicBezTo>
                      <a:cubicBezTo>
                        <a:pt x="281" y="765"/>
                        <a:pt x="291" y="769"/>
                        <a:pt x="290" y="782"/>
                      </a:cubicBezTo>
                      <a:cubicBezTo>
                        <a:pt x="289" y="795"/>
                        <a:pt x="291" y="808"/>
                        <a:pt x="295" y="820"/>
                      </a:cubicBezTo>
                      <a:cubicBezTo>
                        <a:pt x="298" y="832"/>
                        <a:pt x="294" y="849"/>
                        <a:pt x="279" y="865"/>
                      </a:cubicBezTo>
                      <a:cubicBezTo>
                        <a:pt x="265" y="882"/>
                        <a:pt x="254" y="896"/>
                        <a:pt x="241" y="906"/>
                      </a:cubicBezTo>
                      <a:cubicBezTo>
                        <a:pt x="228" y="917"/>
                        <a:pt x="222" y="925"/>
                        <a:pt x="222" y="952"/>
                      </a:cubicBezTo>
                      <a:cubicBezTo>
                        <a:pt x="222" y="979"/>
                        <a:pt x="217" y="986"/>
                        <a:pt x="201" y="999"/>
                      </a:cubicBezTo>
                      <a:cubicBezTo>
                        <a:pt x="185" y="1012"/>
                        <a:pt x="180" y="1007"/>
                        <a:pt x="172" y="1022"/>
                      </a:cubicBezTo>
                      <a:cubicBezTo>
                        <a:pt x="164" y="1038"/>
                        <a:pt x="167" y="1041"/>
                        <a:pt x="160" y="1055"/>
                      </a:cubicBezTo>
                      <a:cubicBezTo>
                        <a:pt x="153" y="1069"/>
                        <a:pt x="148" y="1086"/>
                        <a:pt x="160" y="1109"/>
                      </a:cubicBezTo>
                      <a:cubicBezTo>
                        <a:pt x="172" y="1133"/>
                        <a:pt x="179" y="1151"/>
                        <a:pt x="202" y="1156"/>
                      </a:cubicBezTo>
                      <a:cubicBezTo>
                        <a:pt x="226" y="1161"/>
                        <a:pt x="247" y="1147"/>
                        <a:pt x="265" y="1140"/>
                      </a:cubicBezTo>
                      <a:cubicBezTo>
                        <a:pt x="284" y="1133"/>
                        <a:pt x="309" y="1144"/>
                        <a:pt x="323" y="1156"/>
                      </a:cubicBezTo>
                      <a:cubicBezTo>
                        <a:pt x="337" y="1168"/>
                        <a:pt x="345" y="1159"/>
                        <a:pt x="352" y="1175"/>
                      </a:cubicBezTo>
                      <a:cubicBezTo>
                        <a:pt x="359" y="1190"/>
                        <a:pt x="359" y="1202"/>
                        <a:pt x="366" y="1203"/>
                      </a:cubicBezTo>
                      <a:cubicBezTo>
                        <a:pt x="373" y="1205"/>
                        <a:pt x="412" y="1223"/>
                        <a:pt x="420" y="1229"/>
                      </a:cubicBezTo>
                      <a:cubicBezTo>
                        <a:pt x="428" y="1234"/>
                        <a:pt x="441" y="1239"/>
                        <a:pt x="446" y="1254"/>
                      </a:cubicBezTo>
                      <a:cubicBezTo>
                        <a:pt x="450" y="1270"/>
                        <a:pt x="449" y="1287"/>
                        <a:pt x="449" y="1302"/>
                      </a:cubicBezTo>
                      <a:cubicBezTo>
                        <a:pt x="449" y="1318"/>
                        <a:pt x="443" y="1343"/>
                        <a:pt x="453" y="1352"/>
                      </a:cubicBezTo>
                      <a:cubicBezTo>
                        <a:pt x="462" y="1360"/>
                        <a:pt x="483" y="1352"/>
                        <a:pt x="491" y="1359"/>
                      </a:cubicBezTo>
                      <a:cubicBezTo>
                        <a:pt x="500" y="1366"/>
                        <a:pt x="503" y="1377"/>
                        <a:pt x="511" y="1384"/>
                      </a:cubicBezTo>
                      <a:cubicBezTo>
                        <a:pt x="520" y="1391"/>
                        <a:pt x="557" y="1391"/>
                        <a:pt x="577" y="1389"/>
                      </a:cubicBezTo>
                      <a:cubicBezTo>
                        <a:pt x="597" y="1387"/>
                        <a:pt x="634" y="1378"/>
                        <a:pt x="643" y="1378"/>
                      </a:cubicBezTo>
                      <a:cubicBezTo>
                        <a:pt x="651" y="1378"/>
                        <a:pt x="662" y="1361"/>
                        <a:pt x="669" y="1397"/>
                      </a:cubicBezTo>
                      <a:cubicBezTo>
                        <a:pt x="676" y="1434"/>
                        <a:pt x="679" y="1437"/>
                        <a:pt x="693" y="1436"/>
                      </a:cubicBezTo>
                      <a:cubicBezTo>
                        <a:pt x="707" y="1435"/>
                        <a:pt x="715" y="1436"/>
                        <a:pt x="733" y="1436"/>
                      </a:cubicBezTo>
                      <a:cubicBezTo>
                        <a:pt x="740" y="1436"/>
                        <a:pt x="763" y="1428"/>
                        <a:pt x="771" y="1422"/>
                      </a:cubicBezTo>
                      <a:cubicBezTo>
                        <a:pt x="779" y="1416"/>
                        <a:pt x="841" y="1377"/>
                        <a:pt x="864" y="1371"/>
                      </a:cubicBezTo>
                      <a:cubicBezTo>
                        <a:pt x="869" y="1165"/>
                        <a:pt x="869" y="1165"/>
                        <a:pt x="869" y="1165"/>
                      </a:cubicBezTo>
                      <a:cubicBezTo>
                        <a:pt x="883" y="1136"/>
                        <a:pt x="883" y="1136"/>
                        <a:pt x="883" y="1136"/>
                      </a:cubicBezTo>
                      <a:cubicBezTo>
                        <a:pt x="918" y="1050"/>
                        <a:pt x="918" y="1050"/>
                        <a:pt x="918" y="1050"/>
                      </a:cubicBezTo>
                      <a:cubicBezTo>
                        <a:pt x="928" y="1058"/>
                        <a:pt x="928" y="1058"/>
                        <a:pt x="928" y="1058"/>
                      </a:cubicBezTo>
                      <a:cubicBezTo>
                        <a:pt x="910" y="1070"/>
                        <a:pt x="914" y="1107"/>
                        <a:pt x="931" y="1117"/>
                      </a:cubicBezTo>
                      <a:cubicBezTo>
                        <a:pt x="975" y="1144"/>
                        <a:pt x="985" y="1087"/>
                        <a:pt x="985" y="1087"/>
                      </a:cubicBezTo>
                      <a:cubicBezTo>
                        <a:pt x="1022" y="1101"/>
                        <a:pt x="1022" y="1101"/>
                        <a:pt x="1022" y="1101"/>
                      </a:cubicBezTo>
                      <a:cubicBezTo>
                        <a:pt x="1022" y="909"/>
                        <a:pt x="1022" y="909"/>
                        <a:pt x="1022" y="909"/>
                      </a:cubicBezTo>
                      <a:cubicBezTo>
                        <a:pt x="1001" y="897"/>
                        <a:pt x="1001" y="897"/>
                        <a:pt x="1001" y="897"/>
                      </a:cubicBezTo>
                      <a:cubicBezTo>
                        <a:pt x="1041" y="724"/>
                        <a:pt x="1041" y="724"/>
                        <a:pt x="1041" y="724"/>
                      </a:cubicBezTo>
                      <a:cubicBezTo>
                        <a:pt x="1067" y="731"/>
                        <a:pt x="1067" y="731"/>
                        <a:pt x="1067" y="731"/>
                      </a:cubicBezTo>
                      <a:cubicBezTo>
                        <a:pt x="1109" y="644"/>
                        <a:pt x="1109" y="644"/>
                        <a:pt x="1109" y="644"/>
                      </a:cubicBezTo>
                      <a:cubicBezTo>
                        <a:pt x="1076" y="621"/>
                        <a:pt x="1076" y="621"/>
                        <a:pt x="1076" y="621"/>
                      </a:cubicBezTo>
                      <a:cubicBezTo>
                        <a:pt x="1082" y="616"/>
                        <a:pt x="1082" y="616"/>
                        <a:pt x="1082" y="616"/>
                      </a:cubicBezTo>
                      <a:cubicBezTo>
                        <a:pt x="1063" y="603"/>
                        <a:pt x="1045" y="590"/>
                        <a:pt x="1028" y="581"/>
                      </a:cubicBezTo>
                      <a:cubicBezTo>
                        <a:pt x="1005" y="569"/>
                        <a:pt x="980" y="555"/>
                        <a:pt x="991" y="539"/>
                      </a:cubicBezTo>
                      <a:close/>
                    </a:path>
                  </a:pathLst>
                </a:custGeom>
                <a:solidFill>
                  <a:srgbClr val="F9F35C"/>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grpSp>
          <p:sp>
            <p:nvSpPr>
              <p:cNvPr id="179" name="Freeform 520">
                <a:extLst>
                  <a:ext uri="{FF2B5EF4-FFF2-40B4-BE49-F238E27FC236}">
                    <a16:creationId xmlns:a16="http://schemas.microsoft.com/office/drawing/2014/main" id="{DB1634A1-13EA-AF4F-A69D-F945B87F46D0}"/>
                  </a:ext>
                </a:extLst>
              </p:cNvPr>
              <p:cNvSpPr>
                <a:spLocks/>
              </p:cNvSpPr>
              <p:nvPr/>
            </p:nvSpPr>
            <p:spPr bwMode="auto">
              <a:xfrm>
                <a:off x="2350368" y="4054555"/>
                <a:ext cx="358162" cy="286203"/>
              </a:xfrm>
              <a:custGeom>
                <a:avLst/>
                <a:gdLst>
                  <a:gd name="T0" fmla="*/ 1801 w 1951"/>
                  <a:gd name="T1" fmla="*/ 1004 h 1559"/>
                  <a:gd name="T2" fmla="*/ 1730 w 1951"/>
                  <a:gd name="T3" fmla="*/ 936 h 1559"/>
                  <a:gd name="T4" fmla="*/ 1673 w 1951"/>
                  <a:gd name="T5" fmla="*/ 869 h 1559"/>
                  <a:gd name="T6" fmla="*/ 1611 w 1951"/>
                  <a:gd name="T7" fmla="*/ 865 h 1559"/>
                  <a:gd name="T8" fmla="*/ 1580 w 1951"/>
                  <a:gd name="T9" fmla="*/ 751 h 1559"/>
                  <a:gd name="T10" fmla="*/ 1539 w 1951"/>
                  <a:gd name="T11" fmla="*/ 527 h 1559"/>
                  <a:gd name="T12" fmla="*/ 1520 w 1951"/>
                  <a:gd name="T13" fmla="*/ 418 h 1559"/>
                  <a:gd name="T14" fmla="*/ 1412 w 1951"/>
                  <a:gd name="T15" fmla="*/ 456 h 1559"/>
                  <a:gd name="T16" fmla="*/ 1274 w 1951"/>
                  <a:gd name="T17" fmla="*/ 355 h 1559"/>
                  <a:gd name="T18" fmla="*/ 1344 w 1951"/>
                  <a:gd name="T19" fmla="*/ 184 h 1559"/>
                  <a:gd name="T20" fmla="*/ 1420 w 1951"/>
                  <a:gd name="T21" fmla="*/ 60 h 1559"/>
                  <a:gd name="T22" fmla="*/ 1035 w 1951"/>
                  <a:gd name="T23" fmla="*/ 57 h 1559"/>
                  <a:gd name="T24" fmla="*/ 709 w 1951"/>
                  <a:gd name="T25" fmla="*/ 20 h 1559"/>
                  <a:gd name="T26" fmla="*/ 445 w 1951"/>
                  <a:gd name="T27" fmla="*/ 95 h 1559"/>
                  <a:gd name="T28" fmla="*/ 313 w 1951"/>
                  <a:gd name="T29" fmla="*/ 127 h 1559"/>
                  <a:gd name="T30" fmla="*/ 139 w 1951"/>
                  <a:gd name="T31" fmla="*/ 303 h 1559"/>
                  <a:gd name="T32" fmla="*/ 42 w 1951"/>
                  <a:gd name="T33" fmla="*/ 450 h 1559"/>
                  <a:gd name="T34" fmla="*/ 3 w 1951"/>
                  <a:gd name="T35" fmla="*/ 576 h 1559"/>
                  <a:gd name="T36" fmla="*/ 90 w 1951"/>
                  <a:gd name="T37" fmla="*/ 605 h 1559"/>
                  <a:gd name="T38" fmla="*/ 175 w 1951"/>
                  <a:gd name="T39" fmla="*/ 749 h 1559"/>
                  <a:gd name="T40" fmla="*/ 319 w 1951"/>
                  <a:gd name="T41" fmla="*/ 781 h 1559"/>
                  <a:gd name="T42" fmla="*/ 391 w 1951"/>
                  <a:gd name="T43" fmla="*/ 756 h 1559"/>
                  <a:gd name="T44" fmla="*/ 567 w 1951"/>
                  <a:gd name="T45" fmla="*/ 784 h 1559"/>
                  <a:gd name="T46" fmla="*/ 867 w 1951"/>
                  <a:gd name="T47" fmla="*/ 866 h 1559"/>
                  <a:gd name="T48" fmla="*/ 921 w 1951"/>
                  <a:gd name="T49" fmla="*/ 967 h 1559"/>
                  <a:gd name="T50" fmla="*/ 961 w 1951"/>
                  <a:gd name="T51" fmla="*/ 1074 h 1559"/>
                  <a:gd name="T52" fmla="*/ 977 w 1951"/>
                  <a:gd name="T53" fmla="*/ 1171 h 1559"/>
                  <a:gd name="T54" fmla="*/ 951 w 1951"/>
                  <a:gd name="T55" fmla="*/ 1278 h 1559"/>
                  <a:gd name="T56" fmla="*/ 949 w 1951"/>
                  <a:gd name="T57" fmla="*/ 1370 h 1559"/>
                  <a:gd name="T58" fmla="*/ 1005 w 1951"/>
                  <a:gd name="T59" fmla="*/ 1367 h 1559"/>
                  <a:gd name="T60" fmla="*/ 1077 w 1951"/>
                  <a:gd name="T61" fmla="*/ 1381 h 1559"/>
                  <a:gd name="T62" fmla="*/ 1074 w 1951"/>
                  <a:gd name="T63" fmla="*/ 1476 h 1559"/>
                  <a:gd name="T64" fmla="*/ 1184 w 1951"/>
                  <a:gd name="T65" fmla="*/ 1483 h 1559"/>
                  <a:gd name="T66" fmla="*/ 1306 w 1951"/>
                  <a:gd name="T67" fmla="*/ 1416 h 1559"/>
                  <a:gd name="T68" fmla="*/ 1385 w 1951"/>
                  <a:gd name="T69" fmla="*/ 1431 h 1559"/>
                  <a:gd name="T70" fmla="*/ 1451 w 1951"/>
                  <a:gd name="T71" fmla="*/ 1437 h 1559"/>
                  <a:gd name="T72" fmla="*/ 1521 w 1951"/>
                  <a:gd name="T73" fmla="*/ 1532 h 1559"/>
                  <a:gd name="T74" fmla="*/ 1594 w 1951"/>
                  <a:gd name="T75" fmla="*/ 1515 h 1559"/>
                  <a:gd name="T76" fmla="*/ 1668 w 1951"/>
                  <a:gd name="T77" fmla="*/ 1385 h 1559"/>
                  <a:gd name="T78" fmla="*/ 1784 w 1951"/>
                  <a:gd name="T79" fmla="*/ 1348 h 1559"/>
                  <a:gd name="T80" fmla="*/ 1873 w 1951"/>
                  <a:gd name="T81" fmla="*/ 1387 h 1559"/>
                  <a:gd name="T82" fmla="*/ 1927 w 1951"/>
                  <a:gd name="T83" fmla="*/ 118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51" h="1559">
                    <a:moveTo>
                      <a:pt x="1927" y="1186"/>
                    </a:moveTo>
                    <a:cubicBezTo>
                      <a:pt x="1920" y="1174"/>
                      <a:pt x="1811" y="1012"/>
                      <a:pt x="1801" y="1004"/>
                    </a:cubicBezTo>
                    <a:cubicBezTo>
                      <a:pt x="1792" y="996"/>
                      <a:pt x="1764" y="955"/>
                      <a:pt x="1757" y="943"/>
                    </a:cubicBezTo>
                    <a:cubicBezTo>
                      <a:pt x="1750" y="931"/>
                      <a:pt x="1743" y="931"/>
                      <a:pt x="1730" y="936"/>
                    </a:cubicBezTo>
                    <a:cubicBezTo>
                      <a:pt x="1717" y="941"/>
                      <a:pt x="1704" y="925"/>
                      <a:pt x="1692" y="903"/>
                    </a:cubicBezTo>
                    <a:cubicBezTo>
                      <a:pt x="1686" y="893"/>
                      <a:pt x="1677" y="881"/>
                      <a:pt x="1673" y="869"/>
                    </a:cubicBezTo>
                    <a:cubicBezTo>
                      <a:pt x="1670" y="857"/>
                      <a:pt x="1656" y="865"/>
                      <a:pt x="1645" y="867"/>
                    </a:cubicBezTo>
                    <a:cubicBezTo>
                      <a:pt x="1635" y="868"/>
                      <a:pt x="1622" y="876"/>
                      <a:pt x="1611" y="865"/>
                    </a:cubicBezTo>
                    <a:cubicBezTo>
                      <a:pt x="1601" y="855"/>
                      <a:pt x="1591" y="835"/>
                      <a:pt x="1591" y="815"/>
                    </a:cubicBezTo>
                    <a:cubicBezTo>
                      <a:pt x="1591" y="795"/>
                      <a:pt x="1586" y="767"/>
                      <a:pt x="1580" y="751"/>
                    </a:cubicBezTo>
                    <a:cubicBezTo>
                      <a:pt x="1574" y="734"/>
                      <a:pt x="1563" y="683"/>
                      <a:pt x="1561" y="655"/>
                    </a:cubicBezTo>
                    <a:cubicBezTo>
                      <a:pt x="1559" y="627"/>
                      <a:pt x="1539" y="542"/>
                      <a:pt x="1539" y="527"/>
                    </a:cubicBezTo>
                    <a:cubicBezTo>
                      <a:pt x="1539" y="512"/>
                      <a:pt x="1529" y="475"/>
                      <a:pt x="1527" y="459"/>
                    </a:cubicBezTo>
                    <a:cubicBezTo>
                      <a:pt x="1525" y="443"/>
                      <a:pt x="1532" y="430"/>
                      <a:pt x="1520" y="418"/>
                    </a:cubicBezTo>
                    <a:cubicBezTo>
                      <a:pt x="1508" y="406"/>
                      <a:pt x="1494" y="425"/>
                      <a:pt x="1478" y="444"/>
                    </a:cubicBezTo>
                    <a:cubicBezTo>
                      <a:pt x="1461" y="463"/>
                      <a:pt x="1431" y="458"/>
                      <a:pt x="1412" y="456"/>
                    </a:cubicBezTo>
                    <a:cubicBezTo>
                      <a:pt x="1393" y="453"/>
                      <a:pt x="1349" y="434"/>
                      <a:pt x="1328" y="418"/>
                    </a:cubicBezTo>
                    <a:cubicBezTo>
                      <a:pt x="1307" y="402"/>
                      <a:pt x="1281" y="378"/>
                      <a:pt x="1274" y="355"/>
                    </a:cubicBezTo>
                    <a:cubicBezTo>
                      <a:pt x="1267" y="331"/>
                      <a:pt x="1286" y="292"/>
                      <a:pt x="1295" y="273"/>
                    </a:cubicBezTo>
                    <a:cubicBezTo>
                      <a:pt x="1304" y="254"/>
                      <a:pt x="1330" y="200"/>
                      <a:pt x="1344" y="184"/>
                    </a:cubicBezTo>
                    <a:cubicBezTo>
                      <a:pt x="1358" y="167"/>
                      <a:pt x="1372" y="125"/>
                      <a:pt x="1393" y="99"/>
                    </a:cubicBezTo>
                    <a:cubicBezTo>
                      <a:pt x="1405" y="86"/>
                      <a:pt x="1412" y="73"/>
                      <a:pt x="1420" y="60"/>
                    </a:cubicBezTo>
                    <a:cubicBezTo>
                      <a:pt x="1357" y="16"/>
                      <a:pt x="1282" y="0"/>
                      <a:pt x="1234" y="15"/>
                    </a:cubicBezTo>
                    <a:cubicBezTo>
                      <a:pt x="1183" y="32"/>
                      <a:pt x="1084" y="57"/>
                      <a:pt x="1035" y="57"/>
                    </a:cubicBezTo>
                    <a:cubicBezTo>
                      <a:pt x="986" y="57"/>
                      <a:pt x="932" y="39"/>
                      <a:pt x="890" y="25"/>
                    </a:cubicBezTo>
                    <a:cubicBezTo>
                      <a:pt x="848" y="10"/>
                      <a:pt x="770" y="20"/>
                      <a:pt x="709" y="20"/>
                    </a:cubicBezTo>
                    <a:cubicBezTo>
                      <a:pt x="649" y="20"/>
                      <a:pt x="595" y="25"/>
                      <a:pt x="562" y="39"/>
                    </a:cubicBezTo>
                    <a:cubicBezTo>
                      <a:pt x="529" y="53"/>
                      <a:pt x="466" y="88"/>
                      <a:pt x="445" y="95"/>
                    </a:cubicBezTo>
                    <a:cubicBezTo>
                      <a:pt x="424" y="102"/>
                      <a:pt x="396" y="95"/>
                      <a:pt x="362" y="85"/>
                    </a:cubicBezTo>
                    <a:cubicBezTo>
                      <a:pt x="319" y="72"/>
                      <a:pt x="316" y="104"/>
                      <a:pt x="313" y="127"/>
                    </a:cubicBezTo>
                    <a:cubicBezTo>
                      <a:pt x="309" y="150"/>
                      <a:pt x="306" y="187"/>
                      <a:pt x="283" y="211"/>
                    </a:cubicBezTo>
                    <a:cubicBezTo>
                      <a:pt x="250" y="247"/>
                      <a:pt x="202" y="257"/>
                      <a:pt x="139" y="303"/>
                    </a:cubicBezTo>
                    <a:cubicBezTo>
                      <a:pt x="111" y="320"/>
                      <a:pt x="120" y="366"/>
                      <a:pt x="120" y="366"/>
                    </a:cubicBezTo>
                    <a:cubicBezTo>
                      <a:pt x="90" y="378"/>
                      <a:pt x="85" y="415"/>
                      <a:pt x="42" y="450"/>
                    </a:cubicBezTo>
                    <a:cubicBezTo>
                      <a:pt x="0" y="485"/>
                      <a:pt x="7" y="515"/>
                      <a:pt x="4" y="564"/>
                    </a:cubicBezTo>
                    <a:cubicBezTo>
                      <a:pt x="3" y="568"/>
                      <a:pt x="3" y="572"/>
                      <a:pt x="3" y="576"/>
                    </a:cubicBezTo>
                    <a:cubicBezTo>
                      <a:pt x="24" y="575"/>
                      <a:pt x="46" y="576"/>
                      <a:pt x="56" y="579"/>
                    </a:cubicBezTo>
                    <a:cubicBezTo>
                      <a:pt x="71" y="584"/>
                      <a:pt x="89" y="584"/>
                      <a:pt x="90" y="605"/>
                    </a:cubicBezTo>
                    <a:cubicBezTo>
                      <a:pt x="90" y="627"/>
                      <a:pt x="82" y="667"/>
                      <a:pt x="92" y="686"/>
                    </a:cubicBezTo>
                    <a:cubicBezTo>
                      <a:pt x="102" y="704"/>
                      <a:pt x="157" y="738"/>
                      <a:pt x="175" y="749"/>
                    </a:cubicBezTo>
                    <a:cubicBezTo>
                      <a:pt x="193" y="761"/>
                      <a:pt x="227" y="784"/>
                      <a:pt x="262" y="783"/>
                    </a:cubicBezTo>
                    <a:cubicBezTo>
                      <a:pt x="296" y="782"/>
                      <a:pt x="313" y="782"/>
                      <a:pt x="319" y="781"/>
                    </a:cubicBezTo>
                    <a:cubicBezTo>
                      <a:pt x="326" y="779"/>
                      <a:pt x="344" y="759"/>
                      <a:pt x="352" y="754"/>
                    </a:cubicBezTo>
                    <a:cubicBezTo>
                      <a:pt x="361" y="749"/>
                      <a:pt x="379" y="748"/>
                      <a:pt x="391" y="756"/>
                    </a:cubicBezTo>
                    <a:cubicBezTo>
                      <a:pt x="404" y="764"/>
                      <a:pt x="420" y="777"/>
                      <a:pt x="458" y="782"/>
                    </a:cubicBezTo>
                    <a:cubicBezTo>
                      <a:pt x="496" y="788"/>
                      <a:pt x="532" y="785"/>
                      <a:pt x="567" y="784"/>
                    </a:cubicBezTo>
                    <a:cubicBezTo>
                      <a:pt x="649" y="782"/>
                      <a:pt x="761" y="794"/>
                      <a:pt x="824" y="837"/>
                    </a:cubicBezTo>
                    <a:cubicBezTo>
                      <a:pt x="843" y="849"/>
                      <a:pt x="853" y="853"/>
                      <a:pt x="867" y="866"/>
                    </a:cubicBezTo>
                    <a:cubicBezTo>
                      <a:pt x="881" y="878"/>
                      <a:pt x="898" y="887"/>
                      <a:pt x="903" y="907"/>
                    </a:cubicBezTo>
                    <a:cubicBezTo>
                      <a:pt x="908" y="927"/>
                      <a:pt x="909" y="943"/>
                      <a:pt x="921" y="967"/>
                    </a:cubicBezTo>
                    <a:cubicBezTo>
                      <a:pt x="934" y="991"/>
                      <a:pt x="942" y="1008"/>
                      <a:pt x="952" y="1022"/>
                    </a:cubicBezTo>
                    <a:cubicBezTo>
                      <a:pt x="962" y="1036"/>
                      <a:pt x="967" y="1047"/>
                      <a:pt x="961" y="1074"/>
                    </a:cubicBezTo>
                    <a:cubicBezTo>
                      <a:pt x="954" y="1101"/>
                      <a:pt x="957" y="1116"/>
                      <a:pt x="965" y="1134"/>
                    </a:cubicBezTo>
                    <a:cubicBezTo>
                      <a:pt x="973" y="1151"/>
                      <a:pt x="973" y="1161"/>
                      <a:pt x="977" y="1171"/>
                    </a:cubicBezTo>
                    <a:cubicBezTo>
                      <a:pt x="982" y="1181"/>
                      <a:pt x="986" y="1186"/>
                      <a:pt x="977" y="1206"/>
                    </a:cubicBezTo>
                    <a:cubicBezTo>
                      <a:pt x="969" y="1227"/>
                      <a:pt x="960" y="1261"/>
                      <a:pt x="951" y="1278"/>
                    </a:cubicBezTo>
                    <a:cubicBezTo>
                      <a:pt x="942" y="1296"/>
                      <a:pt x="928" y="1332"/>
                      <a:pt x="927" y="1341"/>
                    </a:cubicBezTo>
                    <a:cubicBezTo>
                      <a:pt x="926" y="1350"/>
                      <a:pt x="925" y="1382"/>
                      <a:pt x="949" y="1370"/>
                    </a:cubicBezTo>
                    <a:cubicBezTo>
                      <a:pt x="963" y="1363"/>
                      <a:pt x="967" y="1358"/>
                      <a:pt x="979" y="1363"/>
                    </a:cubicBezTo>
                    <a:cubicBezTo>
                      <a:pt x="991" y="1369"/>
                      <a:pt x="995" y="1373"/>
                      <a:pt x="1005" y="1367"/>
                    </a:cubicBezTo>
                    <a:cubicBezTo>
                      <a:pt x="1016" y="1360"/>
                      <a:pt x="1018" y="1354"/>
                      <a:pt x="1036" y="1363"/>
                    </a:cubicBezTo>
                    <a:cubicBezTo>
                      <a:pt x="1054" y="1371"/>
                      <a:pt x="1058" y="1376"/>
                      <a:pt x="1077" y="1381"/>
                    </a:cubicBezTo>
                    <a:cubicBezTo>
                      <a:pt x="1096" y="1387"/>
                      <a:pt x="1109" y="1402"/>
                      <a:pt x="1096" y="1424"/>
                    </a:cubicBezTo>
                    <a:cubicBezTo>
                      <a:pt x="1082" y="1445"/>
                      <a:pt x="1064" y="1458"/>
                      <a:pt x="1074" y="1476"/>
                    </a:cubicBezTo>
                    <a:cubicBezTo>
                      <a:pt x="1079" y="1486"/>
                      <a:pt x="1086" y="1495"/>
                      <a:pt x="1091" y="1506"/>
                    </a:cubicBezTo>
                    <a:cubicBezTo>
                      <a:pt x="1128" y="1498"/>
                      <a:pt x="1163" y="1492"/>
                      <a:pt x="1184" y="1483"/>
                    </a:cubicBezTo>
                    <a:cubicBezTo>
                      <a:pt x="1214" y="1471"/>
                      <a:pt x="1249" y="1467"/>
                      <a:pt x="1263" y="1455"/>
                    </a:cubicBezTo>
                    <a:cubicBezTo>
                      <a:pt x="1277" y="1443"/>
                      <a:pt x="1298" y="1426"/>
                      <a:pt x="1306" y="1416"/>
                    </a:cubicBezTo>
                    <a:cubicBezTo>
                      <a:pt x="1313" y="1405"/>
                      <a:pt x="1320" y="1395"/>
                      <a:pt x="1344" y="1402"/>
                    </a:cubicBezTo>
                    <a:cubicBezTo>
                      <a:pt x="1368" y="1409"/>
                      <a:pt x="1376" y="1424"/>
                      <a:pt x="1385" y="1431"/>
                    </a:cubicBezTo>
                    <a:cubicBezTo>
                      <a:pt x="1395" y="1437"/>
                      <a:pt x="1401" y="1428"/>
                      <a:pt x="1416" y="1427"/>
                    </a:cubicBezTo>
                    <a:cubicBezTo>
                      <a:pt x="1431" y="1426"/>
                      <a:pt x="1446" y="1422"/>
                      <a:pt x="1451" y="1437"/>
                    </a:cubicBezTo>
                    <a:cubicBezTo>
                      <a:pt x="1457" y="1452"/>
                      <a:pt x="1457" y="1476"/>
                      <a:pt x="1479" y="1489"/>
                    </a:cubicBezTo>
                    <a:cubicBezTo>
                      <a:pt x="1502" y="1503"/>
                      <a:pt x="1516" y="1525"/>
                      <a:pt x="1521" y="1532"/>
                    </a:cubicBezTo>
                    <a:cubicBezTo>
                      <a:pt x="1526" y="1540"/>
                      <a:pt x="1544" y="1559"/>
                      <a:pt x="1564" y="1549"/>
                    </a:cubicBezTo>
                    <a:cubicBezTo>
                      <a:pt x="1583" y="1539"/>
                      <a:pt x="1577" y="1529"/>
                      <a:pt x="1594" y="1515"/>
                    </a:cubicBezTo>
                    <a:cubicBezTo>
                      <a:pt x="1610" y="1501"/>
                      <a:pt x="1642" y="1463"/>
                      <a:pt x="1649" y="1444"/>
                    </a:cubicBezTo>
                    <a:cubicBezTo>
                      <a:pt x="1656" y="1424"/>
                      <a:pt x="1663" y="1406"/>
                      <a:pt x="1668" y="1385"/>
                    </a:cubicBezTo>
                    <a:cubicBezTo>
                      <a:pt x="1674" y="1364"/>
                      <a:pt x="1676" y="1346"/>
                      <a:pt x="1720" y="1354"/>
                    </a:cubicBezTo>
                    <a:cubicBezTo>
                      <a:pt x="1764" y="1362"/>
                      <a:pt x="1768" y="1355"/>
                      <a:pt x="1784" y="1348"/>
                    </a:cubicBezTo>
                    <a:cubicBezTo>
                      <a:pt x="1800" y="1341"/>
                      <a:pt x="1831" y="1339"/>
                      <a:pt x="1846" y="1354"/>
                    </a:cubicBezTo>
                    <a:cubicBezTo>
                      <a:pt x="1860" y="1368"/>
                      <a:pt x="1870" y="1374"/>
                      <a:pt x="1873" y="1387"/>
                    </a:cubicBezTo>
                    <a:cubicBezTo>
                      <a:pt x="1888" y="1361"/>
                      <a:pt x="1902" y="1327"/>
                      <a:pt x="1916" y="1300"/>
                    </a:cubicBezTo>
                    <a:cubicBezTo>
                      <a:pt x="1951" y="1231"/>
                      <a:pt x="1934" y="1198"/>
                      <a:pt x="1927" y="1186"/>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180" name="Freeform 521">
                <a:extLst>
                  <a:ext uri="{FF2B5EF4-FFF2-40B4-BE49-F238E27FC236}">
                    <a16:creationId xmlns:a16="http://schemas.microsoft.com/office/drawing/2014/main" id="{5EEC41F0-707C-3A46-B1D5-529DB4B98837}"/>
                  </a:ext>
                </a:extLst>
              </p:cNvPr>
              <p:cNvSpPr>
                <a:spLocks/>
              </p:cNvSpPr>
              <p:nvPr/>
            </p:nvSpPr>
            <p:spPr bwMode="auto">
              <a:xfrm>
                <a:off x="2806677" y="4260562"/>
                <a:ext cx="231341" cy="135214"/>
              </a:xfrm>
              <a:custGeom>
                <a:avLst/>
                <a:gdLst>
                  <a:gd name="T0" fmla="*/ 1232 w 1260"/>
                  <a:gd name="T1" fmla="*/ 347 h 737"/>
                  <a:gd name="T2" fmla="*/ 1144 w 1260"/>
                  <a:gd name="T3" fmla="*/ 335 h 737"/>
                  <a:gd name="T4" fmla="*/ 956 w 1260"/>
                  <a:gd name="T5" fmla="*/ 384 h 737"/>
                  <a:gd name="T6" fmla="*/ 770 w 1260"/>
                  <a:gd name="T7" fmla="*/ 303 h 737"/>
                  <a:gd name="T8" fmla="*/ 745 w 1260"/>
                  <a:gd name="T9" fmla="*/ 191 h 737"/>
                  <a:gd name="T10" fmla="*/ 777 w 1260"/>
                  <a:gd name="T11" fmla="*/ 87 h 737"/>
                  <a:gd name="T12" fmla="*/ 629 w 1260"/>
                  <a:gd name="T13" fmla="*/ 24 h 737"/>
                  <a:gd name="T14" fmla="*/ 339 w 1260"/>
                  <a:gd name="T15" fmla="*/ 27 h 737"/>
                  <a:gd name="T16" fmla="*/ 133 w 1260"/>
                  <a:gd name="T17" fmla="*/ 0 h 737"/>
                  <a:gd name="T18" fmla="*/ 117 w 1260"/>
                  <a:gd name="T19" fmla="*/ 35 h 737"/>
                  <a:gd name="T20" fmla="*/ 54 w 1260"/>
                  <a:gd name="T21" fmla="*/ 46 h 737"/>
                  <a:gd name="T22" fmla="*/ 6 w 1260"/>
                  <a:gd name="T23" fmla="*/ 42 h 737"/>
                  <a:gd name="T24" fmla="*/ 8 w 1260"/>
                  <a:gd name="T25" fmla="*/ 111 h 737"/>
                  <a:gd name="T26" fmla="*/ 107 w 1260"/>
                  <a:gd name="T27" fmla="*/ 172 h 737"/>
                  <a:gd name="T28" fmla="*/ 128 w 1260"/>
                  <a:gd name="T29" fmla="*/ 210 h 737"/>
                  <a:gd name="T30" fmla="*/ 145 w 1260"/>
                  <a:gd name="T31" fmla="*/ 246 h 737"/>
                  <a:gd name="T32" fmla="*/ 192 w 1260"/>
                  <a:gd name="T33" fmla="*/ 275 h 737"/>
                  <a:gd name="T34" fmla="*/ 260 w 1260"/>
                  <a:gd name="T35" fmla="*/ 281 h 737"/>
                  <a:gd name="T36" fmla="*/ 363 w 1260"/>
                  <a:gd name="T37" fmla="*/ 377 h 737"/>
                  <a:gd name="T38" fmla="*/ 373 w 1260"/>
                  <a:gd name="T39" fmla="*/ 417 h 737"/>
                  <a:gd name="T40" fmla="*/ 321 w 1260"/>
                  <a:gd name="T41" fmla="*/ 446 h 737"/>
                  <a:gd name="T42" fmla="*/ 190 w 1260"/>
                  <a:gd name="T43" fmla="*/ 556 h 737"/>
                  <a:gd name="T44" fmla="*/ 194 w 1260"/>
                  <a:gd name="T45" fmla="*/ 559 h 737"/>
                  <a:gd name="T46" fmla="*/ 205 w 1260"/>
                  <a:gd name="T47" fmla="*/ 561 h 737"/>
                  <a:gd name="T48" fmla="*/ 246 w 1260"/>
                  <a:gd name="T49" fmla="*/ 571 h 737"/>
                  <a:gd name="T50" fmla="*/ 284 w 1260"/>
                  <a:gd name="T51" fmla="*/ 610 h 737"/>
                  <a:gd name="T52" fmla="*/ 301 w 1260"/>
                  <a:gd name="T53" fmla="*/ 655 h 737"/>
                  <a:gd name="T54" fmla="*/ 345 w 1260"/>
                  <a:gd name="T55" fmla="*/ 661 h 737"/>
                  <a:gd name="T56" fmla="*/ 396 w 1260"/>
                  <a:gd name="T57" fmla="*/ 676 h 737"/>
                  <a:gd name="T58" fmla="*/ 469 w 1260"/>
                  <a:gd name="T59" fmla="*/ 699 h 737"/>
                  <a:gd name="T60" fmla="*/ 514 w 1260"/>
                  <a:gd name="T61" fmla="*/ 720 h 737"/>
                  <a:gd name="T62" fmla="*/ 562 w 1260"/>
                  <a:gd name="T63" fmla="*/ 726 h 737"/>
                  <a:gd name="T64" fmla="*/ 586 w 1260"/>
                  <a:gd name="T65" fmla="*/ 734 h 737"/>
                  <a:gd name="T66" fmla="*/ 607 w 1260"/>
                  <a:gd name="T67" fmla="*/ 706 h 737"/>
                  <a:gd name="T68" fmla="*/ 664 w 1260"/>
                  <a:gd name="T69" fmla="*/ 650 h 737"/>
                  <a:gd name="T70" fmla="*/ 711 w 1260"/>
                  <a:gd name="T71" fmla="*/ 642 h 737"/>
                  <a:gd name="T72" fmla="*/ 756 w 1260"/>
                  <a:gd name="T73" fmla="*/ 617 h 737"/>
                  <a:gd name="T74" fmla="*/ 788 w 1260"/>
                  <a:gd name="T75" fmla="*/ 587 h 737"/>
                  <a:gd name="T76" fmla="*/ 838 w 1260"/>
                  <a:gd name="T77" fmla="*/ 605 h 737"/>
                  <a:gd name="T78" fmla="*/ 903 w 1260"/>
                  <a:gd name="T79" fmla="*/ 621 h 737"/>
                  <a:gd name="T80" fmla="*/ 985 w 1260"/>
                  <a:gd name="T81" fmla="*/ 614 h 737"/>
                  <a:gd name="T82" fmla="*/ 1150 w 1260"/>
                  <a:gd name="T83" fmla="*/ 633 h 737"/>
                  <a:gd name="T84" fmla="*/ 1168 w 1260"/>
                  <a:gd name="T85" fmla="*/ 555 h 737"/>
                  <a:gd name="T86" fmla="*/ 1237 w 1260"/>
                  <a:gd name="T87" fmla="*/ 447 h 737"/>
                  <a:gd name="T88" fmla="*/ 1232 w 1260"/>
                  <a:gd name="T89" fmla="*/ 34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0" h="737">
                    <a:moveTo>
                      <a:pt x="1232" y="347"/>
                    </a:moveTo>
                    <a:cubicBezTo>
                      <a:pt x="1204" y="328"/>
                      <a:pt x="1175" y="317"/>
                      <a:pt x="1144" y="335"/>
                    </a:cubicBezTo>
                    <a:cubicBezTo>
                      <a:pt x="1112" y="352"/>
                      <a:pt x="1047" y="402"/>
                      <a:pt x="956" y="384"/>
                    </a:cubicBezTo>
                    <a:cubicBezTo>
                      <a:pt x="864" y="367"/>
                      <a:pt x="789" y="335"/>
                      <a:pt x="770" y="303"/>
                    </a:cubicBezTo>
                    <a:cubicBezTo>
                      <a:pt x="750" y="272"/>
                      <a:pt x="724" y="219"/>
                      <a:pt x="745" y="191"/>
                    </a:cubicBezTo>
                    <a:cubicBezTo>
                      <a:pt x="766" y="163"/>
                      <a:pt x="817" y="140"/>
                      <a:pt x="777" y="87"/>
                    </a:cubicBezTo>
                    <a:cubicBezTo>
                      <a:pt x="736" y="34"/>
                      <a:pt x="696" y="22"/>
                      <a:pt x="629" y="24"/>
                    </a:cubicBezTo>
                    <a:cubicBezTo>
                      <a:pt x="562" y="26"/>
                      <a:pt x="404" y="33"/>
                      <a:pt x="339" y="27"/>
                    </a:cubicBezTo>
                    <a:cubicBezTo>
                      <a:pt x="305" y="25"/>
                      <a:pt x="216" y="16"/>
                      <a:pt x="133" y="0"/>
                    </a:cubicBezTo>
                    <a:cubicBezTo>
                      <a:pt x="135" y="13"/>
                      <a:pt x="134" y="27"/>
                      <a:pt x="117" y="35"/>
                    </a:cubicBezTo>
                    <a:cubicBezTo>
                      <a:pt x="90" y="49"/>
                      <a:pt x="69" y="48"/>
                      <a:pt x="54" y="46"/>
                    </a:cubicBezTo>
                    <a:cubicBezTo>
                      <a:pt x="39" y="43"/>
                      <a:pt x="18" y="37"/>
                      <a:pt x="6" y="42"/>
                    </a:cubicBezTo>
                    <a:cubicBezTo>
                      <a:pt x="0" y="60"/>
                      <a:pt x="1" y="103"/>
                      <a:pt x="8" y="111"/>
                    </a:cubicBezTo>
                    <a:cubicBezTo>
                      <a:pt x="29" y="124"/>
                      <a:pt x="101" y="167"/>
                      <a:pt x="107" y="172"/>
                    </a:cubicBezTo>
                    <a:cubicBezTo>
                      <a:pt x="123" y="186"/>
                      <a:pt x="128" y="190"/>
                      <a:pt x="128" y="210"/>
                    </a:cubicBezTo>
                    <a:cubicBezTo>
                      <a:pt x="128" y="230"/>
                      <a:pt x="129" y="235"/>
                      <a:pt x="145" y="246"/>
                    </a:cubicBezTo>
                    <a:cubicBezTo>
                      <a:pt x="162" y="256"/>
                      <a:pt x="176" y="273"/>
                      <a:pt x="192" y="275"/>
                    </a:cubicBezTo>
                    <a:cubicBezTo>
                      <a:pt x="209" y="278"/>
                      <a:pt x="241" y="265"/>
                      <a:pt x="260" y="281"/>
                    </a:cubicBezTo>
                    <a:cubicBezTo>
                      <a:pt x="279" y="297"/>
                      <a:pt x="349" y="365"/>
                      <a:pt x="363" y="377"/>
                    </a:cubicBezTo>
                    <a:cubicBezTo>
                      <a:pt x="377" y="389"/>
                      <a:pt x="395" y="408"/>
                      <a:pt x="373" y="417"/>
                    </a:cubicBezTo>
                    <a:cubicBezTo>
                      <a:pt x="350" y="426"/>
                      <a:pt x="336" y="433"/>
                      <a:pt x="321" y="446"/>
                    </a:cubicBezTo>
                    <a:cubicBezTo>
                      <a:pt x="306" y="459"/>
                      <a:pt x="203" y="528"/>
                      <a:pt x="190" y="556"/>
                    </a:cubicBezTo>
                    <a:cubicBezTo>
                      <a:pt x="191" y="557"/>
                      <a:pt x="192" y="558"/>
                      <a:pt x="194" y="559"/>
                    </a:cubicBezTo>
                    <a:cubicBezTo>
                      <a:pt x="197" y="560"/>
                      <a:pt x="201" y="561"/>
                      <a:pt x="205" y="561"/>
                    </a:cubicBezTo>
                    <a:cubicBezTo>
                      <a:pt x="222" y="561"/>
                      <a:pt x="231" y="555"/>
                      <a:pt x="246" y="571"/>
                    </a:cubicBezTo>
                    <a:cubicBezTo>
                      <a:pt x="261" y="588"/>
                      <a:pt x="278" y="594"/>
                      <a:pt x="284" y="610"/>
                    </a:cubicBezTo>
                    <a:cubicBezTo>
                      <a:pt x="289" y="627"/>
                      <a:pt x="289" y="643"/>
                      <a:pt x="301" y="655"/>
                    </a:cubicBezTo>
                    <a:cubicBezTo>
                      <a:pt x="313" y="666"/>
                      <a:pt x="326" y="661"/>
                      <a:pt x="345" y="661"/>
                    </a:cubicBezTo>
                    <a:cubicBezTo>
                      <a:pt x="363" y="661"/>
                      <a:pt x="376" y="670"/>
                      <a:pt x="396" y="676"/>
                    </a:cubicBezTo>
                    <a:cubicBezTo>
                      <a:pt x="416" y="682"/>
                      <a:pt x="457" y="692"/>
                      <a:pt x="469" y="699"/>
                    </a:cubicBezTo>
                    <a:cubicBezTo>
                      <a:pt x="480" y="706"/>
                      <a:pt x="506" y="718"/>
                      <a:pt x="514" y="720"/>
                    </a:cubicBezTo>
                    <a:cubicBezTo>
                      <a:pt x="523" y="723"/>
                      <a:pt x="555" y="723"/>
                      <a:pt x="562" y="726"/>
                    </a:cubicBezTo>
                    <a:cubicBezTo>
                      <a:pt x="569" y="730"/>
                      <a:pt x="579" y="737"/>
                      <a:pt x="586" y="734"/>
                    </a:cubicBezTo>
                    <a:cubicBezTo>
                      <a:pt x="593" y="732"/>
                      <a:pt x="588" y="724"/>
                      <a:pt x="607" y="706"/>
                    </a:cubicBezTo>
                    <a:cubicBezTo>
                      <a:pt x="626" y="689"/>
                      <a:pt x="655" y="654"/>
                      <a:pt x="664" y="650"/>
                    </a:cubicBezTo>
                    <a:cubicBezTo>
                      <a:pt x="674" y="646"/>
                      <a:pt x="697" y="642"/>
                      <a:pt x="711" y="642"/>
                    </a:cubicBezTo>
                    <a:cubicBezTo>
                      <a:pt x="725" y="642"/>
                      <a:pt x="750" y="632"/>
                      <a:pt x="756" y="617"/>
                    </a:cubicBezTo>
                    <a:cubicBezTo>
                      <a:pt x="761" y="602"/>
                      <a:pt x="777" y="588"/>
                      <a:pt x="788" y="587"/>
                    </a:cubicBezTo>
                    <a:cubicBezTo>
                      <a:pt x="800" y="586"/>
                      <a:pt x="822" y="596"/>
                      <a:pt x="838" y="605"/>
                    </a:cubicBezTo>
                    <a:cubicBezTo>
                      <a:pt x="853" y="615"/>
                      <a:pt x="881" y="623"/>
                      <a:pt x="903" y="621"/>
                    </a:cubicBezTo>
                    <a:cubicBezTo>
                      <a:pt x="925" y="618"/>
                      <a:pt x="959" y="615"/>
                      <a:pt x="985" y="614"/>
                    </a:cubicBezTo>
                    <a:cubicBezTo>
                      <a:pt x="1006" y="613"/>
                      <a:pt x="1100" y="625"/>
                      <a:pt x="1150" y="633"/>
                    </a:cubicBezTo>
                    <a:cubicBezTo>
                      <a:pt x="1154" y="602"/>
                      <a:pt x="1159" y="575"/>
                      <a:pt x="1168" y="555"/>
                    </a:cubicBezTo>
                    <a:cubicBezTo>
                      <a:pt x="1190" y="507"/>
                      <a:pt x="1225" y="479"/>
                      <a:pt x="1237" y="447"/>
                    </a:cubicBezTo>
                    <a:cubicBezTo>
                      <a:pt x="1249" y="416"/>
                      <a:pt x="1260" y="367"/>
                      <a:pt x="1232" y="347"/>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181" name="Freeform 522">
                <a:extLst>
                  <a:ext uri="{FF2B5EF4-FFF2-40B4-BE49-F238E27FC236}">
                    <a16:creationId xmlns:a16="http://schemas.microsoft.com/office/drawing/2014/main" id="{DF79B7E9-56B5-9C43-A019-A82F02223422}"/>
                  </a:ext>
                </a:extLst>
              </p:cNvPr>
              <p:cNvSpPr>
                <a:spLocks/>
              </p:cNvSpPr>
              <p:nvPr/>
            </p:nvSpPr>
            <p:spPr bwMode="auto">
              <a:xfrm>
                <a:off x="2582952" y="4065589"/>
                <a:ext cx="296228" cy="297549"/>
              </a:xfrm>
              <a:custGeom>
                <a:avLst/>
                <a:gdLst>
                  <a:gd name="T0" fmla="*/ 1592 w 1614"/>
                  <a:gd name="T1" fmla="*/ 1479 h 1621"/>
                  <a:gd name="T2" fmla="*/ 1479 w 1614"/>
                  <a:gd name="T3" fmla="*/ 1343 h 1621"/>
                  <a:gd name="T4" fmla="*/ 1364 w 1614"/>
                  <a:gd name="T5" fmla="*/ 1308 h 1621"/>
                  <a:gd name="T6" fmla="*/ 1326 w 1614"/>
                  <a:gd name="T7" fmla="*/ 1234 h 1621"/>
                  <a:gd name="T8" fmla="*/ 1225 w 1614"/>
                  <a:gd name="T9" fmla="*/ 1104 h 1621"/>
                  <a:gd name="T10" fmla="*/ 1336 w 1614"/>
                  <a:gd name="T11" fmla="*/ 1097 h 1621"/>
                  <a:gd name="T12" fmla="*/ 1180 w 1614"/>
                  <a:gd name="T13" fmla="*/ 1005 h 1621"/>
                  <a:gd name="T14" fmla="*/ 1277 w 1614"/>
                  <a:gd name="T15" fmla="*/ 865 h 1621"/>
                  <a:gd name="T16" fmla="*/ 1381 w 1614"/>
                  <a:gd name="T17" fmla="*/ 733 h 1621"/>
                  <a:gd name="T18" fmla="*/ 1228 w 1614"/>
                  <a:gd name="T19" fmla="*/ 750 h 1621"/>
                  <a:gd name="T20" fmla="*/ 970 w 1614"/>
                  <a:gd name="T21" fmla="*/ 701 h 1621"/>
                  <a:gd name="T22" fmla="*/ 970 w 1614"/>
                  <a:gd name="T23" fmla="*/ 458 h 1621"/>
                  <a:gd name="T24" fmla="*/ 963 w 1614"/>
                  <a:gd name="T25" fmla="*/ 342 h 1621"/>
                  <a:gd name="T26" fmla="*/ 717 w 1614"/>
                  <a:gd name="T27" fmla="*/ 283 h 1621"/>
                  <a:gd name="T28" fmla="*/ 323 w 1614"/>
                  <a:gd name="T29" fmla="*/ 126 h 1621"/>
                  <a:gd name="T30" fmla="*/ 153 w 1614"/>
                  <a:gd name="T31" fmla="*/ 0 h 1621"/>
                  <a:gd name="T32" fmla="*/ 77 w 1614"/>
                  <a:gd name="T33" fmla="*/ 124 h 1621"/>
                  <a:gd name="T34" fmla="*/ 7 w 1614"/>
                  <a:gd name="T35" fmla="*/ 295 h 1621"/>
                  <a:gd name="T36" fmla="*/ 145 w 1614"/>
                  <a:gd name="T37" fmla="*/ 396 h 1621"/>
                  <a:gd name="T38" fmla="*/ 253 w 1614"/>
                  <a:gd name="T39" fmla="*/ 358 h 1621"/>
                  <a:gd name="T40" fmla="*/ 272 w 1614"/>
                  <a:gd name="T41" fmla="*/ 467 h 1621"/>
                  <a:gd name="T42" fmla="*/ 313 w 1614"/>
                  <a:gd name="T43" fmla="*/ 691 h 1621"/>
                  <a:gd name="T44" fmla="*/ 344 w 1614"/>
                  <a:gd name="T45" fmla="*/ 805 h 1621"/>
                  <a:gd name="T46" fmla="*/ 406 w 1614"/>
                  <a:gd name="T47" fmla="*/ 809 h 1621"/>
                  <a:gd name="T48" fmla="*/ 463 w 1614"/>
                  <a:gd name="T49" fmla="*/ 876 h 1621"/>
                  <a:gd name="T50" fmla="*/ 534 w 1614"/>
                  <a:gd name="T51" fmla="*/ 944 h 1621"/>
                  <a:gd name="T52" fmla="*/ 649 w 1614"/>
                  <a:gd name="T53" fmla="*/ 1240 h 1621"/>
                  <a:gd name="T54" fmla="*/ 607 w 1614"/>
                  <a:gd name="T55" fmla="*/ 1330 h 1621"/>
                  <a:gd name="T56" fmla="*/ 646 w 1614"/>
                  <a:gd name="T57" fmla="*/ 1389 h 1621"/>
                  <a:gd name="T58" fmla="*/ 706 w 1614"/>
                  <a:gd name="T59" fmla="*/ 1386 h 1621"/>
                  <a:gd name="T60" fmla="*/ 808 w 1614"/>
                  <a:gd name="T61" fmla="*/ 1289 h 1621"/>
                  <a:gd name="T62" fmla="*/ 853 w 1614"/>
                  <a:gd name="T63" fmla="*/ 1325 h 1621"/>
                  <a:gd name="T64" fmla="*/ 867 w 1614"/>
                  <a:gd name="T65" fmla="*/ 1367 h 1621"/>
                  <a:gd name="T66" fmla="*/ 928 w 1614"/>
                  <a:gd name="T67" fmla="*/ 1402 h 1621"/>
                  <a:gd name="T68" fmla="*/ 1030 w 1614"/>
                  <a:gd name="T69" fmla="*/ 1380 h 1621"/>
                  <a:gd name="T70" fmla="*/ 1077 w 1614"/>
                  <a:gd name="T71" fmla="*/ 1416 h 1621"/>
                  <a:gd name="T72" fmla="*/ 1130 w 1614"/>
                  <a:gd name="T73" fmla="*/ 1441 h 1621"/>
                  <a:gd name="T74" fmla="*/ 1185 w 1614"/>
                  <a:gd name="T75" fmla="*/ 1492 h 1621"/>
                  <a:gd name="T76" fmla="*/ 1238 w 1614"/>
                  <a:gd name="T77" fmla="*/ 1539 h 1621"/>
                  <a:gd name="T78" fmla="*/ 1342 w 1614"/>
                  <a:gd name="T79" fmla="*/ 1576 h 1621"/>
                  <a:gd name="T80" fmla="*/ 1413 w 1614"/>
                  <a:gd name="T81" fmla="*/ 1621 h 1621"/>
                  <a:gd name="T82" fmla="*/ 1540 w 1614"/>
                  <a:gd name="T83" fmla="*/ 1508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14" h="1621">
                    <a:moveTo>
                      <a:pt x="1540" y="1508"/>
                    </a:moveTo>
                    <a:cubicBezTo>
                      <a:pt x="1555" y="1495"/>
                      <a:pt x="1569" y="1488"/>
                      <a:pt x="1592" y="1479"/>
                    </a:cubicBezTo>
                    <a:cubicBezTo>
                      <a:pt x="1614" y="1470"/>
                      <a:pt x="1596" y="1451"/>
                      <a:pt x="1582" y="1439"/>
                    </a:cubicBezTo>
                    <a:cubicBezTo>
                      <a:pt x="1568" y="1427"/>
                      <a:pt x="1498" y="1359"/>
                      <a:pt x="1479" y="1343"/>
                    </a:cubicBezTo>
                    <a:cubicBezTo>
                      <a:pt x="1460" y="1327"/>
                      <a:pt x="1428" y="1340"/>
                      <a:pt x="1411" y="1337"/>
                    </a:cubicBezTo>
                    <a:cubicBezTo>
                      <a:pt x="1395" y="1335"/>
                      <a:pt x="1381" y="1318"/>
                      <a:pt x="1364" y="1308"/>
                    </a:cubicBezTo>
                    <a:cubicBezTo>
                      <a:pt x="1348" y="1297"/>
                      <a:pt x="1347" y="1292"/>
                      <a:pt x="1347" y="1272"/>
                    </a:cubicBezTo>
                    <a:cubicBezTo>
                      <a:pt x="1347" y="1252"/>
                      <a:pt x="1342" y="1248"/>
                      <a:pt x="1326" y="1234"/>
                    </a:cubicBezTo>
                    <a:cubicBezTo>
                      <a:pt x="1320" y="1229"/>
                      <a:pt x="1248" y="1186"/>
                      <a:pt x="1227" y="1173"/>
                    </a:cubicBezTo>
                    <a:cubicBezTo>
                      <a:pt x="1220" y="1165"/>
                      <a:pt x="1219" y="1122"/>
                      <a:pt x="1225" y="1104"/>
                    </a:cubicBezTo>
                    <a:cubicBezTo>
                      <a:pt x="1237" y="1099"/>
                      <a:pt x="1258" y="1105"/>
                      <a:pt x="1273" y="1108"/>
                    </a:cubicBezTo>
                    <a:cubicBezTo>
                      <a:pt x="1288" y="1110"/>
                      <a:pt x="1309" y="1111"/>
                      <a:pt x="1336" y="1097"/>
                    </a:cubicBezTo>
                    <a:cubicBezTo>
                      <a:pt x="1353" y="1089"/>
                      <a:pt x="1354" y="1075"/>
                      <a:pt x="1352" y="1062"/>
                    </a:cubicBezTo>
                    <a:cubicBezTo>
                      <a:pt x="1278" y="1049"/>
                      <a:pt x="1208" y="1030"/>
                      <a:pt x="1180" y="1005"/>
                    </a:cubicBezTo>
                    <a:cubicBezTo>
                      <a:pt x="1173" y="942"/>
                      <a:pt x="1173" y="942"/>
                      <a:pt x="1173" y="942"/>
                    </a:cubicBezTo>
                    <a:cubicBezTo>
                      <a:pt x="1216" y="909"/>
                      <a:pt x="1256" y="886"/>
                      <a:pt x="1277" y="865"/>
                    </a:cubicBezTo>
                    <a:cubicBezTo>
                      <a:pt x="1298" y="844"/>
                      <a:pt x="1321" y="815"/>
                      <a:pt x="1346" y="803"/>
                    </a:cubicBezTo>
                    <a:cubicBezTo>
                      <a:pt x="1370" y="791"/>
                      <a:pt x="1405" y="770"/>
                      <a:pt x="1381" y="733"/>
                    </a:cubicBezTo>
                    <a:cubicBezTo>
                      <a:pt x="1356" y="696"/>
                      <a:pt x="1337" y="705"/>
                      <a:pt x="1311" y="721"/>
                    </a:cubicBezTo>
                    <a:cubicBezTo>
                      <a:pt x="1284" y="736"/>
                      <a:pt x="1260" y="745"/>
                      <a:pt x="1228" y="750"/>
                    </a:cubicBezTo>
                    <a:cubicBezTo>
                      <a:pt x="1196" y="756"/>
                      <a:pt x="1191" y="775"/>
                      <a:pt x="1166" y="770"/>
                    </a:cubicBezTo>
                    <a:cubicBezTo>
                      <a:pt x="1142" y="764"/>
                      <a:pt x="996" y="706"/>
                      <a:pt x="970" y="701"/>
                    </a:cubicBezTo>
                    <a:cubicBezTo>
                      <a:pt x="943" y="696"/>
                      <a:pt x="894" y="668"/>
                      <a:pt x="926" y="592"/>
                    </a:cubicBezTo>
                    <a:cubicBezTo>
                      <a:pt x="950" y="533"/>
                      <a:pt x="965" y="501"/>
                      <a:pt x="970" y="458"/>
                    </a:cubicBezTo>
                    <a:cubicBezTo>
                      <a:pt x="967" y="458"/>
                      <a:pt x="965" y="458"/>
                      <a:pt x="963" y="456"/>
                    </a:cubicBezTo>
                    <a:cubicBezTo>
                      <a:pt x="939" y="442"/>
                      <a:pt x="963" y="377"/>
                      <a:pt x="963" y="342"/>
                    </a:cubicBezTo>
                    <a:cubicBezTo>
                      <a:pt x="963" y="241"/>
                      <a:pt x="939" y="236"/>
                      <a:pt x="876" y="234"/>
                    </a:cubicBezTo>
                    <a:cubicBezTo>
                      <a:pt x="813" y="232"/>
                      <a:pt x="796" y="255"/>
                      <a:pt x="717" y="283"/>
                    </a:cubicBezTo>
                    <a:cubicBezTo>
                      <a:pt x="693" y="222"/>
                      <a:pt x="635" y="147"/>
                      <a:pt x="475" y="164"/>
                    </a:cubicBezTo>
                    <a:cubicBezTo>
                      <a:pt x="405" y="171"/>
                      <a:pt x="358" y="150"/>
                      <a:pt x="323" y="126"/>
                    </a:cubicBezTo>
                    <a:cubicBezTo>
                      <a:pt x="288" y="103"/>
                      <a:pt x="199" y="35"/>
                      <a:pt x="166" y="9"/>
                    </a:cubicBezTo>
                    <a:cubicBezTo>
                      <a:pt x="162" y="6"/>
                      <a:pt x="158" y="3"/>
                      <a:pt x="153" y="0"/>
                    </a:cubicBezTo>
                    <a:cubicBezTo>
                      <a:pt x="145" y="13"/>
                      <a:pt x="138" y="26"/>
                      <a:pt x="126" y="39"/>
                    </a:cubicBezTo>
                    <a:cubicBezTo>
                      <a:pt x="105" y="65"/>
                      <a:pt x="91" y="107"/>
                      <a:pt x="77" y="124"/>
                    </a:cubicBezTo>
                    <a:cubicBezTo>
                      <a:pt x="63" y="140"/>
                      <a:pt x="37" y="194"/>
                      <a:pt x="28" y="213"/>
                    </a:cubicBezTo>
                    <a:cubicBezTo>
                      <a:pt x="19" y="232"/>
                      <a:pt x="0" y="271"/>
                      <a:pt x="7" y="295"/>
                    </a:cubicBezTo>
                    <a:cubicBezTo>
                      <a:pt x="14" y="318"/>
                      <a:pt x="40" y="342"/>
                      <a:pt x="61" y="358"/>
                    </a:cubicBezTo>
                    <a:cubicBezTo>
                      <a:pt x="82" y="374"/>
                      <a:pt x="126" y="393"/>
                      <a:pt x="145" y="396"/>
                    </a:cubicBezTo>
                    <a:cubicBezTo>
                      <a:pt x="164" y="398"/>
                      <a:pt x="194" y="403"/>
                      <a:pt x="211" y="384"/>
                    </a:cubicBezTo>
                    <a:cubicBezTo>
                      <a:pt x="227" y="365"/>
                      <a:pt x="241" y="346"/>
                      <a:pt x="253" y="358"/>
                    </a:cubicBezTo>
                    <a:cubicBezTo>
                      <a:pt x="265" y="370"/>
                      <a:pt x="258" y="383"/>
                      <a:pt x="260" y="399"/>
                    </a:cubicBezTo>
                    <a:cubicBezTo>
                      <a:pt x="262" y="415"/>
                      <a:pt x="272" y="452"/>
                      <a:pt x="272" y="467"/>
                    </a:cubicBezTo>
                    <a:cubicBezTo>
                      <a:pt x="272" y="482"/>
                      <a:pt x="292" y="567"/>
                      <a:pt x="294" y="595"/>
                    </a:cubicBezTo>
                    <a:cubicBezTo>
                      <a:pt x="296" y="623"/>
                      <a:pt x="307" y="674"/>
                      <a:pt x="313" y="691"/>
                    </a:cubicBezTo>
                    <a:cubicBezTo>
                      <a:pt x="319" y="707"/>
                      <a:pt x="324" y="735"/>
                      <a:pt x="324" y="755"/>
                    </a:cubicBezTo>
                    <a:cubicBezTo>
                      <a:pt x="324" y="775"/>
                      <a:pt x="334" y="795"/>
                      <a:pt x="344" y="805"/>
                    </a:cubicBezTo>
                    <a:cubicBezTo>
                      <a:pt x="355" y="816"/>
                      <a:pt x="368" y="808"/>
                      <a:pt x="378" y="807"/>
                    </a:cubicBezTo>
                    <a:cubicBezTo>
                      <a:pt x="389" y="805"/>
                      <a:pt x="403" y="797"/>
                      <a:pt x="406" y="809"/>
                    </a:cubicBezTo>
                    <a:cubicBezTo>
                      <a:pt x="410" y="821"/>
                      <a:pt x="419" y="833"/>
                      <a:pt x="425" y="843"/>
                    </a:cubicBezTo>
                    <a:cubicBezTo>
                      <a:pt x="437" y="865"/>
                      <a:pt x="450" y="881"/>
                      <a:pt x="463" y="876"/>
                    </a:cubicBezTo>
                    <a:cubicBezTo>
                      <a:pt x="476" y="871"/>
                      <a:pt x="483" y="871"/>
                      <a:pt x="490" y="883"/>
                    </a:cubicBezTo>
                    <a:cubicBezTo>
                      <a:pt x="497" y="895"/>
                      <a:pt x="525" y="936"/>
                      <a:pt x="534" y="944"/>
                    </a:cubicBezTo>
                    <a:cubicBezTo>
                      <a:pt x="544" y="952"/>
                      <a:pt x="653" y="1114"/>
                      <a:pt x="660" y="1126"/>
                    </a:cubicBezTo>
                    <a:cubicBezTo>
                      <a:pt x="667" y="1138"/>
                      <a:pt x="684" y="1171"/>
                      <a:pt x="649" y="1240"/>
                    </a:cubicBezTo>
                    <a:cubicBezTo>
                      <a:pt x="635" y="1267"/>
                      <a:pt x="621" y="1301"/>
                      <a:pt x="606" y="1327"/>
                    </a:cubicBezTo>
                    <a:cubicBezTo>
                      <a:pt x="606" y="1328"/>
                      <a:pt x="607" y="1329"/>
                      <a:pt x="607" y="1330"/>
                    </a:cubicBezTo>
                    <a:cubicBezTo>
                      <a:pt x="609" y="1346"/>
                      <a:pt x="601" y="1364"/>
                      <a:pt x="612" y="1374"/>
                    </a:cubicBezTo>
                    <a:cubicBezTo>
                      <a:pt x="624" y="1385"/>
                      <a:pt x="631" y="1381"/>
                      <a:pt x="646" y="1389"/>
                    </a:cubicBezTo>
                    <a:cubicBezTo>
                      <a:pt x="660" y="1397"/>
                      <a:pt x="667" y="1418"/>
                      <a:pt x="676" y="1419"/>
                    </a:cubicBezTo>
                    <a:cubicBezTo>
                      <a:pt x="686" y="1420"/>
                      <a:pt x="696" y="1407"/>
                      <a:pt x="706" y="1386"/>
                    </a:cubicBezTo>
                    <a:cubicBezTo>
                      <a:pt x="717" y="1366"/>
                      <a:pt x="723" y="1336"/>
                      <a:pt x="743" y="1323"/>
                    </a:cubicBezTo>
                    <a:cubicBezTo>
                      <a:pt x="763" y="1310"/>
                      <a:pt x="796" y="1292"/>
                      <a:pt x="808" y="1289"/>
                    </a:cubicBezTo>
                    <a:cubicBezTo>
                      <a:pt x="820" y="1286"/>
                      <a:pt x="841" y="1290"/>
                      <a:pt x="855" y="1292"/>
                    </a:cubicBezTo>
                    <a:cubicBezTo>
                      <a:pt x="860" y="1306"/>
                      <a:pt x="862" y="1319"/>
                      <a:pt x="853" y="1325"/>
                    </a:cubicBezTo>
                    <a:cubicBezTo>
                      <a:pt x="844" y="1331"/>
                      <a:pt x="840" y="1339"/>
                      <a:pt x="844" y="1345"/>
                    </a:cubicBezTo>
                    <a:cubicBezTo>
                      <a:pt x="848" y="1351"/>
                      <a:pt x="857" y="1358"/>
                      <a:pt x="867" y="1367"/>
                    </a:cubicBezTo>
                    <a:cubicBezTo>
                      <a:pt x="877" y="1376"/>
                      <a:pt x="877" y="1382"/>
                      <a:pt x="884" y="1393"/>
                    </a:cubicBezTo>
                    <a:cubicBezTo>
                      <a:pt x="892" y="1405"/>
                      <a:pt x="907" y="1409"/>
                      <a:pt x="928" y="1402"/>
                    </a:cubicBezTo>
                    <a:cubicBezTo>
                      <a:pt x="948" y="1395"/>
                      <a:pt x="968" y="1387"/>
                      <a:pt x="988" y="1379"/>
                    </a:cubicBezTo>
                    <a:cubicBezTo>
                      <a:pt x="1008" y="1371"/>
                      <a:pt x="1014" y="1369"/>
                      <a:pt x="1030" y="1380"/>
                    </a:cubicBezTo>
                    <a:cubicBezTo>
                      <a:pt x="1046" y="1392"/>
                      <a:pt x="1048" y="1389"/>
                      <a:pt x="1056" y="1393"/>
                    </a:cubicBezTo>
                    <a:cubicBezTo>
                      <a:pt x="1064" y="1396"/>
                      <a:pt x="1077" y="1406"/>
                      <a:pt x="1077" y="1416"/>
                    </a:cubicBezTo>
                    <a:cubicBezTo>
                      <a:pt x="1077" y="1427"/>
                      <a:pt x="1076" y="1435"/>
                      <a:pt x="1092" y="1441"/>
                    </a:cubicBezTo>
                    <a:cubicBezTo>
                      <a:pt x="1108" y="1447"/>
                      <a:pt x="1117" y="1441"/>
                      <a:pt x="1130" y="1441"/>
                    </a:cubicBezTo>
                    <a:cubicBezTo>
                      <a:pt x="1142" y="1441"/>
                      <a:pt x="1161" y="1450"/>
                      <a:pt x="1167" y="1458"/>
                    </a:cubicBezTo>
                    <a:cubicBezTo>
                      <a:pt x="1173" y="1467"/>
                      <a:pt x="1181" y="1481"/>
                      <a:pt x="1185" y="1492"/>
                    </a:cubicBezTo>
                    <a:cubicBezTo>
                      <a:pt x="1188" y="1502"/>
                      <a:pt x="1197" y="1517"/>
                      <a:pt x="1207" y="1522"/>
                    </a:cubicBezTo>
                    <a:cubicBezTo>
                      <a:pt x="1217" y="1526"/>
                      <a:pt x="1233" y="1535"/>
                      <a:pt x="1238" y="1539"/>
                    </a:cubicBezTo>
                    <a:cubicBezTo>
                      <a:pt x="1242" y="1544"/>
                      <a:pt x="1243" y="1548"/>
                      <a:pt x="1266" y="1548"/>
                    </a:cubicBezTo>
                    <a:cubicBezTo>
                      <a:pt x="1289" y="1548"/>
                      <a:pt x="1314" y="1559"/>
                      <a:pt x="1342" y="1576"/>
                    </a:cubicBezTo>
                    <a:cubicBezTo>
                      <a:pt x="1370" y="1594"/>
                      <a:pt x="1369" y="1593"/>
                      <a:pt x="1382" y="1602"/>
                    </a:cubicBezTo>
                    <a:cubicBezTo>
                      <a:pt x="1392" y="1609"/>
                      <a:pt x="1401" y="1617"/>
                      <a:pt x="1413" y="1621"/>
                    </a:cubicBezTo>
                    <a:cubicBezTo>
                      <a:pt x="1411" y="1620"/>
                      <a:pt x="1410" y="1619"/>
                      <a:pt x="1409" y="1618"/>
                    </a:cubicBezTo>
                    <a:cubicBezTo>
                      <a:pt x="1422" y="1590"/>
                      <a:pt x="1525" y="1521"/>
                      <a:pt x="1540" y="1508"/>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182" name="Freeform 523">
                <a:extLst>
                  <a:ext uri="{FF2B5EF4-FFF2-40B4-BE49-F238E27FC236}">
                    <a16:creationId xmlns:a16="http://schemas.microsoft.com/office/drawing/2014/main" id="{487B5117-14C5-8247-BB86-135864287098}"/>
                  </a:ext>
                </a:extLst>
              </p:cNvPr>
              <p:cNvSpPr>
                <a:spLocks/>
              </p:cNvSpPr>
              <p:nvPr/>
            </p:nvSpPr>
            <p:spPr bwMode="auto">
              <a:xfrm>
                <a:off x="2686306" y="4348296"/>
                <a:ext cx="198625" cy="157827"/>
              </a:xfrm>
              <a:custGeom>
                <a:avLst/>
                <a:gdLst>
                  <a:gd name="T0" fmla="*/ 1046 w 1082"/>
                  <a:gd name="T1" fmla="*/ 636 h 860"/>
                  <a:gd name="T2" fmla="*/ 961 w 1082"/>
                  <a:gd name="T3" fmla="*/ 592 h 860"/>
                  <a:gd name="T4" fmla="*/ 977 w 1082"/>
                  <a:gd name="T5" fmla="*/ 556 h 860"/>
                  <a:gd name="T6" fmla="*/ 949 w 1082"/>
                  <a:gd name="T7" fmla="*/ 501 h 860"/>
                  <a:gd name="T8" fmla="*/ 945 w 1082"/>
                  <a:gd name="T9" fmla="*/ 439 h 860"/>
                  <a:gd name="T10" fmla="*/ 989 w 1082"/>
                  <a:gd name="T11" fmla="*/ 446 h 860"/>
                  <a:gd name="T12" fmla="*/ 897 w 1082"/>
                  <a:gd name="T13" fmla="*/ 311 h 860"/>
                  <a:gd name="T14" fmla="*/ 850 w 1082"/>
                  <a:gd name="T15" fmla="*/ 81 h 860"/>
                  <a:gd name="T16" fmla="*/ 779 w 1082"/>
                  <a:gd name="T17" fmla="*/ 36 h 860"/>
                  <a:gd name="T18" fmla="*/ 690 w 1082"/>
                  <a:gd name="T19" fmla="*/ 7 h 860"/>
                  <a:gd name="T20" fmla="*/ 573 w 1082"/>
                  <a:gd name="T21" fmla="*/ 14 h 860"/>
                  <a:gd name="T22" fmla="*/ 492 w 1082"/>
                  <a:gd name="T23" fmla="*/ 35 h 860"/>
                  <a:gd name="T24" fmla="*/ 466 w 1082"/>
                  <a:gd name="T25" fmla="*/ 95 h 860"/>
                  <a:gd name="T26" fmla="*/ 417 w 1082"/>
                  <a:gd name="T27" fmla="*/ 92 h 860"/>
                  <a:gd name="T28" fmla="*/ 373 w 1082"/>
                  <a:gd name="T29" fmla="*/ 183 h 860"/>
                  <a:gd name="T30" fmla="*/ 268 w 1082"/>
                  <a:gd name="T31" fmla="*/ 263 h 860"/>
                  <a:gd name="T32" fmla="*/ 180 w 1082"/>
                  <a:gd name="T33" fmla="*/ 206 h 860"/>
                  <a:gd name="T34" fmla="*/ 108 w 1082"/>
                  <a:gd name="T35" fmla="*/ 272 h 860"/>
                  <a:gd name="T36" fmla="*/ 95 w 1082"/>
                  <a:gd name="T37" fmla="*/ 348 h 860"/>
                  <a:gd name="T38" fmla="*/ 28 w 1082"/>
                  <a:gd name="T39" fmla="*/ 417 h 860"/>
                  <a:gd name="T40" fmla="*/ 16 w 1082"/>
                  <a:gd name="T41" fmla="*/ 496 h 860"/>
                  <a:gd name="T42" fmla="*/ 102 w 1082"/>
                  <a:gd name="T43" fmla="*/ 598 h 860"/>
                  <a:gd name="T44" fmla="*/ 155 w 1082"/>
                  <a:gd name="T45" fmla="*/ 624 h 860"/>
                  <a:gd name="T46" fmla="*/ 212 w 1082"/>
                  <a:gd name="T47" fmla="*/ 631 h 860"/>
                  <a:gd name="T48" fmla="*/ 294 w 1082"/>
                  <a:gd name="T49" fmla="*/ 678 h 860"/>
                  <a:gd name="T50" fmla="*/ 420 w 1082"/>
                  <a:gd name="T51" fmla="*/ 631 h 860"/>
                  <a:gd name="T52" fmla="*/ 505 w 1082"/>
                  <a:gd name="T53" fmla="*/ 679 h 860"/>
                  <a:gd name="T54" fmla="*/ 544 w 1082"/>
                  <a:gd name="T55" fmla="*/ 780 h 860"/>
                  <a:gd name="T56" fmla="*/ 816 w 1082"/>
                  <a:gd name="T57" fmla="*/ 797 h 860"/>
                  <a:gd name="T58" fmla="*/ 957 w 1082"/>
                  <a:gd name="T59" fmla="*/ 850 h 860"/>
                  <a:gd name="T60" fmla="*/ 971 w 1082"/>
                  <a:gd name="T61" fmla="*/ 802 h 860"/>
                  <a:gd name="T62" fmla="*/ 1029 w 1082"/>
                  <a:gd name="T63" fmla="*/ 683 h 860"/>
                  <a:gd name="T64" fmla="*/ 1079 w 1082"/>
                  <a:gd name="T65" fmla="*/ 66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2" h="860">
                    <a:moveTo>
                      <a:pt x="1079" y="660"/>
                    </a:moveTo>
                    <a:cubicBezTo>
                      <a:pt x="1079" y="649"/>
                      <a:pt x="1053" y="636"/>
                      <a:pt x="1046" y="636"/>
                    </a:cubicBezTo>
                    <a:cubicBezTo>
                      <a:pt x="1039" y="636"/>
                      <a:pt x="984" y="630"/>
                      <a:pt x="959" y="637"/>
                    </a:cubicBezTo>
                    <a:cubicBezTo>
                      <a:pt x="970" y="624"/>
                      <a:pt x="965" y="607"/>
                      <a:pt x="961" y="592"/>
                    </a:cubicBezTo>
                    <a:cubicBezTo>
                      <a:pt x="970" y="592"/>
                      <a:pt x="977" y="596"/>
                      <a:pt x="983" y="584"/>
                    </a:cubicBezTo>
                    <a:cubicBezTo>
                      <a:pt x="989" y="573"/>
                      <a:pt x="979" y="570"/>
                      <a:pt x="977" y="556"/>
                    </a:cubicBezTo>
                    <a:cubicBezTo>
                      <a:pt x="975" y="542"/>
                      <a:pt x="975" y="539"/>
                      <a:pt x="961" y="532"/>
                    </a:cubicBezTo>
                    <a:cubicBezTo>
                      <a:pt x="947" y="525"/>
                      <a:pt x="948" y="516"/>
                      <a:pt x="949" y="501"/>
                    </a:cubicBezTo>
                    <a:cubicBezTo>
                      <a:pt x="950" y="486"/>
                      <a:pt x="944" y="468"/>
                      <a:pt x="934" y="460"/>
                    </a:cubicBezTo>
                    <a:cubicBezTo>
                      <a:pt x="913" y="444"/>
                      <a:pt x="931" y="430"/>
                      <a:pt x="945" y="439"/>
                    </a:cubicBezTo>
                    <a:cubicBezTo>
                      <a:pt x="959" y="448"/>
                      <a:pt x="963" y="452"/>
                      <a:pt x="982" y="462"/>
                    </a:cubicBezTo>
                    <a:cubicBezTo>
                      <a:pt x="1000" y="473"/>
                      <a:pt x="1002" y="461"/>
                      <a:pt x="989" y="446"/>
                    </a:cubicBezTo>
                    <a:cubicBezTo>
                      <a:pt x="976" y="431"/>
                      <a:pt x="911" y="357"/>
                      <a:pt x="901" y="344"/>
                    </a:cubicBezTo>
                    <a:cubicBezTo>
                      <a:pt x="890" y="331"/>
                      <a:pt x="894" y="328"/>
                      <a:pt x="897" y="311"/>
                    </a:cubicBezTo>
                    <a:cubicBezTo>
                      <a:pt x="901" y="295"/>
                      <a:pt x="913" y="216"/>
                      <a:pt x="915" y="174"/>
                    </a:cubicBezTo>
                    <a:cubicBezTo>
                      <a:pt x="917" y="134"/>
                      <a:pt x="884" y="105"/>
                      <a:pt x="850" y="81"/>
                    </a:cubicBezTo>
                    <a:cubicBezTo>
                      <a:pt x="838" y="77"/>
                      <a:pt x="829" y="69"/>
                      <a:pt x="819" y="62"/>
                    </a:cubicBezTo>
                    <a:cubicBezTo>
                      <a:pt x="806" y="53"/>
                      <a:pt x="807" y="54"/>
                      <a:pt x="779" y="36"/>
                    </a:cubicBezTo>
                    <a:cubicBezTo>
                      <a:pt x="751" y="19"/>
                      <a:pt x="726" y="8"/>
                      <a:pt x="703" y="8"/>
                    </a:cubicBezTo>
                    <a:cubicBezTo>
                      <a:pt x="697" y="8"/>
                      <a:pt x="693" y="8"/>
                      <a:pt x="690" y="7"/>
                    </a:cubicBezTo>
                    <a:cubicBezTo>
                      <a:pt x="665" y="29"/>
                      <a:pt x="621" y="35"/>
                      <a:pt x="608" y="36"/>
                    </a:cubicBezTo>
                    <a:cubicBezTo>
                      <a:pt x="592" y="37"/>
                      <a:pt x="577" y="22"/>
                      <a:pt x="573" y="14"/>
                    </a:cubicBezTo>
                    <a:cubicBezTo>
                      <a:pt x="570" y="6"/>
                      <a:pt x="560" y="0"/>
                      <a:pt x="547" y="0"/>
                    </a:cubicBezTo>
                    <a:cubicBezTo>
                      <a:pt x="534" y="0"/>
                      <a:pt x="503" y="26"/>
                      <a:pt x="492" y="35"/>
                    </a:cubicBezTo>
                    <a:cubicBezTo>
                      <a:pt x="482" y="44"/>
                      <a:pt x="496" y="58"/>
                      <a:pt x="488" y="67"/>
                    </a:cubicBezTo>
                    <a:cubicBezTo>
                      <a:pt x="479" y="75"/>
                      <a:pt x="471" y="81"/>
                      <a:pt x="466" y="95"/>
                    </a:cubicBezTo>
                    <a:cubicBezTo>
                      <a:pt x="462" y="109"/>
                      <a:pt x="452" y="119"/>
                      <a:pt x="444" y="112"/>
                    </a:cubicBezTo>
                    <a:cubicBezTo>
                      <a:pt x="436" y="105"/>
                      <a:pt x="428" y="92"/>
                      <a:pt x="417" y="92"/>
                    </a:cubicBezTo>
                    <a:cubicBezTo>
                      <a:pt x="407" y="92"/>
                      <a:pt x="393" y="104"/>
                      <a:pt x="369" y="125"/>
                    </a:cubicBezTo>
                    <a:cubicBezTo>
                      <a:pt x="346" y="146"/>
                      <a:pt x="361" y="158"/>
                      <a:pt x="373" y="183"/>
                    </a:cubicBezTo>
                    <a:cubicBezTo>
                      <a:pt x="384" y="207"/>
                      <a:pt x="349" y="225"/>
                      <a:pt x="334" y="232"/>
                    </a:cubicBezTo>
                    <a:cubicBezTo>
                      <a:pt x="319" y="239"/>
                      <a:pt x="288" y="256"/>
                      <a:pt x="268" y="263"/>
                    </a:cubicBezTo>
                    <a:cubicBezTo>
                      <a:pt x="259" y="260"/>
                      <a:pt x="239" y="240"/>
                      <a:pt x="224" y="229"/>
                    </a:cubicBezTo>
                    <a:cubicBezTo>
                      <a:pt x="209" y="219"/>
                      <a:pt x="196" y="211"/>
                      <a:pt x="180" y="206"/>
                    </a:cubicBezTo>
                    <a:cubicBezTo>
                      <a:pt x="163" y="201"/>
                      <a:pt x="138" y="226"/>
                      <a:pt x="124" y="234"/>
                    </a:cubicBezTo>
                    <a:cubicBezTo>
                      <a:pt x="110" y="242"/>
                      <a:pt x="105" y="248"/>
                      <a:pt x="108" y="272"/>
                    </a:cubicBezTo>
                    <a:cubicBezTo>
                      <a:pt x="112" y="295"/>
                      <a:pt x="107" y="298"/>
                      <a:pt x="98" y="310"/>
                    </a:cubicBezTo>
                    <a:cubicBezTo>
                      <a:pt x="88" y="322"/>
                      <a:pt x="88" y="331"/>
                      <a:pt x="95" y="348"/>
                    </a:cubicBezTo>
                    <a:cubicBezTo>
                      <a:pt x="102" y="364"/>
                      <a:pt x="115" y="364"/>
                      <a:pt x="112" y="384"/>
                    </a:cubicBezTo>
                    <a:cubicBezTo>
                      <a:pt x="87" y="389"/>
                      <a:pt x="48" y="404"/>
                      <a:pt x="28" y="417"/>
                    </a:cubicBezTo>
                    <a:cubicBezTo>
                      <a:pt x="9" y="430"/>
                      <a:pt x="12" y="445"/>
                      <a:pt x="6" y="462"/>
                    </a:cubicBezTo>
                    <a:cubicBezTo>
                      <a:pt x="0" y="480"/>
                      <a:pt x="1" y="483"/>
                      <a:pt x="16" y="496"/>
                    </a:cubicBezTo>
                    <a:cubicBezTo>
                      <a:pt x="30" y="509"/>
                      <a:pt x="64" y="526"/>
                      <a:pt x="80" y="541"/>
                    </a:cubicBezTo>
                    <a:cubicBezTo>
                      <a:pt x="96" y="556"/>
                      <a:pt x="95" y="578"/>
                      <a:pt x="102" y="598"/>
                    </a:cubicBezTo>
                    <a:cubicBezTo>
                      <a:pt x="109" y="618"/>
                      <a:pt x="121" y="616"/>
                      <a:pt x="133" y="623"/>
                    </a:cubicBezTo>
                    <a:cubicBezTo>
                      <a:pt x="144" y="630"/>
                      <a:pt x="144" y="624"/>
                      <a:pt x="155" y="624"/>
                    </a:cubicBezTo>
                    <a:cubicBezTo>
                      <a:pt x="171" y="624"/>
                      <a:pt x="175" y="616"/>
                      <a:pt x="189" y="616"/>
                    </a:cubicBezTo>
                    <a:cubicBezTo>
                      <a:pt x="203" y="616"/>
                      <a:pt x="203" y="623"/>
                      <a:pt x="212" y="631"/>
                    </a:cubicBezTo>
                    <a:cubicBezTo>
                      <a:pt x="222" y="639"/>
                      <a:pt x="233" y="637"/>
                      <a:pt x="253" y="638"/>
                    </a:cubicBezTo>
                    <a:cubicBezTo>
                      <a:pt x="254" y="651"/>
                      <a:pt x="273" y="678"/>
                      <a:pt x="294" y="678"/>
                    </a:cubicBezTo>
                    <a:cubicBezTo>
                      <a:pt x="315" y="678"/>
                      <a:pt x="331" y="656"/>
                      <a:pt x="349" y="636"/>
                    </a:cubicBezTo>
                    <a:cubicBezTo>
                      <a:pt x="368" y="616"/>
                      <a:pt x="391" y="626"/>
                      <a:pt x="420" y="631"/>
                    </a:cubicBezTo>
                    <a:cubicBezTo>
                      <a:pt x="448" y="636"/>
                      <a:pt x="475" y="639"/>
                      <a:pt x="495" y="649"/>
                    </a:cubicBezTo>
                    <a:cubicBezTo>
                      <a:pt x="514" y="658"/>
                      <a:pt x="505" y="667"/>
                      <a:pt x="505" y="679"/>
                    </a:cubicBezTo>
                    <a:cubicBezTo>
                      <a:pt x="505" y="691"/>
                      <a:pt x="512" y="707"/>
                      <a:pt x="510" y="721"/>
                    </a:cubicBezTo>
                    <a:cubicBezTo>
                      <a:pt x="505" y="748"/>
                      <a:pt x="522" y="765"/>
                      <a:pt x="544" y="780"/>
                    </a:cubicBezTo>
                    <a:cubicBezTo>
                      <a:pt x="581" y="767"/>
                      <a:pt x="674" y="778"/>
                      <a:pt x="704" y="783"/>
                    </a:cubicBezTo>
                    <a:cubicBezTo>
                      <a:pt x="735" y="788"/>
                      <a:pt x="791" y="802"/>
                      <a:pt x="816" y="797"/>
                    </a:cubicBezTo>
                    <a:cubicBezTo>
                      <a:pt x="841" y="792"/>
                      <a:pt x="849" y="799"/>
                      <a:pt x="862" y="809"/>
                    </a:cubicBezTo>
                    <a:cubicBezTo>
                      <a:pt x="874" y="820"/>
                      <a:pt x="921" y="839"/>
                      <a:pt x="957" y="850"/>
                    </a:cubicBezTo>
                    <a:cubicBezTo>
                      <a:pt x="992" y="860"/>
                      <a:pt x="981" y="837"/>
                      <a:pt x="974" y="828"/>
                    </a:cubicBezTo>
                    <a:cubicBezTo>
                      <a:pt x="967" y="820"/>
                      <a:pt x="960" y="816"/>
                      <a:pt x="971" y="802"/>
                    </a:cubicBezTo>
                    <a:cubicBezTo>
                      <a:pt x="981" y="788"/>
                      <a:pt x="1008" y="776"/>
                      <a:pt x="1022" y="765"/>
                    </a:cubicBezTo>
                    <a:cubicBezTo>
                      <a:pt x="1036" y="755"/>
                      <a:pt x="1032" y="705"/>
                      <a:pt x="1029" y="683"/>
                    </a:cubicBezTo>
                    <a:cubicBezTo>
                      <a:pt x="1029" y="683"/>
                      <a:pt x="1043" y="684"/>
                      <a:pt x="1063" y="683"/>
                    </a:cubicBezTo>
                    <a:cubicBezTo>
                      <a:pt x="1082" y="681"/>
                      <a:pt x="1079" y="672"/>
                      <a:pt x="1079" y="660"/>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183" name="Freeform 524">
                <a:extLst>
                  <a:ext uri="{FF2B5EF4-FFF2-40B4-BE49-F238E27FC236}">
                    <a16:creationId xmlns:a16="http://schemas.microsoft.com/office/drawing/2014/main" id="{28F91C9B-53F6-3C4A-A232-88505B93EE38}"/>
                  </a:ext>
                </a:extLst>
              </p:cNvPr>
              <p:cNvSpPr>
                <a:spLocks/>
              </p:cNvSpPr>
              <p:nvPr/>
            </p:nvSpPr>
            <p:spPr bwMode="auto">
              <a:xfrm>
                <a:off x="2525136" y="4375261"/>
                <a:ext cx="261026" cy="249291"/>
              </a:xfrm>
              <a:custGeom>
                <a:avLst/>
                <a:gdLst>
                  <a:gd name="T0" fmla="*/ 733 w 1422"/>
                  <a:gd name="T1" fmla="*/ 363 h 1358"/>
                  <a:gd name="T2" fmla="*/ 666 w 1422"/>
                  <a:gd name="T3" fmla="*/ 299 h 1358"/>
                  <a:gd name="T4" fmla="*/ 617 w 1422"/>
                  <a:gd name="T5" fmla="*/ 217 h 1358"/>
                  <a:gd name="T6" fmla="*/ 620 w 1422"/>
                  <a:gd name="T7" fmla="*/ 137 h 1358"/>
                  <a:gd name="T8" fmla="*/ 450 w 1422"/>
                  <a:gd name="T9" fmla="*/ 177 h 1358"/>
                  <a:gd name="T10" fmla="*/ 259 w 1422"/>
                  <a:gd name="T11" fmla="*/ 167 h 1358"/>
                  <a:gd name="T12" fmla="*/ 121 w 1422"/>
                  <a:gd name="T13" fmla="*/ 33 h 1358"/>
                  <a:gd name="T14" fmla="*/ 41 w 1422"/>
                  <a:gd name="T15" fmla="*/ 73 h 1358"/>
                  <a:gd name="T16" fmla="*/ 41 w 1422"/>
                  <a:gd name="T17" fmla="*/ 170 h 1358"/>
                  <a:gd name="T18" fmla="*/ 8 w 1422"/>
                  <a:gd name="T19" fmla="*/ 240 h 1358"/>
                  <a:gd name="T20" fmla="*/ 104 w 1422"/>
                  <a:gd name="T21" fmla="*/ 251 h 1358"/>
                  <a:gd name="T22" fmla="*/ 128 w 1422"/>
                  <a:gd name="T23" fmla="*/ 339 h 1358"/>
                  <a:gd name="T24" fmla="*/ 161 w 1422"/>
                  <a:gd name="T25" fmla="*/ 405 h 1358"/>
                  <a:gd name="T26" fmla="*/ 318 w 1422"/>
                  <a:gd name="T27" fmla="*/ 415 h 1358"/>
                  <a:gd name="T28" fmla="*/ 398 w 1422"/>
                  <a:gd name="T29" fmla="*/ 474 h 1358"/>
                  <a:gd name="T30" fmla="*/ 283 w 1422"/>
                  <a:gd name="T31" fmla="*/ 577 h 1358"/>
                  <a:gd name="T32" fmla="*/ 262 w 1422"/>
                  <a:gd name="T33" fmla="*/ 777 h 1358"/>
                  <a:gd name="T34" fmla="*/ 208 w 1422"/>
                  <a:gd name="T35" fmla="*/ 878 h 1358"/>
                  <a:gd name="T36" fmla="*/ 208 w 1422"/>
                  <a:gd name="T37" fmla="*/ 944 h 1358"/>
                  <a:gd name="T38" fmla="*/ 238 w 1422"/>
                  <a:gd name="T39" fmla="*/ 1000 h 1358"/>
                  <a:gd name="T40" fmla="*/ 253 w 1422"/>
                  <a:gd name="T41" fmla="*/ 1046 h 1358"/>
                  <a:gd name="T42" fmla="*/ 268 w 1422"/>
                  <a:gd name="T43" fmla="*/ 1139 h 1358"/>
                  <a:gd name="T44" fmla="*/ 429 w 1422"/>
                  <a:gd name="T45" fmla="*/ 1044 h 1358"/>
                  <a:gd name="T46" fmla="*/ 580 w 1422"/>
                  <a:gd name="T47" fmla="*/ 988 h 1358"/>
                  <a:gd name="T48" fmla="*/ 663 w 1422"/>
                  <a:gd name="T49" fmla="*/ 1039 h 1358"/>
                  <a:gd name="T50" fmla="*/ 767 w 1422"/>
                  <a:gd name="T51" fmla="*/ 1128 h 1358"/>
                  <a:gd name="T52" fmla="*/ 815 w 1422"/>
                  <a:gd name="T53" fmla="*/ 1182 h 1358"/>
                  <a:gd name="T54" fmla="*/ 799 w 1422"/>
                  <a:gd name="T55" fmla="*/ 1270 h 1358"/>
                  <a:gd name="T56" fmla="*/ 822 w 1422"/>
                  <a:gd name="T57" fmla="*/ 1319 h 1358"/>
                  <a:gd name="T58" fmla="*/ 896 w 1422"/>
                  <a:gd name="T59" fmla="*/ 1329 h 1358"/>
                  <a:gd name="T60" fmla="*/ 918 w 1422"/>
                  <a:gd name="T61" fmla="*/ 1233 h 1358"/>
                  <a:gd name="T62" fmla="*/ 1045 w 1422"/>
                  <a:gd name="T63" fmla="*/ 1202 h 1358"/>
                  <a:gd name="T64" fmla="*/ 1101 w 1422"/>
                  <a:gd name="T65" fmla="*/ 1134 h 1358"/>
                  <a:gd name="T66" fmla="*/ 1127 w 1422"/>
                  <a:gd name="T67" fmla="*/ 1089 h 1358"/>
                  <a:gd name="T68" fmla="*/ 1178 w 1422"/>
                  <a:gd name="T69" fmla="*/ 938 h 1358"/>
                  <a:gd name="T70" fmla="*/ 1365 w 1422"/>
                  <a:gd name="T71" fmla="*/ 690 h 1358"/>
                  <a:gd name="T72" fmla="*/ 1422 w 1422"/>
                  <a:gd name="T73" fmla="*/ 633 h 1358"/>
                  <a:gd name="T74" fmla="*/ 1383 w 1422"/>
                  <a:gd name="T75" fmla="*/ 532 h 1358"/>
                  <a:gd name="T76" fmla="*/ 1298 w 1422"/>
                  <a:gd name="T77" fmla="*/ 484 h 1358"/>
                  <a:gd name="T78" fmla="*/ 1172 w 1422"/>
                  <a:gd name="T79" fmla="*/ 531 h 1358"/>
                  <a:gd name="T80" fmla="*/ 1090 w 1422"/>
                  <a:gd name="T81" fmla="*/ 484 h 1358"/>
                  <a:gd name="T82" fmla="*/ 1033 w 1422"/>
                  <a:gd name="T83" fmla="*/ 477 h 1358"/>
                  <a:gd name="T84" fmla="*/ 980 w 1422"/>
                  <a:gd name="T85" fmla="*/ 451 h 1358"/>
                  <a:gd name="T86" fmla="*/ 837 w 1422"/>
                  <a:gd name="T87" fmla="*/ 38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2" h="1358">
                    <a:moveTo>
                      <a:pt x="779" y="364"/>
                    </a:moveTo>
                    <a:cubicBezTo>
                      <a:pt x="760" y="345"/>
                      <a:pt x="747" y="355"/>
                      <a:pt x="733" y="363"/>
                    </a:cubicBezTo>
                    <a:cubicBezTo>
                      <a:pt x="718" y="370"/>
                      <a:pt x="698" y="390"/>
                      <a:pt x="676" y="384"/>
                    </a:cubicBezTo>
                    <a:cubicBezTo>
                      <a:pt x="654" y="379"/>
                      <a:pt x="666" y="326"/>
                      <a:pt x="666" y="299"/>
                    </a:cubicBezTo>
                    <a:cubicBezTo>
                      <a:pt x="666" y="271"/>
                      <a:pt x="651" y="275"/>
                      <a:pt x="634" y="268"/>
                    </a:cubicBezTo>
                    <a:cubicBezTo>
                      <a:pt x="617" y="261"/>
                      <a:pt x="611" y="239"/>
                      <a:pt x="617" y="217"/>
                    </a:cubicBezTo>
                    <a:cubicBezTo>
                      <a:pt x="622" y="196"/>
                      <a:pt x="630" y="183"/>
                      <a:pt x="628" y="169"/>
                    </a:cubicBezTo>
                    <a:cubicBezTo>
                      <a:pt x="627" y="156"/>
                      <a:pt x="617" y="152"/>
                      <a:pt x="620" y="137"/>
                    </a:cubicBezTo>
                    <a:cubicBezTo>
                      <a:pt x="604" y="132"/>
                      <a:pt x="560" y="137"/>
                      <a:pt x="537" y="140"/>
                    </a:cubicBezTo>
                    <a:cubicBezTo>
                      <a:pt x="513" y="143"/>
                      <a:pt x="479" y="174"/>
                      <a:pt x="450" y="177"/>
                    </a:cubicBezTo>
                    <a:cubicBezTo>
                      <a:pt x="421" y="180"/>
                      <a:pt x="394" y="172"/>
                      <a:pt x="370" y="171"/>
                    </a:cubicBezTo>
                    <a:cubicBezTo>
                      <a:pt x="345" y="169"/>
                      <a:pt x="285" y="168"/>
                      <a:pt x="259" y="167"/>
                    </a:cubicBezTo>
                    <a:cubicBezTo>
                      <a:pt x="233" y="165"/>
                      <a:pt x="190" y="149"/>
                      <a:pt x="169" y="103"/>
                    </a:cubicBezTo>
                    <a:cubicBezTo>
                      <a:pt x="149" y="56"/>
                      <a:pt x="142" y="49"/>
                      <a:pt x="121" y="33"/>
                    </a:cubicBezTo>
                    <a:cubicBezTo>
                      <a:pt x="107" y="22"/>
                      <a:pt x="90" y="12"/>
                      <a:pt x="70" y="0"/>
                    </a:cubicBezTo>
                    <a:cubicBezTo>
                      <a:pt x="60" y="20"/>
                      <a:pt x="44" y="60"/>
                      <a:pt x="41" y="73"/>
                    </a:cubicBezTo>
                    <a:cubicBezTo>
                      <a:pt x="37" y="86"/>
                      <a:pt x="36" y="109"/>
                      <a:pt x="39" y="123"/>
                    </a:cubicBezTo>
                    <a:cubicBezTo>
                      <a:pt x="42" y="137"/>
                      <a:pt x="44" y="164"/>
                      <a:pt x="41" y="170"/>
                    </a:cubicBezTo>
                    <a:cubicBezTo>
                      <a:pt x="37" y="176"/>
                      <a:pt x="36" y="183"/>
                      <a:pt x="29" y="189"/>
                    </a:cubicBezTo>
                    <a:cubicBezTo>
                      <a:pt x="23" y="195"/>
                      <a:pt x="0" y="229"/>
                      <a:pt x="8" y="240"/>
                    </a:cubicBezTo>
                    <a:cubicBezTo>
                      <a:pt x="17" y="252"/>
                      <a:pt x="31" y="245"/>
                      <a:pt x="44" y="236"/>
                    </a:cubicBezTo>
                    <a:cubicBezTo>
                      <a:pt x="58" y="227"/>
                      <a:pt x="86" y="229"/>
                      <a:pt x="104" y="251"/>
                    </a:cubicBezTo>
                    <a:cubicBezTo>
                      <a:pt x="123" y="273"/>
                      <a:pt x="126" y="274"/>
                      <a:pt x="126" y="292"/>
                    </a:cubicBezTo>
                    <a:cubicBezTo>
                      <a:pt x="126" y="311"/>
                      <a:pt x="121" y="328"/>
                      <a:pt x="128" y="339"/>
                    </a:cubicBezTo>
                    <a:cubicBezTo>
                      <a:pt x="135" y="349"/>
                      <a:pt x="153" y="350"/>
                      <a:pt x="161" y="363"/>
                    </a:cubicBezTo>
                    <a:cubicBezTo>
                      <a:pt x="169" y="377"/>
                      <a:pt x="168" y="386"/>
                      <a:pt x="161" y="405"/>
                    </a:cubicBezTo>
                    <a:cubicBezTo>
                      <a:pt x="154" y="423"/>
                      <a:pt x="159" y="448"/>
                      <a:pt x="197" y="440"/>
                    </a:cubicBezTo>
                    <a:cubicBezTo>
                      <a:pt x="236" y="432"/>
                      <a:pt x="290" y="413"/>
                      <a:pt x="318" y="415"/>
                    </a:cubicBezTo>
                    <a:cubicBezTo>
                      <a:pt x="345" y="418"/>
                      <a:pt x="396" y="417"/>
                      <a:pt x="403" y="438"/>
                    </a:cubicBezTo>
                    <a:cubicBezTo>
                      <a:pt x="407" y="452"/>
                      <a:pt x="398" y="456"/>
                      <a:pt x="398" y="474"/>
                    </a:cubicBezTo>
                    <a:cubicBezTo>
                      <a:pt x="398" y="491"/>
                      <a:pt x="378" y="493"/>
                      <a:pt x="364" y="503"/>
                    </a:cubicBezTo>
                    <a:cubicBezTo>
                      <a:pt x="350" y="512"/>
                      <a:pt x="297" y="531"/>
                      <a:pt x="283" y="577"/>
                    </a:cubicBezTo>
                    <a:cubicBezTo>
                      <a:pt x="269" y="622"/>
                      <a:pt x="268" y="649"/>
                      <a:pt x="280" y="681"/>
                    </a:cubicBezTo>
                    <a:cubicBezTo>
                      <a:pt x="292" y="712"/>
                      <a:pt x="279" y="737"/>
                      <a:pt x="262" y="777"/>
                    </a:cubicBezTo>
                    <a:cubicBezTo>
                      <a:pt x="249" y="807"/>
                      <a:pt x="245" y="828"/>
                      <a:pt x="233" y="840"/>
                    </a:cubicBezTo>
                    <a:cubicBezTo>
                      <a:pt x="221" y="852"/>
                      <a:pt x="208" y="865"/>
                      <a:pt x="208" y="878"/>
                    </a:cubicBezTo>
                    <a:cubicBezTo>
                      <a:pt x="208" y="891"/>
                      <a:pt x="227" y="896"/>
                      <a:pt x="225" y="912"/>
                    </a:cubicBezTo>
                    <a:cubicBezTo>
                      <a:pt x="222" y="927"/>
                      <a:pt x="219" y="927"/>
                      <a:pt x="208" y="944"/>
                    </a:cubicBezTo>
                    <a:cubicBezTo>
                      <a:pt x="198" y="962"/>
                      <a:pt x="203" y="974"/>
                      <a:pt x="214" y="987"/>
                    </a:cubicBezTo>
                    <a:cubicBezTo>
                      <a:pt x="224" y="999"/>
                      <a:pt x="226" y="997"/>
                      <a:pt x="238" y="1000"/>
                    </a:cubicBezTo>
                    <a:cubicBezTo>
                      <a:pt x="249" y="1004"/>
                      <a:pt x="258" y="1015"/>
                      <a:pt x="260" y="1023"/>
                    </a:cubicBezTo>
                    <a:cubicBezTo>
                      <a:pt x="261" y="1031"/>
                      <a:pt x="265" y="1038"/>
                      <a:pt x="253" y="1046"/>
                    </a:cubicBezTo>
                    <a:cubicBezTo>
                      <a:pt x="240" y="1054"/>
                      <a:pt x="231" y="1057"/>
                      <a:pt x="239" y="1086"/>
                    </a:cubicBezTo>
                    <a:cubicBezTo>
                      <a:pt x="247" y="1114"/>
                      <a:pt x="260" y="1127"/>
                      <a:pt x="268" y="1139"/>
                    </a:cubicBezTo>
                    <a:cubicBezTo>
                      <a:pt x="276" y="1151"/>
                      <a:pt x="287" y="1159"/>
                      <a:pt x="287" y="1159"/>
                    </a:cubicBezTo>
                    <a:cubicBezTo>
                      <a:pt x="321" y="1121"/>
                      <a:pt x="407" y="1063"/>
                      <a:pt x="429" y="1044"/>
                    </a:cubicBezTo>
                    <a:cubicBezTo>
                      <a:pt x="450" y="1025"/>
                      <a:pt x="489" y="1009"/>
                      <a:pt x="507" y="1003"/>
                    </a:cubicBezTo>
                    <a:cubicBezTo>
                      <a:pt x="525" y="997"/>
                      <a:pt x="556" y="981"/>
                      <a:pt x="580" y="988"/>
                    </a:cubicBezTo>
                    <a:cubicBezTo>
                      <a:pt x="603" y="995"/>
                      <a:pt x="628" y="1009"/>
                      <a:pt x="638" y="1011"/>
                    </a:cubicBezTo>
                    <a:cubicBezTo>
                      <a:pt x="649" y="1013"/>
                      <a:pt x="655" y="1026"/>
                      <a:pt x="663" y="1039"/>
                    </a:cubicBezTo>
                    <a:cubicBezTo>
                      <a:pt x="671" y="1052"/>
                      <a:pt x="691" y="1074"/>
                      <a:pt x="707" y="1083"/>
                    </a:cubicBezTo>
                    <a:cubicBezTo>
                      <a:pt x="724" y="1091"/>
                      <a:pt x="755" y="1121"/>
                      <a:pt x="767" y="1128"/>
                    </a:cubicBezTo>
                    <a:cubicBezTo>
                      <a:pt x="779" y="1135"/>
                      <a:pt x="802" y="1158"/>
                      <a:pt x="806" y="1160"/>
                    </a:cubicBezTo>
                    <a:cubicBezTo>
                      <a:pt x="809" y="1162"/>
                      <a:pt x="819" y="1166"/>
                      <a:pt x="815" y="1182"/>
                    </a:cubicBezTo>
                    <a:cubicBezTo>
                      <a:pt x="812" y="1199"/>
                      <a:pt x="797" y="1227"/>
                      <a:pt x="797" y="1234"/>
                    </a:cubicBezTo>
                    <a:cubicBezTo>
                      <a:pt x="797" y="1241"/>
                      <a:pt x="800" y="1262"/>
                      <a:pt x="799" y="1270"/>
                    </a:cubicBezTo>
                    <a:cubicBezTo>
                      <a:pt x="797" y="1278"/>
                      <a:pt x="779" y="1311"/>
                      <a:pt x="788" y="1318"/>
                    </a:cubicBezTo>
                    <a:cubicBezTo>
                      <a:pt x="797" y="1325"/>
                      <a:pt x="810" y="1313"/>
                      <a:pt x="822" y="1319"/>
                    </a:cubicBezTo>
                    <a:cubicBezTo>
                      <a:pt x="831" y="1324"/>
                      <a:pt x="841" y="1342"/>
                      <a:pt x="847" y="1358"/>
                    </a:cubicBezTo>
                    <a:cubicBezTo>
                      <a:pt x="865" y="1351"/>
                      <a:pt x="877" y="1343"/>
                      <a:pt x="896" y="1329"/>
                    </a:cubicBezTo>
                    <a:cubicBezTo>
                      <a:pt x="918" y="1312"/>
                      <a:pt x="911" y="1285"/>
                      <a:pt x="912" y="1269"/>
                    </a:cubicBezTo>
                    <a:cubicBezTo>
                      <a:pt x="913" y="1252"/>
                      <a:pt x="912" y="1241"/>
                      <a:pt x="918" y="1233"/>
                    </a:cubicBezTo>
                    <a:cubicBezTo>
                      <a:pt x="927" y="1220"/>
                      <a:pt x="949" y="1225"/>
                      <a:pt x="974" y="1223"/>
                    </a:cubicBezTo>
                    <a:cubicBezTo>
                      <a:pt x="1000" y="1221"/>
                      <a:pt x="1019" y="1216"/>
                      <a:pt x="1045" y="1202"/>
                    </a:cubicBezTo>
                    <a:cubicBezTo>
                      <a:pt x="1070" y="1188"/>
                      <a:pt x="1066" y="1181"/>
                      <a:pt x="1072" y="1160"/>
                    </a:cubicBezTo>
                    <a:cubicBezTo>
                      <a:pt x="1077" y="1139"/>
                      <a:pt x="1077" y="1135"/>
                      <a:pt x="1101" y="1134"/>
                    </a:cubicBezTo>
                    <a:cubicBezTo>
                      <a:pt x="1116" y="1133"/>
                      <a:pt x="1134" y="1144"/>
                      <a:pt x="1149" y="1156"/>
                    </a:cubicBezTo>
                    <a:cubicBezTo>
                      <a:pt x="1145" y="1134"/>
                      <a:pt x="1134" y="1111"/>
                      <a:pt x="1127" y="1089"/>
                    </a:cubicBezTo>
                    <a:cubicBezTo>
                      <a:pt x="1114" y="1054"/>
                      <a:pt x="1120" y="1015"/>
                      <a:pt x="1130" y="991"/>
                    </a:cubicBezTo>
                    <a:cubicBezTo>
                      <a:pt x="1142" y="962"/>
                      <a:pt x="1149" y="957"/>
                      <a:pt x="1178" y="938"/>
                    </a:cubicBezTo>
                    <a:cubicBezTo>
                      <a:pt x="1206" y="919"/>
                      <a:pt x="1258" y="869"/>
                      <a:pt x="1283" y="840"/>
                    </a:cubicBezTo>
                    <a:cubicBezTo>
                      <a:pt x="1308" y="810"/>
                      <a:pt x="1357" y="710"/>
                      <a:pt x="1365" y="690"/>
                    </a:cubicBezTo>
                    <a:cubicBezTo>
                      <a:pt x="1374" y="671"/>
                      <a:pt x="1385" y="653"/>
                      <a:pt x="1416" y="636"/>
                    </a:cubicBezTo>
                    <a:cubicBezTo>
                      <a:pt x="1418" y="635"/>
                      <a:pt x="1420" y="634"/>
                      <a:pt x="1422" y="633"/>
                    </a:cubicBezTo>
                    <a:cubicBezTo>
                      <a:pt x="1400" y="618"/>
                      <a:pt x="1383" y="601"/>
                      <a:pt x="1388" y="574"/>
                    </a:cubicBezTo>
                    <a:cubicBezTo>
                      <a:pt x="1390" y="560"/>
                      <a:pt x="1383" y="544"/>
                      <a:pt x="1383" y="532"/>
                    </a:cubicBezTo>
                    <a:cubicBezTo>
                      <a:pt x="1383" y="520"/>
                      <a:pt x="1392" y="511"/>
                      <a:pt x="1373" y="502"/>
                    </a:cubicBezTo>
                    <a:cubicBezTo>
                      <a:pt x="1353" y="492"/>
                      <a:pt x="1326" y="489"/>
                      <a:pt x="1298" y="484"/>
                    </a:cubicBezTo>
                    <a:cubicBezTo>
                      <a:pt x="1269" y="479"/>
                      <a:pt x="1246" y="469"/>
                      <a:pt x="1227" y="489"/>
                    </a:cubicBezTo>
                    <a:cubicBezTo>
                      <a:pt x="1209" y="509"/>
                      <a:pt x="1193" y="531"/>
                      <a:pt x="1172" y="531"/>
                    </a:cubicBezTo>
                    <a:cubicBezTo>
                      <a:pt x="1151" y="531"/>
                      <a:pt x="1132" y="504"/>
                      <a:pt x="1131" y="491"/>
                    </a:cubicBezTo>
                    <a:cubicBezTo>
                      <a:pt x="1111" y="490"/>
                      <a:pt x="1100" y="492"/>
                      <a:pt x="1090" y="484"/>
                    </a:cubicBezTo>
                    <a:cubicBezTo>
                      <a:pt x="1081" y="476"/>
                      <a:pt x="1081" y="469"/>
                      <a:pt x="1067" y="469"/>
                    </a:cubicBezTo>
                    <a:cubicBezTo>
                      <a:pt x="1053" y="469"/>
                      <a:pt x="1049" y="477"/>
                      <a:pt x="1033" y="477"/>
                    </a:cubicBezTo>
                    <a:cubicBezTo>
                      <a:pt x="1022" y="477"/>
                      <a:pt x="1022" y="483"/>
                      <a:pt x="1011" y="476"/>
                    </a:cubicBezTo>
                    <a:cubicBezTo>
                      <a:pt x="999" y="469"/>
                      <a:pt x="987" y="471"/>
                      <a:pt x="980" y="451"/>
                    </a:cubicBezTo>
                    <a:cubicBezTo>
                      <a:pt x="973" y="432"/>
                      <a:pt x="974" y="410"/>
                      <a:pt x="959" y="395"/>
                    </a:cubicBezTo>
                    <a:cubicBezTo>
                      <a:pt x="909" y="384"/>
                      <a:pt x="847" y="380"/>
                      <a:pt x="837" y="380"/>
                    </a:cubicBezTo>
                    <a:cubicBezTo>
                      <a:pt x="824" y="380"/>
                      <a:pt x="798" y="383"/>
                      <a:pt x="779" y="364"/>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184" name="Freeform 525">
                <a:extLst>
                  <a:ext uri="{FF2B5EF4-FFF2-40B4-BE49-F238E27FC236}">
                    <a16:creationId xmlns:a16="http://schemas.microsoft.com/office/drawing/2014/main" id="{3E5E5FB6-52EC-9F46-86F8-C2E6BA6DD0BA}"/>
                  </a:ext>
                </a:extLst>
              </p:cNvPr>
              <p:cNvSpPr>
                <a:spLocks/>
              </p:cNvSpPr>
              <p:nvPr/>
            </p:nvSpPr>
            <p:spPr bwMode="auto">
              <a:xfrm>
                <a:off x="2537958" y="4300349"/>
                <a:ext cx="275013" cy="147414"/>
              </a:xfrm>
              <a:custGeom>
                <a:avLst/>
                <a:gdLst>
                  <a:gd name="T0" fmla="*/ 1452 w 1498"/>
                  <a:gd name="T1" fmla="*/ 243 h 803"/>
                  <a:gd name="T2" fmla="*/ 1412 w 1498"/>
                  <a:gd name="T3" fmla="*/ 179 h 803"/>
                  <a:gd name="T4" fmla="*/ 1337 w 1498"/>
                  <a:gd name="T5" fmla="*/ 162 h 803"/>
                  <a:gd name="T6" fmla="*/ 1301 w 1498"/>
                  <a:gd name="T7" fmla="*/ 114 h 803"/>
                  <a:gd name="T8" fmla="*/ 1233 w 1498"/>
                  <a:gd name="T9" fmla="*/ 100 h 803"/>
                  <a:gd name="T10" fmla="*/ 1129 w 1498"/>
                  <a:gd name="T11" fmla="*/ 114 h 803"/>
                  <a:gd name="T12" fmla="*/ 1089 w 1498"/>
                  <a:gd name="T13" fmla="*/ 66 h 803"/>
                  <a:gd name="T14" fmla="*/ 1100 w 1498"/>
                  <a:gd name="T15" fmla="*/ 13 h 803"/>
                  <a:gd name="T16" fmla="*/ 988 w 1498"/>
                  <a:gd name="T17" fmla="*/ 44 h 803"/>
                  <a:gd name="T18" fmla="*/ 921 w 1498"/>
                  <a:gd name="T19" fmla="*/ 140 h 803"/>
                  <a:gd name="T20" fmla="*/ 857 w 1498"/>
                  <a:gd name="T21" fmla="*/ 95 h 803"/>
                  <a:gd name="T22" fmla="*/ 824 w 1498"/>
                  <a:gd name="T23" fmla="*/ 15 h 803"/>
                  <a:gd name="T24" fmla="*/ 698 w 1498"/>
                  <a:gd name="T25" fmla="*/ 15 h 803"/>
                  <a:gd name="T26" fmla="*/ 627 w 1498"/>
                  <a:gd name="T27" fmla="*/ 105 h 803"/>
                  <a:gd name="T28" fmla="*/ 542 w 1498"/>
                  <a:gd name="T29" fmla="*/ 210 h 803"/>
                  <a:gd name="T30" fmla="*/ 457 w 1498"/>
                  <a:gd name="T31" fmla="*/ 150 h 803"/>
                  <a:gd name="T32" fmla="*/ 394 w 1498"/>
                  <a:gd name="T33" fmla="*/ 88 h 803"/>
                  <a:gd name="T34" fmla="*/ 322 w 1498"/>
                  <a:gd name="T35" fmla="*/ 63 h 803"/>
                  <a:gd name="T36" fmla="*/ 241 w 1498"/>
                  <a:gd name="T37" fmla="*/ 116 h 803"/>
                  <a:gd name="T38" fmla="*/ 69 w 1498"/>
                  <a:gd name="T39" fmla="*/ 167 h 803"/>
                  <a:gd name="T40" fmla="*/ 35 w 1498"/>
                  <a:gd name="T41" fmla="*/ 321 h 803"/>
                  <a:gd name="T42" fmla="*/ 0 w 1498"/>
                  <a:gd name="T43" fmla="*/ 408 h 803"/>
                  <a:gd name="T44" fmla="*/ 99 w 1498"/>
                  <a:gd name="T45" fmla="*/ 511 h 803"/>
                  <a:gd name="T46" fmla="*/ 300 w 1498"/>
                  <a:gd name="T47" fmla="*/ 579 h 803"/>
                  <a:gd name="T48" fmla="*/ 467 w 1498"/>
                  <a:gd name="T49" fmla="*/ 548 h 803"/>
                  <a:gd name="T50" fmla="*/ 558 w 1498"/>
                  <a:gd name="T51" fmla="*/ 577 h 803"/>
                  <a:gd name="T52" fmla="*/ 564 w 1498"/>
                  <a:gd name="T53" fmla="*/ 676 h 803"/>
                  <a:gd name="T54" fmla="*/ 606 w 1498"/>
                  <a:gd name="T55" fmla="*/ 792 h 803"/>
                  <a:gd name="T56" fmla="*/ 709 w 1498"/>
                  <a:gd name="T57" fmla="*/ 772 h 803"/>
                  <a:gd name="T58" fmla="*/ 889 w 1498"/>
                  <a:gd name="T59" fmla="*/ 803 h 803"/>
                  <a:gd name="T60" fmla="*/ 824 w 1498"/>
                  <a:gd name="T61" fmla="*/ 757 h 803"/>
                  <a:gd name="T62" fmla="*/ 836 w 1498"/>
                  <a:gd name="T63" fmla="*/ 678 h 803"/>
                  <a:gd name="T64" fmla="*/ 903 w 1498"/>
                  <a:gd name="T65" fmla="*/ 609 h 803"/>
                  <a:gd name="T66" fmla="*/ 916 w 1498"/>
                  <a:gd name="T67" fmla="*/ 533 h 803"/>
                  <a:gd name="T68" fmla="*/ 988 w 1498"/>
                  <a:gd name="T69" fmla="*/ 467 h 803"/>
                  <a:gd name="T70" fmla="*/ 1076 w 1498"/>
                  <a:gd name="T71" fmla="*/ 524 h 803"/>
                  <a:gd name="T72" fmla="*/ 1181 w 1498"/>
                  <a:gd name="T73" fmla="*/ 444 h 803"/>
                  <a:gd name="T74" fmla="*/ 1225 w 1498"/>
                  <a:gd name="T75" fmla="*/ 353 h 803"/>
                  <a:gd name="T76" fmla="*/ 1274 w 1498"/>
                  <a:gd name="T77" fmla="*/ 356 h 803"/>
                  <a:gd name="T78" fmla="*/ 1300 w 1498"/>
                  <a:gd name="T79" fmla="*/ 296 h 803"/>
                  <a:gd name="T80" fmla="*/ 1381 w 1498"/>
                  <a:gd name="T81" fmla="*/ 275 h 803"/>
                  <a:gd name="T82" fmla="*/ 1498 w 1498"/>
                  <a:gd name="T83" fmla="*/ 268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8" h="803">
                    <a:moveTo>
                      <a:pt x="1483" y="260"/>
                    </a:moveTo>
                    <a:cubicBezTo>
                      <a:pt x="1478" y="256"/>
                      <a:pt x="1462" y="247"/>
                      <a:pt x="1452" y="243"/>
                    </a:cubicBezTo>
                    <a:cubicBezTo>
                      <a:pt x="1442" y="238"/>
                      <a:pt x="1433" y="223"/>
                      <a:pt x="1430" y="213"/>
                    </a:cubicBezTo>
                    <a:cubicBezTo>
                      <a:pt x="1426" y="202"/>
                      <a:pt x="1418" y="188"/>
                      <a:pt x="1412" y="179"/>
                    </a:cubicBezTo>
                    <a:cubicBezTo>
                      <a:pt x="1406" y="171"/>
                      <a:pt x="1387" y="162"/>
                      <a:pt x="1375" y="162"/>
                    </a:cubicBezTo>
                    <a:cubicBezTo>
                      <a:pt x="1362" y="162"/>
                      <a:pt x="1353" y="168"/>
                      <a:pt x="1337" y="162"/>
                    </a:cubicBezTo>
                    <a:cubicBezTo>
                      <a:pt x="1321" y="156"/>
                      <a:pt x="1322" y="148"/>
                      <a:pt x="1322" y="137"/>
                    </a:cubicBezTo>
                    <a:cubicBezTo>
                      <a:pt x="1322" y="127"/>
                      <a:pt x="1309" y="117"/>
                      <a:pt x="1301" y="114"/>
                    </a:cubicBezTo>
                    <a:cubicBezTo>
                      <a:pt x="1293" y="110"/>
                      <a:pt x="1291" y="113"/>
                      <a:pt x="1275" y="101"/>
                    </a:cubicBezTo>
                    <a:cubicBezTo>
                      <a:pt x="1259" y="90"/>
                      <a:pt x="1253" y="92"/>
                      <a:pt x="1233" y="100"/>
                    </a:cubicBezTo>
                    <a:cubicBezTo>
                      <a:pt x="1213" y="108"/>
                      <a:pt x="1193" y="116"/>
                      <a:pt x="1173" y="123"/>
                    </a:cubicBezTo>
                    <a:cubicBezTo>
                      <a:pt x="1152" y="130"/>
                      <a:pt x="1137" y="126"/>
                      <a:pt x="1129" y="114"/>
                    </a:cubicBezTo>
                    <a:cubicBezTo>
                      <a:pt x="1122" y="103"/>
                      <a:pt x="1122" y="97"/>
                      <a:pt x="1112" y="88"/>
                    </a:cubicBezTo>
                    <a:cubicBezTo>
                      <a:pt x="1102" y="79"/>
                      <a:pt x="1093" y="72"/>
                      <a:pt x="1089" y="66"/>
                    </a:cubicBezTo>
                    <a:cubicBezTo>
                      <a:pt x="1085" y="60"/>
                      <a:pt x="1089" y="52"/>
                      <a:pt x="1098" y="46"/>
                    </a:cubicBezTo>
                    <a:cubicBezTo>
                      <a:pt x="1107" y="40"/>
                      <a:pt x="1105" y="27"/>
                      <a:pt x="1100" y="13"/>
                    </a:cubicBezTo>
                    <a:cubicBezTo>
                      <a:pt x="1086" y="11"/>
                      <a:pt x="1065" y="7"/>
                      <a:pt x="1053" y="10"/>
                    </a:cubicBezTo>
                    <a:cubicBezTo>
                      <a:pt x="1041" y="13"/>
                      <a:pt x="1008" y="31"/>
                      <a:pt x="988" y="44"/>
                    </a:cubicBezTo>
                    <a:cubicBezTo>
                      <a:pt x="968" y="57"/>
                      <a:pt x="962" y="87"/>
                      <a:pt x="951" y="107"/>
                    </a:cubicBezTo>
                    <a:cubicBezTo>
                      <a:pt x="941" y="128"/>
                      <a:pt x="931" y="141"/>
                      <a:pt x="921" y="140"/>
                    </a:cubicBezTo>
                    <a:cubicBezTo>
                      <a:pt x="912" y="139"/>
                      <a:pt x="905" y="118"/>
                      <a:pt x="891" y="110"/>
                    </a:cubicBezTo>
                    <a:cubicBezTo>
                      <a:pt x="876" y="102"/>
                      <a:pt x="869" y="106"/>
                      <a:pt x="857" y="95"/>
                    </a:cubicBezTo>
                    <a:cubicBezTo>
                      <a:pt x="846" y="85"/>
                      <a:pt x="854" y="67"/>
                      <a:pt x="852" y="51"/>
                    </a:cubicBezTo>
                    <a:cubicBezTo>
                      <a:pt x="850" y="35"/>
                      <a:pt x="839" y="30"/>
                      <a:pt x="824" y="15"/>
                    </a:cubicBezTo>
                    <a:cubicBezTo>
                      <a:pt x="809" y="0"/>
                      <a:pt x="778" y="2"/>
                      <a:pt x="762" y="9"/>
                    </a:cubicBezTo>
                    <a:cubicBezTo>
                      <a:pt x="746" y="16"/>
                      <a:pt x="742" y="23"/>
                      <a:pt x="698" y="15"/>
                    </a:cubicBezTo>
                    <a:cubicBezTo>
                      <a:pt x="654" y="7"/>
                      <a:pt x="652" y="25"/>
                      <a:pt x="646" y="46"/>
                    </a:cubicBezTo>
                    <a:cubicBezTo>
                      <a:pt x="641" y="67"/>
                      <a:pt x="634" y="85"/>
                      <a:pt x="627" y="105"/>
                    </a:cubicBezTo>
                    <a:cubicBezTo>
                      <a:pt x="620" y="124"/>
                      <a:pt x="588" y="162"/>
                      <a:pt x="572" y="176"/>
                    </a:cubicBezTo>
                    <a:cubicBezTo>
                      <a:pt x="555" y="190"/>
                      <a:pt x="561" y="200"/>
                      <a:pt x="542" y="210"/>
                    </a:cubicBezTo>
                    <a:cubicBezTo>
                      <a:pt x="522" y="220"/>
                      <a:pt x="504" y="201"/>
                      <a:pt x="499" y="193"/>
                    </a:cubicBezTo>
                    <a:cubicBezTo>
                      <a:pt x="494" y="186"/>
                      <a:pt x="480" y="164"/>
                      <a:pt x="457" y="150"/>
                    </a:cubicBezTo>
                    <a:cubicBezTo>
                      <a:pt x="435" y="137"/>
                      <a:pt x="435" y="113"/>
                      <a:pt x="429" y="98"/>
                    </a:cubicBezTo>
                    <a:cubicBezTo>
                      <a:pt x="424" y="83"/>
                      <a:pt x="409" y="87"/>
                      <a:pt x="394" y="88"/>
                    </a:cubicBezTo>
                    <a:cubicBezTo>
                      <a:pt x="379" y="89"/>
                      <a:pt x="373" y="98"/>
                      <a:pt x="363" y="92"/>
                    </a:cubicBezTo>
                    <a:cubicBezTo>
                      <a:pt x="354" y="85"/>
                      <a:pt x="346" y="70"/>
                      <a:pt x="322" y="63"/>
                    </a:cubicBezTo>
                    <a:cubicBezTo>
                      <a:pt x="298" y="56"/>
                      <a:pt x="291" y="66"/>
                      <a:pt x="284" y="77"/>
                    </a:cubicBezTo>
                    <a:cubicBezTo>
                      <a:pt x="276" y="87"/>
                      <a:pt x="255" y="104"/>
                      <a:pt x="241" y="116"/>
                    </a:cubicBezTo>
                    <a:cubicBezTo>
                      <a:pt x="227" y="128"/>
                      <a:pt x="192" y="132"/>
                      <a:pt x="162" y="144"/>
                    </a:cubicBezTo>
                    <a:cubicBezTo>
                      <a:pt x="141" y="153"/>
                      <a:pt x="106" y="159"/>
                      <a:pt x="69" y="167"/>
                    </a:cubicBezTo>
                    <a:cubicBezTo>
                      <a:pt x="74" y="177"/>
                      <a:pt x="77" y="188"/>
                      <a:pt x="73" y="201"/>
                    </a:cubicBezTo>
                    <a:cubicBezTo>
                      <a:pt x="65" y="229"/>
                      <a:pt x="40" y="305"/>
                      <a:pt x="35" y="321"/>
                    </a:cubicBezTo>
                    <a:cubicBezTo>
                      <a:pt x="30" y="337"/>
                      <a:pt x="13" y="387"/>
                      <a:pt x="2" y="404"/>
                    </a:cubicBezTo>
                    <a:cubicBezTo>
                      <a:pt x="2" y="405"/>
                      <a:pt x="1" y="407"/>
                      <a:pt x="0" y="408"/>
                    </a:cubicBezTo>
                    <a:cubicBezTo>
                      <a:pt x="20" y="420"/>
                      <a:pt x="37" y="430"/>
                      <a:pt x="51" y="441"/>
                    </a:cubicBezTo>
                    <a:cubicBezTo>
                      <a:pt x="72" y="457"/>
                      <a:pt x="79" y="464"/>
                      <a:pt x="99" y="511"/>
                    </a:cubicBezTo>
                    <a:cubicBezTo>
                      <a:pt x="120" y="557"/>
                      <a:pt x="163" y="573"/>
                      <a:pt x="189" y="575"/>
                    </a:cubicBezTo>
                    <a:cubicBezTo>
                      <a:pt x="215" y="576"/>
                      <a:pt x="275" y="577"/>
                      <a:pt x="300" y="579"/>
                    </a:cubicBezTo>
                    <a:cubicBezTo>
                      <a:pt x="324" y="580"/>
                      <a:pt x="351" y="588"/>
                      <a:pt x="380" y="585"/>
                    </a:cubicBezTo>
                    <a:cubicBezTo>
                      <a:pt x="409" y="582"/>
                      <a:pt x="443" y="551"/>
                      <a:pt x="467" y="548"/>
                    </a:cubicBezTo>
                    <a:cubicBezTo>
                      <a:pt x="490" y="545"/>
                      <a:pt x="534" y="540"/>
                      <a:pt x="550" y="545"/>
                    </a:cubicBezTo>
                    <a:cubicBezTo>
                      <a:pt x="547" y="560"/>
                      <a:pt x="557" y="564"/>
                      <a:pt x="558" y="577"/>
                    </a:cubicBezTo>
                    <a:cubicBezTo>
                      <a:pt x="560" y="591"/>
                      <a:pt x="552" y="604"/>
                      <a:pt x="547" y="625"/>
                    </a:cubicBezTo>
                    <a:cubicBezTo>
                      <a:pt x="541" y="647"/>
                      <a:pt x="547" y="669"/>
                      <a:pt x="564" y="676"/>
                    </a:cubicBezTo>
                    <a:cubicBezTo>
                      <a:pt x="581" y="683"/>
                      <a:pt x="596" y="679"/>
                      <a:pt x="596" y="707"/>
                    </a:cubicBezTo>
                    <a:cubicBezTo>
                      <a:pt x="596" y="734"/>
                      <a:pt x="584" y="787"/>
                      <a:pt x="606" y="792"/>
                    </a:cubicBezTo>
                    <a:cubicBezTo>
                      <a:pt x="628" y="798"/>
                      <a:pt x="648" y="778"/>
                      <a:pt x="663" y="771"/>
                    </a:cubicBezTo>
                    <a:cubicBezTo>
                      <a:pt x="677" y="763"/>
                      <a:pt x="690" y="753"/>
                      <a:pt x="709" y="772"/>
                    </a:cubicBezTo>
                    <a:cubicBezTo>
                      <a:pt x="728" y="791"/>
                      <a:pt x="754" y="788"/>
                      <a:pt x="767" y="788"/>
                    </a:cubicBezTo>
                    <a:cubicBezTo>
                      <a:pt x="777" y="788"/>
                      <a:pt x="839" y="792"/>
                      <a:pt x="889" y="803"/>
                    </a:cubicBezTo>
                    <a:cubicBezTo>
                      <a:pt x="889" y="803"/>
                      <a:pt x="888" y="802"/>
                      <a:pt x="888" y="802"/>
                    </a:cubicBezTo>
                    <a:cubicBezTo>
                      <a:pt x="872" y="787"/>
                      <a:pt x="838" y="770"/>
                      <a:pt x="824" y="757"/>
                    </a:cubicBezTo>
                    <a:cubicBezTo>
                      <a:pt x="809" y="744"/>
                      <a:pt x="808" y="741"/>
                      <a:pt x="814" y="723"/>
                    </a:cubicBezTo>
                    <a:cubicBezTo>
                      <a:pt x="820" y="706"/>
                      <a:pt x="817" y="691"/>
                      <a:pt x="836" y="678"/>
                    </a:cubicBezTo>
                    <a:cubicBezTo>
                      <a:pt x="856" y="665"/>
                      <a:pt x="895" y="650"/>
                      <a:pt x="920" y="645"/>
                    </a:cubicBezTo>
                    <a:cubicBezTo>
                      <a:pt x="923" y="625"/>
                      <a:pt x="910" y="625"/>
                      <a:pt x="903" y="609"/>
                    </a:cubicBezTo>
                    <a:cubicBezTo>
                      <a:pt x="896" y="592"/>
                      <a:pt x="896" y="583"/>
                      <a:pt x="906" y="571"/>
                    </a:cubicBezTo>
                    <a:cubicBezTo>
                      <a:pt x="915" y="559"/>
                      <a:pt x="920" y="556"/>
                      <a:pt x="916" y="533"/>
                    </a:cubicBezTo>
                    <a:cubicBezTo>
                      <a:pt x="913" y="509"/>
                      <a:pt x="918" y="503"/>
                      <a:pt x="932" y="495"/>
                    </a:cubicBezTo>
                    <a:cubicBezTo>
                      <a:pt x="946" y="487"/>
                      <a:pt x="971" y="462"/>
                      <a:pt x="988" y="467"/>
                    </a:cubicBezTo>
                    <a:cubicBezTo>
                      <a:pt x="1004" y="472"/>
                      <a:pt x="1017" y="480"/>
                      <a:pt x="1032" y="490"/>
                    </a:cubicBezTo>
                    <a:cubicBezTo>
                      <a:pt x="1047" y="501"/>
                      <a:pt x="1067" y="521"/>
                      <a:pt x="1076" y="524"/>
                    </a:cubicBezTo>
                    <a:cubicBezTo>
                      <a:pt x="1096" y="517"/>
                      <a:pt x="1127" y="500"/>
                      <a:pt x="1142" y="493"/>
                    </a:cubicBezTo>
                    <a:cubicBezTo>
                      <a:pt x="1157" y="486"/>
                      <a:pt x="1192" y="468"/>
                      <a:pt x="1181" y="444"/>
                    </a:cubicBezTo>
                    <a:cubicBezTo>
                      <a:pt x="1169" y="419"/>
                      <a:pt x="1154" y="407"/>
                      <a:pt x="1177" y="386"/>
                    </a:cubicBezTo>
                    <a:cubicBezTo>
                      <a:pt x="1201" y="365"/>
                      <a:pt x="1215" y="353"/>
                      <a:pt x="1225" y="353"/>
                    </a:cubicBezTo>
                    <a:cubicBezTo>
                      <a:pt x="1236" y="353"/>
                      <a:pt x="1244" y="366"/>
                      <a:pt x="1252" y="373"/>
                    </a:cubicBezTo>
                    <a:cubicBezTo>
                      <a:pt x="1260" y="380"/>
                      <a:pt x="1270" y="370"/>
                      <a:pt x="1274" y="356"/>
                    </a:cubicBezTo>
                    <a:cubicBezTo>
                      <a:pt x="1279" y="342"/>
                      <a:pt x="1287" y="336"/>
                      <a:pt x="1296" y="328"/>
                    </a:cubicBezTo>
                    <a:cubicBezTo>
                      <a:pt x="1304" y="319"/>
                      <a:pt x="1290" y="305"/>
                      <a:pt x="1300" y="296"/>
                    </a:cubicBezTo>
                    <a:cubicBezTo>
                      <a:pt x="1311" y="287"/>
                      <a:pt x="1342" y="261"/>
                      <a:pt x="1355" y="261"/>
                    </a:cubicBezTo>
                    <a:cubicBezTo>
                      <a:pt x="1368" y="261"/>
                      <a:pt x="1378" y="267"/>
                      <a:pt x="1381" y="275"/>
                    </a:cubicBezTo>
                    <a:cubicBezTo>
                      <a:pt x="1385" y="283"/>
                      <a:pt x="1400" y="298"/>
                      <a:pt x="1416" y="297"/>
                    </a:cubicBezTo>
                    <a:cubicBezTo>
                      <a:pt x="1429" y="296"/>
                      <a:pt x="1473" y="290"/>
                      <a:pt x="1498" y="268"/>
                    </a:cubicBezTo>
                    <a:cubicBezTo>
                      <a:pt x="1487" y="267"/>
                      <a:pt x="1486" y="264"/>
                      <a:pt x="1483" y="260"/>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185" name="Freeform 526">
                <a:extLst>
                  <a:ext uri="{FF2B5EF4-FFF2-40B4-BE49-F238E27FC236}">
                    <a16:creationId xmlns:a16="http://schemas.microsoft.com/office/drawing/2014/main" id="{FCC2262A-48B2-9944-AA8C-20EE81703677}"/>
                  </a:ext>
                </a:extLst>
              </p:cNvPr>
              <p:cNvSpPr>
                <a:spLocks/>
              </p:cNvSpPr>
              <p:nvPr/>
            </p:nvSpPr>
            <p:spPr bwMode="auto">
              <a:xfrm>
                <a:off x="2842346" y="4362439"/>
                <a:ext cx="175468" cy="163733"/>
              </a:xfrm>
              <a:custGeom>
                <a:avLst/>
                <a:gdLst>
                  <a:gd name="T0" fmla="*/ 791 w 956"/>
                  <a:gd name="T1" fmla="*/ 59 h 892"/>
                  <a:gd name="T2" fmla="*/ 709 w 956"/>
                  <a:gd name="T3" fmla="*/ 66 h 892"/>
                  <a:gd name="T4" fmla="*/ 644 w 956"/>
                  <a:gd name="T5" fmla="*/ 50 h 892"/>
                  <a:gd name="T6" fmla="*/ 594 w 956"/>
                  <a:gd name="T7" fmla="*/ 32 h 892"/>
                  <a:gd name="T8" fmla="*/ 562 w 956"/>
                  <a:gd name="T9" fmla="*/ 62 h 892"/>
                  <a:gd name="T10" fmla="*/ 517 w 956"/>
                  <a:gd name="T11" fmla="*/ 87 h 892"/>
                  <a:gd name="T12" fmla="*/ 470 w 956"/>
                  <a:gd name="T13" fmla="*/ 95 h 892"/>
                  <a:gd name="T14" fmla="*/ 413 w 956"/>
                  <a:gd name="T15" fmla="*/ 151 h 892"/>
                  <a:gd name="T16" fmla="*/ 392 w 956"/>
                  <a:gd name="T17" fmla="*/ 179 h 892"/>
                  <a:gd name="T18" fmla="*/ 368 w 956"/>
                  <a:gd name="T19" fmla="*/ 171 h 892"/>
                  <a:gd name="T20" fmla="*/ 320 w 956"/>
                  <a:gd name="T21" fmla="*/ 165 h 892"/>
                  <a:gd name="T22" fmla="*/ 275 w 956"/>
                  <a:gd name="T23" fmla="*/ 144 h 892"/>
                  <a:gd name="T24" fmla="*/ 202 w 956"/>
                  <a:gd name="T25" fmla="*/ 121 h 892"/>
                  <a:gd name="T26" fmla="*/ 151 w 956"/>
                  <a:gd name="T27" fmla="*/ 106 h 892"/>
                  <a:gd name="T28" fmla="*/ 107 w 956"/>
                  <a:gd name="T29" fmla="*/ 100 h 892"/>
                  <a:gd name="T30" fmla="*/ 90 w 956"/>
                  <a:gd name="T31" fmla="*/ 55 h 892"/>
                  <a:gd name="T32" fmla="*/ 52 w 956"/>
                  <a:gd name="T33" fmla="*/ 16 h 892"/>
                  <a:gd name="T34" fmla="*/ 11 w 956"/>
                  <a:gd name="T35" fmla="*/ 6 h 892"/>
                  <a:gd name="T36" fmla="*/ 0 w 956"/>
                  <a:gd name="T37" fmla="*/ 4 h 892"/>
                  <a:gd name="T38" fmla="*/ 65 w 956"/>
                  <a:gd name="T39" fmla="*/ 97 h 892"/>
                  <a:gd name="T40" fmla="*/ 47 w 956"/>
                  <a:gd name="T41" fmla="*/ 234 h 892"/>
                  <a:gd name="T42" fmla="*/ 51 w 956"/>
                  <a:gd name="T43" fmla="*/ 267 h 892"/>
                  <a:gd name="T44" fmla="*/ 139 w 956"/>
                  <a:gd name="T45" fmla="*/ 369 h 892"/>
                  <a:gd name="T46" fmla="*/ 132 w 956"/>
                  <a:gd name="T47" fmla="*/ 385 h 892"/>
                  <a:gd name="T48" fmla="*/ 95 w 956"/>
                  <a:gd name="T49" fmla="*/ 362 h 892"/>
                  <a:gd name="T50" fmla="*/ 84 w 956"/>
                  <a:gd name="T51" fmla="*/ 383 h 892"/>
                  <a:gd name="T52" fmla="*/ 99 w 956"/>
                  <a:gd name="T53" fmla="*/ 424 h 892"/>
                  <a:gd name="T54" fmla="*/ 111 w 956"/>
                  <a:gd name="T55" fmla="*/ 455 h 892"/>
                  <a:gd name="T56" fmla="*/ 127 w 956"/>
                  <a:gd name="T57" fmla="*/ 479 h 892"/>
                  <a:gd name="T58" fmla="*/ 133 w 956"/>
                  <a:gd name="T59" fmla="*/ 507 h 892"/>
                  <a:gd name="T60" fmla="*/ 111 w 956"/>
                  <a:gd name="T61" fmla="*/ 515 h 892"/>
                  <a:gd name="T62" fmla="*/ 109 w 956"/>
                  <a:gd name="T63" fmla="*/ 560 h 892"/>
                  <a:gd name="T64" fmla="*/ 196 w 956"/>
                  <a:gd name="T65" fmla="*/ 559 h 892"/>
                  <a:gd name="T66" fmla="*/ 229 w 956"/>
                  <a:gd name="T67" fmla="*/ 583 h 892"/>
                  <a:gd name="T68" fmla="*/ 213 w 956"/>
                  <a:gd name="T69" fmla="*/ 606 h 892"/>
                  <a:gd name="T70" fmla="*/ 179 w 956"/>
                  <a:gd name="T71" fmla="*/ 606 h 892"/>
                  <a:gd name="T72" fmla="*/ 182 w 956"/>
                  <a:gd name="T73" fmla="*/ 649 h 892"/>
                  <a:gd name="T74" fmla="*/ 214 w 956"/>
                  <a:gd name="T75" fmla="*/ 656 h 892"/>
                  <a:gd name="T76" fmla="*/ 229 w 956"/>
                  <a:gd name="T77" fmla="*/ 675 h 892"/>
                  <a:gd name="T78" fmla="*/ 222 w 956"/>
                  <a:gd name="T79" fmla="*/ 715 h 892"/>
                  <a:gd name="T80" fmla="*/ 247 w 956"/>
                  <a:gd name="T81" fmla="*/ 746 h 892"/>
                  <a:gd name="T82" fmla="*/ 307 w 956"/>
                  <a:gd name="T83" fmla="*/ 767 h 892"/>
                  <a:gd name="T84" fmla="*/ 353 w 956"/>
                  <a:gd name="T85" fmla="*/ 768 h 892"/>
                  <a:gd name="T86" fmla="*/ 372 w 956"/>
                  <a:gd name="T87" fmla="*/ 786 h 892"/>
                  <a:gd name="T88" fmla="*/ 377 w 956"/>
                  <a:gd name="T89" fmla="*/ 829 h 892"/>
                  <a:gd name="T90" fmla="*/ 421 w 956"/>
                  <a:gd name="T91" fmla="*/ 850 h 892"/>
                  <a:gd name="T92" fmla="*/ 545 w 956"/>
                  <a:gd name="T93" fmla="*/ 892 h 892"/>
                  <a:gd name="T94" fmla="*/ 558 w 956"/>
                  <a:gd name="T95" fmla="*/ 867 h 892"/>
                  <a:gd name="T96" fmla="*/ 639 w 956"/>
                  <a:gd name="T97" fmla="*/ 725 h 892"/>
                  <a:gd name="T98" fmla="*/ 758 w 956"/>
                  <a:gd name="T99" fmla="*/ 500 h 892"/>
                  <a:gd name="T100" fmla="*/ 941 w 956"/>
                  <a:gd name="T101" fmla="*/ 240 h 892"/>
                  <a:gd name="T102" fmla="*/ 956 w 956"/>
                  <a:gd name="T103" fmla="*/ 78 h 892"/>
                  <a:gd name="T104" fmla="*/ 791 w 956"/>
                  <a:gd name="T105" fmla="*/ 59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6" h="892">
                    <a:moveTo>
                      <a:pt x="791" y="59"/>
                    </a:moveTo>
                    <a:cubicBezTo>
                      <a:pt x="765" y="60"/>
                      <a:pt x="731" y="63"/>
                      <a:pt x="709" y="66"/>
                    </a:cubicBezTo>
                    <a:cubicBezTo>
                      <a:pt x="687" y="68"/>
                      <a:pt x="659" y="60"/>
                      <a:pt x="644" y="50"/>
                    </a:cubicBezTo>
                    <a:cubicBezTo>
                      <a:pt x="628" y="41"/>
                      <a:pt x="606" y="31"/>
                      <a:pt x="594" y="32"/>
                    </a:cubicBezTo>
                    <a:cubicBezTo>
                      <a:pt x="583" y="33"/>
                      <a:pt x="567" y="47"/>
                      <a:pt x="562" y="62"/>
                    </a:cubicBezTo>
                    <a:cubicBezTo>
                      <a:pt x="556" y="77"/>
                      <a:pt x="531" y="87"/>
                      <a:pt x="517" y="87"/>
                    </a:cubicBezTo>
                    <a:cubicBezTo>
                      <a:pt x="503" y="87"/>
                      <a:pt x="480" y="91"/>
                      <a:pt x="470" y="95"/>
                    </a:cubicBezTo>
                    <a:cubicBezTo>
                      <a:pt x="461" y="99"/>
                      <a:pt x="432" y="134"/>
                      <a:pt x="413" y="151"/>
                    </a:cubicBezTo>
                    <a:cubicBezTo>
                      <a:pt x="394" y="169"/>
                      <a:pt x="399" y="177"/>
                      <a:pt x="392" y="179"/>
                    </a:cubicBezTo>
                    <a:cubicBezTo>
                      <a:pt x="385" y="182"/>
                      <a:pt x="375" y="175"/>
                      <a:pt x="368" y="171"/>
                    </a:cubicBezTo>
                    <a:cubicBezTo>
                      <a:pt x="361" y="168"/>
                      <a:pt x="329" y="168"/>
                      <a:pt x="320" y="165"/>
                    </a:cubicBezTo>
                    <a:cubicBezTo>
                      <a:pt x="312" y="163"/>
                      <a:pt x="286" y="151"/>
                      <a:pt x="275" y="144"/>
                    </a:cubicBezTo>
                    <a:cubicBezTo>
                      <a:pt x="263" y="137"/>
                      <a:pt x="222" y="127"/>
                      <a:pt x="202" y="121"/>
                    </a:cubicBezTo>
                    <a:cubicBezTo>
                      <a:pt x="182" y="115"/>
                      <a:pt x="169" y="106"/>
                      <a:pt x="151" y="106"/>
                    </a:cubicBezTo>
                    <a:cubicBezTo>
                      <a:pt x="132" y="106"/>
                      <a:pt x="119" y="111"/>
                      <a:pt x="107" y="100"/>
                    </a:cubicBezTo>
                    <a:cubicBezTo>
                      <a:pt x="95" y="88"/>
                      <a:pt x="95" y="72"/>
                      <a:pt x="90" y="55"/>
                    </a:cubicBezTo>
                    <a:cubicBezTo>
                      <a:pt x="84" y="39"/>
                      <a:pt x="67" y="33"/>
                      <a:pt x="52" y="16"/>
                    </a:cubicBezTo>
                    <a:cubicBezTo>
                      <a:pt x="37" y="0"/>
                      <a:pt x="28" y="6"/>
                      <a:pt x="11" y="6"/>
                    </a:cubicBezTo>
                    <a:cubicBezTo>
                      <a:pt x="7" y="6"/>
                      <a:pt x="3" y="5"/>
                      <a:pt x="0" y="4"/>
                    </a:cubicBezTo>
                    <a:cubicBezTo>
                      <a:pt x="34" y="28"/>
                      <a:pt x="67" y="57"/>
                      <a:pt x="65" y="97"/>
                    </a:cubicBezTo>
                    <a:cubicBezTo>
                      <a:pt x="63" y="139"/>
                      <a:pt x="51" y="218"/>
                      <a:pt x="47" y="234"/>
                    </a:cubicBezTo>
                    <a:cubicBezTo>
                      <a:pt x="44" y="251"/>
                      <a:pt x="40" y="254"/>
                      <a:pt x="51" y="267"/>
                    </a:cubicBezTo>
                    <a:cubicBezTo>
                      <a:pt x="61" y="280"/>
                      <a:pt x="126" y="354"/>
                      <a:pt x="139" y="369"/>
                    </a:cubicBezTo>
                    <a:cubicBezTo>
                      <a:pt x="152" y="384"/>
                      <a:pt x="150" y="396"/>
                      <a:pt x="132" y="385"/>
                    </a:cubicBezTo>
                    <a:cubicBezTo>
                      <a:pt x="113" y="375"/>
                      <a:pt x="109" y="371"/>
                      <a:pt x="95" y="362"/>
                    </a:cubicBezTo>
                    <a:cubicBezTo>
                      <a:pt x="81" y="353"/>
                      <a:pt x="63" y="367"/>
                      <a:pt x="84" y="383"/>
                    </a:cubicBezTo>
                    <a:cubicBezTo>
                      <a:pt x="94" y="391"/>
                      <a:pt x="100" y="409"/>
                      <a:pt x="99" y="424"/>
                    </a:cubicBezTo>
                    <a:cubicBezTo>
                      <a:pt x="98" y="439"/>
                      <a:pt x="97" y="448"/>
                      <a:pt x="111" y="455"/>
                    </a:cubicBezTo>
                    <a:cubicBezTo>
                      <a:pt x="125" y="462"/>
                      <a:pt x="125" y="465"/>
                      <a:pt x="127" y="479"/>
                    </a:cubicBezTo>
                    <a:cubicBezTo>
                      <a:pt x="129" y="493"/>
                      <a:pt x="139" y="496"/>
                      <a:pt x="133" y="507"/>
                    </a:cubicBezTo>
                    <a:cubicBezTo>
                      <a:pt x="127" y="519"/>
                      <a:pt x="120" y="515"/>
                      <a:pt x="111" y="515"/>
                    </a:cubicBezTo>
                    <a:cubicBezTo>
                      <a:pt x="115" y="530"/>
                      <a:pt x="120" y="547"/>
                      <a:pt x="109" y="560"/>
                    </a:cubicBezTo>
                    <a:cubicBezTo>
                      <a:pt x="134" y="553"/>
                      <a:pt x="189" y="559"/>
                      <a:pt x="196" y="559"/>
                    </a:cubicBezTo>
                    <a:cubicBezTo>
                      <a:pt x="203" y="559"/>
                      <a:pt x="229" y="572"/>
                      <a:pt x="229" y="583"/>
                    </a:cubicBezTo>
                    <a:cubicBezTo>
                      <a:pt x="229" y="595"/>
                      <a:pt x="232" y="604"/>
                      <a:pt x="213" y="606"/>
                    </a:cubicBezTo>
                    <a:cubicBezTo>
                      <a:pt x="193" y="607"/>
                      <a:pt x="179" y="606"/>
                      <a:pt x="179" y="606"/>
                    </a:cubicBezTo>
                    <a:cubicBezTo>
                      <a:pt x="180" y="617"/>
                      <a:pt x="182" y="633"/>
                      <a:pt x="182" y="649"/>
                    </a:cubicBezTo>
                    <a:cubicBezTo>
                      <a:pt x="197" y="651"/>
                      <a:pt x="205" y="654"/>
                      <a:pt x="214" y="656"/>
                    </a:cubicBezTo>
                    <a:cubicBezTo>
                      <a:pt x="225" y="658"/>
                      <a:pt x="234" y="655"/>
                      <a:pt x="229" y="675"/>
                    </a:cubicBezTo>
                    <a:cubicBezTo>
                      <a:pt x="224" y="695"/>
                      <a:pt x="221" y="703"/>
                      <a:pt x="222" y="715"/>
                    </a:cubicBezTo>
                    <a:cubicBezTo>
                      <a:pt x="223" y="726"/>
                      <a:pt x="229" y="736"/>
                      <a:pt x="247" y="746"/>
                    </a:cubicBezTo>
                    <a:cubicBezTo>
                      <a:pt x="264" y="757"/>
                      <a:pt x="285" y="766"/>
                      <a:pt x="307" y="767"/>
                    </a:cubicBezTo>
                    <a:cubicBezTo>
                      <a:pt x="330" y="768"/>
                      <a:pt x="343" y="771"/>
                      <a:pt x="353" y="768"/>
                    </a:cubicBezTo>
                    <a:cubicBezTo>
                      <a:pt x="364" y="766"/>
                      <a:pt x="374" y="765"/>
                      <a:pt x="372" y="786"/>
                    </a:cubicBezTo>
                    <a:cubicBezTo>
                      <a:pt x="370" y="807"/>
                      <a:pt x="368" y="818"/>
                      <a:pt x="377" y="829"/>
                    </a:cubicBezTo>
                    <a:cubicBezTo>
                      <a:pt x="385" y="841"/>
                      <a:pt x="386" y="847"/>
                      <a:pt x="421" y="850"/>
                    </a:cubicBezTo>
                    <a:cubicBezTo>
                      <a:pt x="448" y="853"/>
                      <a:pt x="510" y="874"/>
                      <a:pt x="545" y="892"/>
                    </a:cubicBezTo>
                    <a:cubicBezTo>
                      <a:pt x="548" y="883"/>
                      <a:pt x="552" y="875"/>
                      <a:pt x="558" y="867"/>
                    </a:cubicBezTo>
                    <a:cubicBezTo>
                      <a:pt x="595" y="818"/>
                      <a:pt x="618" y="788"/>
                      <a:pt x="639" y="725"/>
                    </a:cubicBezTo>
                    <a:cubicBezTo>
                      <a:pt x="660" y="662"/>
                      <a:pt x="709" y="551"/>
                      <a:pt x="758" y="500"/>
                    </a:cubicBezTo>
                    <a:cubicBezTo>
                      <a:pt x="808" y="449"/>
                      <a:pt x="932" y="319"/>
                      <a:pt x="941" y="240"/>
                    </a:cubicBezTo>
                    <a:cubicBezTo>
                      <a:pt x="947" y="191"/>
                      <a:pt x="949" y="130"/>
                      <a:pt x="956" y="78"/>
                    </a:cubicBezTo>
                    <a:cubicBezTo>
                      <a:pt x="906" y="70"/>
                      <a:pt x="812" y="58"/>
                      <a:pt x="791" y="59"/>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186" name="Freeform 527">
                <a:extLst>
                  <a:ext uri="{FF2B5EF4-FFF2-40B4-BE49-F238E27FC236}">
                    <a16:creationId xmlns:a16="http://schemas.microsoft.com/office/drawing/2014/main" id="{0FAA9B88-0381-C241-8282-FE27C2959ED2}"/>
                  </a:ext>
                </a:extLst>
              </p:cNvPr>
              <p:cNvSpPr>
                <a:spLocks/>
              </p:cNvSpPr>
              <p:nvPr/>
            </p:nvSpPr>
            <p:spPr bwMode="auto">
              <a:xfrm>
                <a:off x="2729590" y="4481567"/>
                <a:ext cx="188368" cy="163345"/>
              </a:xfrm>
              <a:custGeom>
                <a:avLst/>
                <a:gdLst>
                  <a:gd name="T0" fmla="*/ 626 w 1026"/>
                  <a:gd name="T1" fmla="*/ 799 h 890"/>
                  <a:gd name="T2" fmla="*/ 688 w 1026"/>
                  <a:gd name="T3" fmla="*/ 782 h 890"/>
                  <a:gd name="T4" fmla="*/ 744 w 1026"/>
                  <a:gd name="T5" fmla="*/ 749 h 890"/>
                  <a:gd name="T6" fmla="*/ 807 w 1026"/>
                  <a:gd name="T7" fmla="*/ 614 h 890"/>
                  <a:gd name="T8" fmla="*/ 807 w 1026"/>
                  <a:gd name="T9" fmla="*/ 506 h 890"/>
                  <a:gd name="T10" fmla="*/ 801 w 1026"/>
                  <a:gd name="T11" fmla="*/ 409 h 890"/>
                  <a:gd name="T12" fmla="*/ 877 w 1026"/>
                  <a:gd name="T13" fmla="*/ 365 h 890"/>
                  <a:gd name="T14" fmla="*/ 977 w 1026"/>
                  <a:gd name="T15" fmla="*/ 303 h 890"/>
                  <a:gd name="T16" fmla="*/ 1024 w 1026"/>
                  <a:gd name="T17" fmla="*/ 241 h 890"/>
                  <a:gd name="T18" fmla="*/ 1026 w 1026"/>
                  <a:gd name="T19" fmla="*/ 200 h 890"/>
                  <a:gd name="T20" fmla="*/ 991 w 1026"/>
                  <a:gd name="T21" fmla="*/ 180 h 890"/>
                  <a:gd name="T22" fmla="*/ 986 w 1026"/>
                  <a:gd name="T23" fmla="*/ 137 h 890"/>
                  <a:gd name="T24" fmla="*/ 967 w 1026"/>
                  <a:gd name="T25" fmla="*/ 119 h 890"/>
                  <a:gd name="T26" fmla="*/ 921 w 1026"/>
                  <a:gd name="T27" fmla="*/ 118 h 890"/>
                  <a:gd name="T28" fmla="*/ 861 w 1026"/>
                  <a:gd name="T29" fmla="*/ 97 h 890"/>
                  <a:gd name="T30" fmla="*/ 836 w 1026"/>
                  <a:gd name="T31" fmla="*/ 66 h 890"/>
                  <a:gd name="T32" fmla="*/ 843 w 1026"/>
                  <a:gd name="T33" fmla="*/ 26 h 890"/>
                  <a:gd name="T34" fmla="*/ 828 w 1026"/>
                  <a:gd name="T35" fmla="*/ 7 h 890"/>
                  <a:gd name="T36" fmla="*/ 796 w 1026"/>
                  <a:gd name="T37" fmla="*/ 0 h 890"/>
                  <a:gd name="T38" fmla="*/ 786 w 1026"/>
                  <a:gd name="T39" fmla="*/ 39 h 890"/>
                  <a:gd name="T40" fmla="*/ 735 w 1026"/>
                  <a:gd name="T41" fmla="*/ 76 h 890"/>
                  <a:gd name="T42" fmla="*/ 738 w 1026"/>
                  <a:gd name="T43" fmla="*/ 102 h 890"/>
                  <a:gd name="T44" fmla="*/ 721 w 1026"/>
                  <a:gd name="T45" fmla="*/ 124 h 890"/>
                  <a:gd name="T46" fmla="*/ 626 w 1026"/>
                  <a:gd name="T47" fmla="*/ 83 h 890"/>
                  <a:gd name="T48" fmla="*/ 580 w 1026"/>
                  <a:gd name="T49" fmla="*/ 71 h 890"/>
                  <a:gd name="T50" fmla="*/ 468 w 1026"/>
                  <a:gd name="T51" fmla="*/ 57 h 890"/>
                  <a:gd name="T52" fmla="*/ 302 w 1026"/>
                  <a:gd name="T53" fmla="*/ 57 h 890"/>
                  <a:gd name="T54" fmla="*/ 251 w 1026"/>
                  <a:gd name="T55" fmla="*/ 111 h 890"/>
                  <a:gd name="T56" fmla="*/ 169 w 1026"/>
                  <a:gd name="T57" fmla="*/ 261 h 890"/>
                  <a:gd name="T58" fmla="*/ 64 w 1026"/>
                  <a:gd name="T59" fmla="*/ 359 h 890"/>
                  <a:gd name="T60" fmla="*/ 16 w 1026"/>
                  <a:gd name="T61" fmla="*/ 412 h 890"/>
                  <a:gd name="T62" fmla="*/ 13 w 1026"/>
                  <a:gd name="T63" fmla="*/ 510 h 890"/>
                  <a:gd name="T64" fmla="*/ 35 w 1026"/>
                  <a:gd name="T65" fmla="*/ 577 h 890"/>
                  <a:gd name="T66" fmla="*/ 55 w 1026"/>
                  <a:gd name="T67" fmla="*/ 595 h 890"/>
                  <a:gd name="T68" fmla="*/ 109 w 1026"/>
                  <a:gd name="T69" fmla="*/ 635 h 890"/>
                  <a:gd name="T70" fmla="*/ 153 w 1026"/>
                  <a:gd name="T71" fmla="*/ 670 h 890"/>
                  <a:gd name="T72" fmla="*/ 193 w 1026"/>
                  <a:gd name="T73" fmla="*/ 751 h 890"/>
                  <a:gd name="T74" fmla="*/ 270 w 1026"/>
                  <a:gd name="T75" fmla="*/ 810 h 890"/>
                  <a:gd name="T76" fmla="*/ 332 w 1026"/>
                  <a:gd name="T77" fmla="*/ 844 h 890"/>
                  <a:gd name="T78" fmla="*/ 370 w 1026"/>
                  <a:gd name="T79" fmla="*/ 835 h 890"/>
                  <a:gd name="T80" fmla="*/ 404 w 1026"/>
                  <a:gd name="T81" fmla="*/ 830 h 890"/>
                  <a:gd name="T82" fmla="*/ 504 w 1026"/>
                  <a:gd name="T83" fmla="*/ 865 h 890"/>
                  <a:gd name="T84" fmla="*/ 556 w 1026"/>
                  <a:gd name="T85" fmla="*/ 890 h 890"/>
                  <a:gd name="T86" fmla="*/ 626 w 1026"/>
                  <a:gd name="T87" fmla="*/ 799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6" h="890">
                    <a:moveTo>
                      <a:pt x="626" y="799"/>
                    </a:moveTo>
                    <a:cubicBezTo>
                      <a:pt x="644" y="782"/>
                      <a:pt x="664" y="779"/>
                      <a:pt x="688" y="782"/>
                    </a:cubicBezTo>
                    <a:cubicBezTo>
                      <a:pt x="711" y="786"/>
                      <a:pt x="723" y="774"/>
                      <a:pt x="744" y="749"/>
                    </a:cubicBezTo>
                    <a:cubicBezTo>
                      <a:pt x="766" y="724"/>
                      <a:pt x="797" y="649"/>
                      <a:pt x="807" y="614"/>
                    </a:cubicBezTo>
                    <a:cubicBezTo>
                      <a:pt x="817" y="579"/>
                      <a:pt x="817" y="539"/>
                      <a:pt x="807" y="506"/>
                    </a:cubicBezTo>
                    <a:cubicBezTo>
                      <a:pt x="797" y="473"/>
                      <a:pt x="789" y="431"/>
                      <a:pt x="801" y="409"/>
                    </a:cubicBezTo>
                    <a:cubicBezTo>
                      <a:pt x="812" y="388"/>
                      <a:pt x="844" y="379"/>
                      <a:pt x="877" y="365"/>
                    </a:cubicBezTo>
                    <a:cubicBezTo>
                      <a:pt x="911" y="350"/>
                      <a:pt x="951" y="318"/>
                      <a:pt x="977" y="303"/>
                    </a:cubicBezTo>
                    <a:cubicBezTo>
                      <a:pt x="1004" y="288"/>
                      <a:pt x="1024" y="278"/>
                      <a:pt x="1024" y="241"/>
                    </a:cubicBezTo>
                    <a:cubicBezTo>
                      <a:pt x="1024" y="228"/>
                      <a:pt x="1025" y="214"/>
                      <a:pt x="1026" y="200"/>
                    </a:cubicBezTo>
                    <a:cubicBezTo>
                      <a:pt x="1000" y="197"/>
                      <a:pt x="998" y="191"/>
                      <a:pt x="991" y="180"/>
                    </a:cubicBezTo>
                    <a:cubicBezTo>
                      <a:pt x="982" y="169"/>
                      <a:pt x="984" y="158"/>
                      <a:pt x="986" y="137"/>
                    </a:cubicBezTo>
                    <a:cubicBezTo>
                      <a:pt x="988" y="116"/>
                      <a:pt x="978" y="117"/>
                      <a:pt x="967" y="119"/>
                    </a:cubicBezTo>
                    <a:cubicBezTo>
                      <a:pt x="957" y="122"/>
                      <a:pt x="944" y="119"/>
                      <a:pt x="921" y="118"/>
                    </a:cubicBezTo>
                    <a:cubicBezTo>
                      <a:pt x="899" y="117"/>
                      <a:pt x="878" y="108"/>
                      <a:pt x="861" y="97"/>
                    </a:cubicBezTo>
                    <a:cubicBezTo>
                      <a:pt x="843" y="87"/>
                      <a:pt x="837" y="77"/>
                      <a:pt x="836" y="66"/>
                    </a:cubicBezTo>
                    <a:cubicBezTo>
                      <a:pt x="835" y="54"/>
                      <a:pt x="838" y="46"/>
                      <a:pt x="843" y="26"/>
                    </a:cubicBezTo>
                    <a:cubicBezTo>
                      <a:pt x="848" y="6"/>
                      <a:pt x="839" y="9"/>
                      <a:pt x="828" y="7"/>
                    </a:cubicBezTo>
                    <a:cubicBezTo>
                      <a:pt x="819" y="5"/>
                      <a:pt x="811" y="2"/>
                      <a:pt x="796" y="0"/>
                    </a:cubicBezTo>
                    <a:cubicBezTo>
                      <a:pt x="795" y="18"/>
                      <a:pt x="793" y="34"/>
                      <a:pt x="786" y="39"/>
                    </a:cubicBezTo>
                    <a:cubicBezTo>
                      <a:pt x="772" y="50"/>
                      <a:pt x="745" y="62"/>
                      <a:pt x="735" y="76"/>
                    </a:cubicBezTo>
                    <a:cubicBezTo>
                      <a:pt x="724" y="90"/>
                      <a:pt x="731" y="94"/>
                      <a:pt x="738" y="102"/>
                    </a:cubicBezTo>
                    <a:cubicBezTo>
                      <a:pt x="745" y="111"/>
                      <a:pt x="756" y="134"/>
                      <a:pt x="721" y="124"/>
                    </a:cubicBezTo>
                    <a:cubicBezTo>
                      <a:pt x="685" y="113"/>
                      <a:pt x="638" y="94"/>
                      <a:pt x="626" y="83"/>
                    </a:cubicBezTo>
                    <a:cubicBezTo>
                      <a:pt x="613" y="73"/>
                      <a:pt x="605" y="66"/>
                      <a:pt x="580" y="71"/>
                    </a:cubicBezTo>
                    <a:cubicBezTo>
                      <a:pt x="555" y="76"/>
                      <a:pt x="499" y="62"/>
                      <a:pt x="468" y="57"/>
                    </a:cubicBezTo>
                    <a:cubicBezTo>
                      <a:pt x="436" y="51"/>
                      <a:pt x="334" y="39"/>
                      <a:pt x="302" y="57"/>
                    </a:cubicBezTo>
                    <a:cubicBezTo>
                      <a:pt x="271" y="74"/>
                      <a:pt x="260" y="92"/>
                      <a:pt x="251" y="111"/>
                    </a:cubicBezTo>
                    <a:cubicBezTo>
                      <a:pt x="243" y="131"/>
                      <a:pt x="194" y="231"/>
                      <a:pt x="169" y="261"/>
                    </a:cubicBezTo>
                    <a:cubicBezTo>
                      <a:pt x="144" y="290"/>
                      <a:pt x="92" y="340"/>
                      <a:pt x="64" y="359"/>
                    </a:cubicBezTo>
                    <a:cubicBezTo>
                      <a:pt x="35" y="378"/>
                      <a:pt x="28" y="383"/>
                      <a:pt x="16" y="412"/>
                    </a:cubicBezTo>
                    <a:cubicBezTo>
                      <a:pt x="6" y="436"/>
                      <a:pt x="0" y="475"/>
                      <a:pt x="13" y="510"/>
                    </a:cubicBezTo>
                    <a:cubicBezTo>
                      <a:pt x="20" y="532"/>
                      <a:pt x="31" y="555"/>
                      <a:pt x="35" y="577"/>
                    </a:cubicBezTo>
                    <a:cubicBezTo>
                      <a:pt x="42" y="583"/>
                      <a:pt x="49" y="590"/>
                      <a:pt x="55" y="595"/>
                    </a:cubicBezTo>
                    <a:cubicBezTo>
                      <a:pt x="72" y="611"/>
                      <a:pt x="78" y="628"/>
                      <a:pt x="109" y="635"/>
                    </a:cubicBezTo>
                    <a:cubicBezTo>
                      <a:pt x="139" y="642"/>
                      <a:pt x="145" y="654"/>
                      <a:pt x="153" y="670"/>
                    </a:cubicBezTo>
                    <a:cubicBezTo>
                      <a:pt x="161" y="686"/>
                      <a:pt x="182" y="732"/>
                      <a:pt x="193" y="751"/>
                    </a:cubicBezTo>
                    <a:cubicBezTo>
                      <a:pt x="203" y="769"/>
                      <a:pt x="256" y="801"/>
                      <a:pt x="270" y="810"/>
                    </a:cubicBezTo>
                    <a:cubicBezTo>
                      <a:pt x="284" y="820"/>
                      <a:pt x="311" y="825"/>
                      <a:pt x="332" y="844"/>
                    </a:cubicBezTo>
                    <a:cubicBezTo>
                      <a:pt x="353" y="864"/>
                      <a:pt x="353" y="854"/>
                      <a:pt x="370" y="835"/>
                    </a:cubicBezTo>
                    <a:cubicBezTo>
                      <a:pt x="386" y="816"/>
                      <a:pt x="394" y="826"/>
                      <a:pt x="404" y="830"/>
                    </a:cubicBezTo>
                    <a:cubicBezTo>
                      <a:pt x="415" y="833"/>
                      <a:pt x="469" y="849"/>
                      <a:pt x="504" y="865"/>
                    </a:cubicBezTo>
                    <a:cubicBezTo>
                      <a:pt x="518" y="871"/>
                      <a:pt x="537" y="880"/>
                      <a:pt x="556" y="890"/>
                    </a:cubicBezTo>
                    <a:cubicBezTo>
                      <a:pt x="577" y="854"/>
                      <a:pt x="603" y="820"/>
                      <a:pt x="626" y="799"/>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187" name="Freeform 528">
                <a:extLst>
                  <a:ext uri="{FF2B5EF4-FFF2-40B4-BE49-F238E27FC236}">
                    <a16:creationId xmlns:a16="http://schemas.microsoft.com/office/drawing/2014/main" id="{925EB910-002E-7041-B004-2638825CE966}"/>
                  </a:ext>
                </a:extLst>
              </p:cNvPr>
              <p:cNvSpPr>
                <a:spLocks/>
              </p:cNvSpPr>
              <p:nvPr/>
            </p:nvSpPr>
            <p:spPr bwMode="auto">
              <a:xfrm>
                <a:off x="2831467" y="4518246"/>
                <a:ext cx="127210" cy="226678"/>
              </a:xfrm>
              <a:custGeom>
                <a:avLst/>
                <a:gdLst>
                  <a:gd name="T0" fmla="*/ 636 w 693"/>
                  <a:gd name="T1" fmla="*/ 394 h 1235"/>
                  <a:gd name="T2" fmla="*/ 691 w 693"/>
                  <a:gd name="T3" fmla="*/ 277 h 1235"/>
                  <a:gd name="T4" fmla="*/ 636 w 693"/>
                  <a:gd name="T5" fmla="*/ 182 h 1235"/>
                  <a:gd name="T6" fmla="*/ 604 w 693"/>
                  <a:gd name="T7" fmla="*/ 43 h 1235"/>
                  <a:gd name="T8" fmla="*/ 480 w 693"/>
                  <a:gd name="T9" fmla="*/ 1 h 1235"/>
                  <a:gd name="T10" fmla="*/ 471 w 693"/>
                  <a:gd name="T11" fmla="*/ 0 h 1235"/>
                  <a:gd name="T12" fmla="*/ 469 w 693"/>
                  <a:gd name="T13" fmla="*/ 41 h 1235"/>
                  <a:gd name="T14" fmla="*/ 422 w 693"/>
                  <a:gd name="T15" fmla="*/ 103 h 1235"/>
                  <a:gd name="T16" fmla="*/ 322 w 693"/>
                  <a:gd name="T17" fmla="*/ 165 h 1235"/>
                  <a:gd name="T18" fmla="*/ 246 w 693"/>
                  <a:gd name="T19" fmla="*/ 209 h 1235"/>
                  <a:gd name="T20" fmla="*/ 252 w 693"/>
                  <a:gd name="T21" fmla="*/ 306 h 1235"/>
                  <a:gd name="T22" fmla="*/ 252 w 693"/>
                  <a:gd name="T23" fmla="*/ 414 h 1235"/>
                  <a:gd name="T24" fmla="*/ 189 w 693"/>
                  <a:gd name="T25" fmla="*/ 549 h 1235"/>
                  <a:gd name="T26" fmla="*/ 133 w 693"/>
                  <a:gd name="T27" fmla="*/ 582 h 1235"/>
                  <a:gd name="T28" fmla="*/ 71 w 693"/>
                  <a:gd name="T29" fmla="*/ 599 h 1235"/>
                  <a:gd name="T30" fmla="*/ 1 w 693"/>
                  <a:gd name="T31" fmla="*/ 690 h 1235"/>
                  <a:gd name="T32" fmla="*/ 57 w 693"/>
                  <a:gd name="T33" fmla="*/ 790 h 1235"/>
                  <a:gd name="T34" fmla="*/ 11 w 693"/>
                  <a:gd name="T35" fmla="*/ 893 h 1235"/>
                  <a:gd name="T36" fmla="*/ 48 w 693"/>
                  <a:gd name="T37" fmla="*/ 935 h 1235"/>
                  <a:gd name="T38" fmla="*/ 102 w 693"/>
                  <a:gd name="T39" fmla="*/ 970 h 1235"/>
                  <a:gd name="T40" fmla="*/ 167 w 693"/>
                  <a:gd name="T41" fmla="*/ 923 h 1235"/>
                  <a:gd name="T42" fmla="*/ 249 w 693"/>
                  <a:gd name="T43" fmla="*/ 1011 h 1235"/>
                  <a:gd name="T44" fmla="*/ 228 w 693"/>
                  <a:gd name="T45" fmla="*/ 1032 h 1235"/>
                  <a:gd name="T46" fmla="*/ 200 w 693"/>
                  <a:gd name="T47" fmla="*/ 1000 h 1235"/>
                  <a:gd name="T48" fmla="*/ 184 w 693"/>
                  <a:gd name="T49" fmla="*/ 1009 h 1235"/>
                  <a:gd name="T50" fmla="*/ 186 w 693"/>
                  <a:gd name="T51" fmla="*/ 1109 h 1235"/>
                  <a:gd name="T52" fmla="*/ 205 w 693"/>
                  <a:gd name="T53" fmla="*/ 1127 h 1235"/>
                  <a:gd name="T54" fmla="*/ 256 w 693"/>
                  <a:gd name="T55" fmla="*/ 1085 h 1235"/>
                  <a:gd name="T56" fmla="*/ 278 w 693"/>
                  <a:gd name="T57" fmla="*/ 1114 h 1235"/>
                  <a:gd name="T58" fmla="*/ 222 w 693"/>
                  <a:gd name="T59" fmla="*/ 1153 h 1235"/>
                  <a:gd name="T60" fmla="*/ 290 w 693"/>
                  <a:gd name="T61" fmla="*/ 1235 h 1235"/>
                  <a:gd name="T62" fmla="*/ 503 w 693"/>
                  <a:gd name="T63" fmla="*/ 1059 h 1235"/>
                  <a:gd name="T64" fmla="*/ 604 w 693"/>
                  <a:gd name="T65" fmla="*/ 972 h 1235"/>
                  <a:gd name="T66" fmla="*/ 616 w 693"/>
                  <a:gd name="T67" fmla="*/ 973 h 1235"/>
                  <a:gd name="T68" fmla="*/ 601 w 693"/>
                  <a:gd name="T69" fmla="*/ 746 h 1235"/>
                  <a:gd name="T70" fmla="*/ 578 w 693"/>
                  <a:gd name="T71" fmla="*/ 512 h 1235"/>
                  <a:gd name="T72" fmla="*/ 636 w 693"/>
                  <a:gd name="T73" fmla="*/ 394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3" h="1235">
                    <a:moveTo>
                      <a:pt x="636" y="394"/>
                    </a:moveTo>
                    <a:cubicBezTo>
                      <a:pt x="666" y="347"/>
                      <a:pt x="693" y="319"/>
                      <a:pt x="691" y="277"/>
                    </a:cubicBezTo>
                    <a:cubicBezTo>
                      <a:pt x="689" y="234"/>
                      <a:pt x="672" y="229"/>
                      <a:pt x="636" y="182"/>
                    </a:cubicBezTo>
                    <a:cubicBezTo>
                      <a:pt x="607" y="142"/>
                      <a:pt x="588" y="88"/>
                      <a:pt x="604" y="43"/>
                    </a:cubicBezTo>
                    <a:cubicBezTo>
                      <a:pt x="569" y="25"/>
                      <a:pt x="507" y="4"/>
                      <a:pt x="480" y="1"/>
                    </a:cubicBezTo>
                    <a:cubicBezTo>
                      <a:pt x="477" y="1"/>
                      <a:pt x="474" y="1"/>
                      <a:pt x="471" y="0"/>
                    </a:cubicBezTo>
                    <a:cubicBezTo>
                      <a:pt x="470" y="14"/>
                      <a:pt x="469" y="28"/>
                      <a:pt x="469" y="41"/>
                    </a:cubicBezTo>
                    <a:cubicBezTo>
                      <a:pt x="469" y="78"/>
                      <a:pt x="449" y="88"/>
                      <a:pt x="422" y="103"/>
                    </a:cubicBezTo>
                    <a:cubicBezTo>
                      <a:pt x="396" y="118"/>
                      <a:pt x="356" y="150"/>
                      <a:pt x="322" y="165"/>
                    </a:cubicBezTo>
                    <a:cubicBezTo>
                      <a:pt x="289" y="179"/>
                      <a:pt x="257" y="188"/>
                      <a:pt x="246" y="209"/>
                    </a:cubicBezTo>
                    <a:cubicBezTo>
                      <a:pt x="234" y="231"/>
                      <a:pt x="242" y="273"/>
                      <a:pt x="252" y="306"/>
                    </a:cubicBezTo>
                    <a:cubicBezTo>
                      <a:pt x="262" y="339"/>
                      <a:pt x="262" y="379"/>
                      <a:pt x="252" y="414"/>
                    </a:cubicBezTo>
                    <a:cubicBezTo>
                      <a:pt x="242" y="449"/>
                      <a:pt x="211" y="524"/>
                      <a:pt x="189" y="549"/>
                    </a:cubicBezTo>
                    <a:cubicBezTo>
                      <a:pt x="168" y="574"/>
                      <a:pt x="156" y="586"/>
                      <a:pt x="133" y="582"/>
                    </a:cubicBezTo>
                    <a:cubicBezTo>
                      <a:pt x="109" y="579"/>
                      <a:pt x="89" y="582"/>
                      <a:pt x="71" y="599"/>
                    </a:cubicBezTo>
                    <a:cubicBezTo>
                      <a:pt x="48" y="620"/>
                      <a:pt x="22" y="654"/>
                      <a:pt x="1" y="690"/>
                    </a:cubicBezTo>
                    <a:cubicBezTo>
                      <a:pt x="40" y="713"/>
                      <a:pt x="77" y="747"/>
                      <a:pt x="57" y="790"/>
                    </a:cubicBezTo>
                    <a:cubicBezTo>
                      <a:pt x="32" y="841"/>
                      <a:pt x="22" y="877"/>
                      <a:pt x="11" y="893"/>
                    </a:cubicBezTo>
                    <a:cubicBezTo>
                      <a:pt x="0" y="909"/>
                      <a:pt x="25" y="923"/>
                      <a:pt x="48" y="935"/>
                    </a:cubicBezTo>
                    <a:cubicBezTo>
                      <a:pt x="65" y="944"/>
                      <a:pt x="83" y="957"/>
                      <a:pt x="102" y="970"/>
                    </a:cubicBezTo>
                    <a:cubicBezTo>
                      <a:pt x="167" y="923"/>
                      <a:pt x="167" y="923"/>
                      <a:pt x="167" y="923"/>
                    </a:cubicBezTo>
                    <a:cubicBezTo>
                      <a:pt x="249" y="1011"/>
                      <a:pt x="249" y="1011"/>
                      <a:pt x="249" y="1011"/>
                    </a:cubicBezTo>
                    <a:cubicBezTo>
                      <a:pt x="228" y="1032"/>
                      <a:pt x="228" y="1032"/>
                      <a:pt x="228" y="1032"/>
                    </a:cubicBezTo>
                    <a:cubicBezTo>
                      <a:pt x="200" y="1000"/>
                      <a:pt x="200" y="1000"/>
                      <a:pt x="200" y="1000"/>
                    </a:cubicBezTo>
                    <a:cubicBezTo>
                      <a:pt x="194" y="998"/>
                      <a:pt x="184" y="1009"/>
                      <a:pt x="184" y="1009"/>
                    </a:cubicBezTo>
                    <a:cubicBezTo>
                      <a:pt x="186" y="1109"/>
                      <a:pt x="186" y="1109"/>
                      <a:pt x="186" y="1109"/>
                    </a:cubicBezTo>
                    <a:cubicBezTo>
                      <a:pt x="205" y="1127"/>
                      <a:pt x="205" y="1127"/>
                      <a:pt x="205" y="1127"/>
                    </a:cubicBezTo>
                    <a:cubicBezTo>
                      <a:pt x="205" y="1127"/>
                      <a:pt x="243" y="1095"/>
                      <a:pt x="256" y="1085"/>
                    </a:cubicBezTo>
                    <a:cubicBezTo>
                      <a:pt x="275" y="1070"/>
                      <a:pt x="289" y="1103"/>
                      <a:pt x="278" y="1114"/>
                    </a:cubicBezTo>
                    <a:cubicBezTo>
                      <a:pt x="267" y="1124"/>
                      <a:pt x="222" y="1153"/>
                      <a:pt x="222" y="1153"/>
                    </a:cubicBezTo>
                    <a:cubicBezTo>
                      <a:pt x="290" y="1235"/>
                      <a:pt x="290" y="1235"/>
                      <a:pt x="290" y="1235"/>
                    </a:cubicBezTo>
                    <a:cubicBezTo>
                      <a:pt x="503" y="1059"/>
                      <a:pt x="503" y="1059"/>
                      <a:pt x="503" y="1059"/>
                    </a:cubicBezTo>
                    <a:cubicBezTo>
                      <a:pt x="534" y="1054"/>
                      <a:pt x="604" y="972"/>
                      <a:pt x="604" y="972"/>
                    </a:cubicBezTo>
                    <a:cubicBezTo>
                      <a:pt x="616" y="973"/>
                      <a:pt x="616" y="973"/>
                      <a:pt x="616" y="973"/>
                    </a:cubicBezTo>
                    <a:cubicBezTo>
                      <a:pt x="612" y="907"/>
                      <a:pt x="606" y="796"/>
                      <a:pt x="601" y="746"/>
                    </a:cubicBezTo>
                    <a:cubicBezTo>
                      <a:pt x="596" y="691"/>
                      <a:pt x="557" y="588"/>
                      <a:pt x="578" y="512"/>
                    </a:cubicBezTo>
                    <a:cubicBezTo>
                      <a:pt x="591" y="468"/>
                      <a:pt x="612" y="434"/>
                      <a:pt x="636" y="394"/>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188" name="Freeform 529">
                <a:extLst>
                  <a:ext uri="{FF2B5EF4-FFF2-40B4-BE49-F238E27FC236}">
                    <a16:creationId xmlns:a16="http://schemas.microsoft.com/office/drawing/2014/main" id="{B3EDE324-72AC-BE4B-85B7-944F1993123D}"/>
                  </a:ext>
                </a:extLst>
              </p:cNvPr>
              <p:cNvSpPr>
                <a:spLocks/>
              </p:cNvSpPr>
              <p:nvPr/>
            </p:nvSpPr>
            <p:spPr bwMode="auto">
              <a:xfrm>
                <a:off x="2482552" y="4540859"/>
                <a:ext cx="223725" cy="224269"/>
              </a:xfrm>
              <a:custGeom>
                <a:avLst/>
                <a:gdLst>
                  <a:gd name="T0" fmla="*/ 425 w 1219"/>
                  <a:gd name="T1" fmla="*/ 721 h 1222"/>
                  <a:gd name="T2" fmla="*/ 527 w 1219"/>
                  <a:gd name="T3" fmla="*/ 800 h 1222"/>
                  <a:gd name="T4" fmla="*/ 638 w 1219"/>
                  <a:gd name="T5" fmla="*/ 970 h 1222"/>
                  <a:gd name="T6" fmla="*/ 895 w 1219"/>
                  <a:gd name="T7" fmla="*/ 1188 h 1222"/>
                  <a:gd name="T8" fmla="*/ 1133 w 1219"/>
                  <a:gd name="T9" fmla="*/ 1220 h 1222"/>
                  <a:gd name="T10" fmla="*/ 1162 w 1219"/>
                  <a:gd name="T11" fmla="*/ 1137 h 1222"/>
                  <a:gd name="T12" fmla="*/ 1216 w 1219"/>
                  <a:gd name="T13" fmla="*/ 1051 h 1222"/>
                  <a:gd name="T14" fmla="*/ 1202 w 1219"/>
                  <a:gd name="T15" fmla="*/ 972 h 1222"/>
                  <a:gd name="T16" fmla="*/ 1188 w 1219"/>
                  <a:gd name="T17" fmla="*/ 899 h 1222"/>
                  <a:gd name="T18" fmla="*/ 1143 w 1219"/>
                  <a:gd name="T19" fmla="*/ 856 h 1222"/>
                  <a:gd name="T20" fmla="*/ 1041 w 1219"/>
                  <a:gd name="T21" fmla="*/ 822 h 1222"/>
                  <a:gd name="T22" fmla="*/ 1000 w 1219"/>
                  <a:gd name="T23" fmla="*/ 754 h 1222"/>
                  <a:gd name="T24" fmla="*/ 933 w 1219"/>
                  <a:gd name="T25" fmla="*/ 678 h 1222"/>
                  <a:gd name="T26" fmla="*/ 992 w 1219"/>
                  <a:gd name="T27" fmla="*/ 594 h 1222"/>
                  <a:gd name="T28" fmla="*/ 1034 w 1219"/>
                  <a:gd name="T29" fmla="*/ 509 h 1222"/>
                  <a:gd name="T30" fmla="*/ 1079 w 1219"/>
                  <a:gd name="T31" fmla="*/ 456 h 1222"/>
                  <a:gd name="T32" fmla="*/ 1020 w 1219"/>
                  <a:gd name="T33" fmla="*/ 416 h 1222"/>
                  <a:gd name="T34" fmla="*/ 1029 w 1219"/>
                  <a:gd name="T35" fmla="*/ 332 h 1222"/>
                  <a:gd name="T36" fmla="*/ 1038 w 1219"/>
                  <a:gd name="T37" fmla="*/ 258 h 1222"/>
                  <a:gd name="T38" fmla="*/ 939 w 1219"/>
                  <a:gd name="T39" fmla="*/ 181 h 1222"/>
                  <a:gd name="T40" fmla="*/ 870 w 1219"/>
                  <a:gd name="T41" fmla="*/ 109 h 1222"/>
                  <a:gd name="T42" fmla="*/ 739 w 1219"/>
                  <a:gd name="T43" fmla="*/ 101 h 1222"/>
                  <a:gd name="T44" fmla="*/ 519 w 1219"/>
                  <a:gd name="T45" fmla="*/ 257 h 1222"/>
                  <a:gd name="T46" fmla="*/ 471 w 1219"/>
                  <a:gd name="T47" fmla="*/ 184 h 1222"/>
                  <a:gd name="T48" fmla="*/ 492 w 1219"/>
                  <a:gd name="T49" fmla="*/ 121 h 1222"/>
                  <a:gd name="T50" fmla="*/ 446 w 1219"/>
                  <a:gd name="T51" fmla="*/ 85 h 1222"/>
                  <a:gd name="T52" fmla="*/ 457 w 1219"/>
                  <a:gd name="T53" fmla="*/ 10 h 1222"/>
                  <a:gd name="T54" fmla="*/ 384 w 1219"/>
                  <a:gd name="T55" fmla="*/ 38 h 1222"/>
                  <a:gd name="T56" fmla="*/ 172 w 1219"/>
                  <a:gd name="T57" fmla="*/ 273 h 1222"/>
                  <a:gd name="T58" fmla="*/ 14 w 1219"/>
                  <a:gd name="T59" fmla="*/ 387 h 1222"/>
                  <a:gd name="T60" fmla="*/ 75 w 1219"/>
                  <a:gd name="T61" fmla="*/ 496 h 1222"/>
                  <a:gd name="T62" fmla="*/ 204 w 1219"/>
                  <a:gd name="T63" fmla="*/ 469 h 1222"/>
                  <a:gd name="T64" fmla="*/ 261 w 1219"/>
                  <a:gd name="T65" fmla="*/ 680 h 1222"/>
                  <a:gd name="T66" fmla="*/ 369 w 1219"/>
                  <a:gd name="T67" fmla="*/ 704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9" h="1222">
                    <a:moveTo>
                      <a:pt x="369" y="704"/>
                    </a:moveTo>
                    <a:cubicBezTo>
                      <a:pt x="397" y="717"/>
                      <a:pt x="399" y="722"/>
                      <a:pt x="425" y="721"/>
                    </a:cubicBezTo>
                    <a:cubicBezTo>
                      <a:pt x="451" y="719"/>
                      <a:pt x="485" y="718"/>
                      <a:pt x="497" y="746"/>
                    </a:cubicBezTo>
                    <a:cubicBezTo>
                      <a:pt x="508" y="774"/>
                      <a:pt x="521" y="790"/>
                      <a:pt x="527" y="800"/>
                    </a:cubicBezTo>
                    <a:cubicBezTo>
                      <a:pt x="533" y="811"/>
                      <a:pt x="554" y="826"/>
                      <a:pt x="562" y="847"/>
                    </a:cubicBezTo>
                    <a:cubicBezTo>
                      <a:pt x="570" y="868"/>
                      <a:pt x="624" y="951"/>
                      <a:pt x="638" y="970"/>
                    </a:cubicBezTo>
                    <a:cubicBezTo>
                      <a:pt x="652" y="989"/>
                      <a:pt x="762" y="1084"/>
                      <a:pt x="782" y="1102"/>
                    </a:cubicBezTo>
                    <a:cubicBezTo>
                      <a:pt x="802" y="1121"/>
                      <a:pt x="869" y="1174"/>
                      <a:pt x="895" y="1188"/>
                    </a:cubicBezTo>
                    <a:cubicBezTo>
                      <a:pt x="924" y="1203"/>
                      <a:pt x="955" y="1222"/>
                      <a:pt x="1005" y="1202"/>
                    </a:cubicBezTo>
                    <a:cubicBezTo>
                      <a:pt x="1023" y="1194"/>
                      <a:pt x="1085" y="1191"/>
                      <a:pt x="1133" y="1220"/>
                    </a:cubicBezTo>
                    <a:cubicBezTo>
                      <a:pt x="1140" y="1212"/>
                      <a:pt x="1143" y="1203"/>
                      <a:pt x="1143" y="1183"/>
                    </a:cubicBezTo>
                    <a:cubicBezTo>
                      <a:pt x="1143" y="1156"/>
                      <a:pt x="1149" y="1148"/>
                      <a:pt x="1162" y="1137"/>
                    </a:cubicBezTo>
                    <a:cubicBezTo>
                      <a:pt x="1175" y="1127"/>
                      <a:pt x="1186" y="1113"/>
                      <a:pt x="1200" y="1096"/>
                    </a:cubicBezTo>
                    <a:cubicBezTo>
                      <a:pt x="1215" y="1080"/>
                      <a:pt x="1219" y="1063"/>
                      <a:pt x="1216" y="1051"/>
                    </a:cubicBezTo>
                    <a:cubicBezTo>
                      <a:pt x="1212" y="1039"/>
                      <a:pt x="1210" y="1026"/>
                      <a:pt x="1211" y="1013"/>
                    </a:cubicBezTo>
                    <a:cubicBezTo>
                      <a:pt x="1212" y="1000"/>
                      <a:pt x="1202" y="996"/>
                      <a:pt x="1202" y="972"/>
                    </a:cubicBezTo>
                    <a:cubicBezTo>
                      <a:pt x="1202" y="949"/>
                      <a:pt x="1188" y="951"/>
                      <a:pt x="1181" y="935"/>
                    </a:cubicBezTo>
                    <a:cubicBezTo>
                      <a:pt x="1174" y="918"/>
                      <a:pt x="1183" y="907"/>
                      <a:pt x="1188" y="899"/>
                    </a:cubicBezTo>
                    <a:cubicBezTo>
                      <a:pt x="1192" y="890"/>
                      <a:pt x="1189" y="887"/>
                      <a:pt x="1184" y="881"/>
                    </a:cubicBezTo>
                    <a:cubicBezTo>
                      <a:pt x="1179" y="875"/>
                      <a:pt x="1159" y="865"/>
                      <a:pt x="1143" y="856"/>
                    </a:cubicBezTo>
                    <a:cubicBezTo>
                      <a:pt x="1127" y="848"/>
                      <a:pt x="1102" y="840"/>
                      <a:pt x="1085" y="841"/>
                    </a:cubicBezTo>
                    <a:cubicBezTo>
                      <a:pt x="1067" y="842"/>
                      <a:pt x="1061" y="831"/>
                      <a:pt x="1041" y="822"/>
                    </a:cubicBezTo>
                    <a:cubicBezTo>
                      <a:pt x="1021" y="814"/>
                      <a:pt x="1020" y="805"/>
                      <a:pt x="1027" y="788"/>
                    </a:cubicBezTo>
                    <a:cubicBezTo>
                      <a:pt x="1034" y="772"/>
                      <a:pt x="1011" y="762"/>
                      <a:pt x="1000" y="754"/>
                    </a:cubicBezTo>
                    <a:cubicBezTo>
                      <a:pt x="990" y="747"/>
                      <a:pt x="979" y="731"/>
                      <a:pt x="973" y="717"/>
                    </a:cubicBezTo>
                    <a:cubicBezTo>
                      <a:pt x="967" y="703"/>
                      <a:pt x="946" y="689"/>
                      <a:pt x="933" y="678"/>
                    </a:cubicBezTo>
                    <a:cubicBezTo>
                      <a:pt x="921" y="668"/>
                      <a:pt x="936" y="646"/>
                      <a:pt x="944" y="635"/>
                    </a:cubicBezTo>
                    <a:cubicBezTo>
                      <a:pt x="952" y="624"/>
                      <a:pt x="974" y="609"/>
                      <a:pt x="992" y="594"/>
                    </a:cubicBezTo>
                    <a:cubicBezTo>
                      <a:pt x="1010" y="579"/>
                      <a:pt x="1010" y="568"/>
                      <a:pt x="1028" y="554"/>
                    </a:cubicBezTo>
                    <a:cubicBezTo>
                      <a:pt x="1047" y="540"/>
                      <a:pt x="1045" y="534"/>
                      <a:pt x="1034" y="509"/>
                    </a:cubicBezTo>
                    <a:cubicBezTo>
                      <a:pt x="1024" y="483"/>
                      <a:pt x="1045" y="468"/>
                      <a:pt x="1069" y="459"/>
                    </a:cubicBezTo>
                    <a:cubicBezTo>
                      <a:pt x="1073" y="458"/>
                      <a:pt x="1076" y="457"/>
                      <a:pt x="1079" y="456"/>
                    </a:cubicBezTo>
                    <a:cubicBezTo>
                      <a:pt x="1073" y="440"/>
                      <a:pt x="1063" y="422"/>
                      <a:pt x="1054" y="417"/>
                    </a:cubicBezTo>
                    <a:cubicBezTo>
                      <a:pt x="1042" y="411"/>
                      <a:pt x="1029" y="423"/>
                      <a:pt x="1020" y="416"/>
                    </a:cubicBezTo>
                    <a:cubicBezTo>
                      <a:pt x="1011" y="409"/>
                      <a:pt x="1029" y="376"/>
                      <a:pt x="1031" y="368"/>
                    </a:cubicBezTo>
                    <a:cubicBezTo>
                      <a:pt x="1032" y="360"/>
                      <a:pt x="1029" y="339"/>
                      <a:pt x="1029" y="332"/>
                    </a:cubicBezTo>
                    <a:cubicBezTo>
                      <a:pt x="1029" y="325"/>
                      <a:pt x="1044" y="297"/>
                      <a:pt x="1047" y="280"/>
                    </a:cubicBezTo>
                    <a:cubicBezTo>
                      <a:pt x="1051" y="264"/>
                      <a:pt x="1041" y="260"/>
                      <a:pt x="1038" y="258"/>
                    </a:cubicBezTo>
                    <a:cubicBezTo>
                      <a:pt x="1034" y="256"/>
                      <a:pt x="1011" y="233"/>
                      <a:pt x="999" y="226"/>
                    </a:cubicBezTo>
                    <a:cubicBezTo>
                      <a:pt x="987" y="219"/>
                      <a:pt x="956" y="189"/>
                      <a:pt x="939" y="181"/>
                    </a:cubicBezTo>
                    <a:cubicBezTo>
                      <a:pt x="923" y="172"/>
                      <a:pt x="903" y="150"/>
                      <a:pt x="895" y="137"/>
                    </a:cubicBezTo>
                    <a:cubicBezTo>
                      <a:pt x="887" y="124"/>
                      <a:pt x="881" y="111"/>
                      <a:pt x="870" y="109"/>
                    </a:cubicBezTo>
                    <a:cubicBezTo>
                      <a:pt x="860" y="107"/>
                      <a:pt x="835" y="93"/>
                      <a:pt x="812" y="86"/>
                    </a:cubicBezTo>
                    <a:cubicBezTo>
                      <a:pt x="788" y="79"/>
                      <a:pt x="757" y="95"/>
                      <a:pt x="739" y="101"/>
                    </a:cubicBezTo>
                    <a:cubicBezTo>
                      <a:pt x="721" y="107"/>
                      <a:pt x="682" y="123"/>
                      <a:pt x="661" y="142"/>
                    </a:cubicBezTo>
                    <a:cubicBezTo>
                      <a:pt x="639" y="161"/>
                      <a:pt x="553" y="219"/>
                      <a:pt x="519" y="257"/>
                    </a:cubicBezTo>
                    <a:cubicBezTo>
                      <a:pt x="519" y="257"/>
                      <a:pt x="508" y="249"/>
                      <a:pt x="500" y="237"/>
                    </a:cubicBezTo>
                    <a:cubicBezTo>
                      <a:pt x="492" y="225"/>
                      <a:pt x="479" y="212"/>
                      <a:pt x="471" y="184"/>
                    </a:cubicBezTo>
                    <a:cubicBezTo>
                      <a:pt x="463" y="155"/>
                      <a:pt x="472" y="152"/>
                      <a:pt x="485" y="144"/>
                    </a:cubicBezTo>
                    <a:cubicBezTo>
                      <a:pt x="497" y="136"/>
                      <a:pt x="493" y="129"/>
                      <a:pt x="492" y="121"/>
                    </a:cubicBezTo>
                    <a:cubicBezTo>
                      <a:pt x="490" y="113"/>
                      <a:pt x="481" y="102"/>
                      <a:pt x="470" y="98"/>
                    </a:cubicBezTo>
                    <a:cubicBezTo>
                      <a:pt x="458" y="95"/>
                      <a:pt x="456" y="97"/>
                      <a:pt x="446" y="85"/>
                    </a:cubicBezTo>
                    <a:cubicBezTo>
                      <a:pt x="435" y="72"/>
                      <a:pt x="430" y="60"/>
                      <a:pt x="440" y="42"/>
                    </a:cubicBezTo>
                    <a:cubicBezTo>
                      <a:pt x="451" y="25"/>
                      <a:pt x="454" y="25"/>
                      <a:pt x="457" y="10"/>
                    </a:cubicBezTo>
                    <a:cubicBezTo>
                      <a:pt x="457" y="6"/>
                      <a:pt x="457" y="2"/>
                      <a:pt x="455" y="0"/>
                    </a:cubicBezTo>
                    <a:cubicBezTo>
                      <a:pt x="429" y="10"/>
                      <a:pt x="400" y="26"/>
                      <a:pt x="384" y="38"/>
                    </a:cubicBezTo>
                    <a:cubicBezTo>
                      <a:pt x="362" y="54"/>
                      <a:pt x="282" y="155"/>
                      <a:pt x="259" y="189"/>
                    </a:cubicBezTo>
                    <a:cubicBezTo>
                      <a:pt x="235" y="223"/>
                      <a:pt x="198" y="263"/>
                      <a:pt x="172" y="273"/>
                    </a:cubicBezTo>
                    <a:cubicBezTo>
                      <a:pt x="146" y="284"/>
                      <a:pt x="123" y="304"/>
                      <a:pt x="110" y="321"/>
                    </a:cubicBezTo>
                    <a:cubicBezTo>
                      <a:pt x="83" y="358"/>
                      <a:pt x="53" y="371"/>
                      <a:pt x="14" y="387"/>
                    </a:cubicBezTo>
                    <a:cubicBezTo>
                      <a:pt x="0" y="395"/>
                      <a:pt x="11" y="439"/>
                      <a:pt x="23" y="469"/>
                    </a:cubicBezTo>
                    <a:cubicBezTo>
                      <a:pt x="35" y="498"/>
                      <a:pt x="53" y="497"/>
                      <a:pt x="75" y="496"/>
                    </a:cubicBezTo>
                    <a:cubicBezTo>
                      <a:pt x="96" y="494"/>
                      <a:pt x="125" y="495"/>
                      <a:pt x="143" y="488"/>
                    </a:cubicBezTo>
                    <a:cubicBezTo>
                      <a:pt x="161" y="481"/>
                      <a:pt x="169" y="477"/>
                      <a:pt x="204" y="469"/>
                    </a:cubicBezTo>
                    <a:cubicBezTo>
                      <a:pt x="201" y="483"/>
                      <a:pt x="205" y="595"/>
                      <a:pt x="209" y="619"/>
                    </a:cubicBezTo>
                    <a:cubicBezTo>
                      <a:pt x="214" y="643"/>
                      <a:pt x="247" y="660"/>
                      <a:pt x="261" y="680"/>
                    </a:cubicBezTo>
                    <a:cubicBezTo>
                      <a:pt x="264" y="685"/>
                      <a:pt x="269" y="692"/>
                      <a:pt x="273" y="699"/>
                    </a:cubicBezTo>
                    <a:cubicBezTo>
                      <a:pt x="311" y="697"/>
                      <a:pt x="349" y="695"/>
                      <a:pt x="369" y="704"/>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189" name="Freeform 530">
                <a:extLst>
                  <a:ext uri="{FF2B5EF4-FFF2-40B4-BE49-F238E27FC236}">
                    <a16:creationId xmlns:a16="http://schemas.microsoft.com/office/drawing/2014/main" id="{D330762C-001D-C24B-A103-B186DDA90DFE}"/>
                  </a:ext>
                </a:extLst>
              </p:cNvPr>
              <p:cNvSpPr>
                <a:spLocks/>
              </p:cNvSpPr>
              <p:nvPr/>
            </p:nvSpPr>
            <p:spPr bwMode="auto">
              <a:xfrm>
                <a:off x="2479754" y="4668380"/>
                <a:ext cx="203754" cy="259782"/>
              </a:xfrm>
              <a:custGeom>
                <a:avLst/>
                <a:gdLst>
                  <a:gd name="T0" fmla="*/ 715 w 1110"/>
                  <a:gd name="T1" fmla="*/ 1157 h 1415"/>
                  <a:gd name="T2" fmla="*/ 795 w 1110"/>
                  <a:gd name="T3" fmla="*/ 1060 h 1415"/>
                  <a:gd name="T4" fmla="*/ 836 w 1110"/>
                  <a:gd name="T5" fmla="*/ 993 h 1415"/>
                  <a:gd name="T6" fmla="*/ 704 w 1110"/>
                  <a:gd name="T7" fmla="*/ 932 h 1415"/>
                  <a:gd name="T8" fmla="*/ 808 w 1110"/>
                  <a:gd name="T9" fmla="*/ 916 h 1415"/>
                  <a:gd name="T10" fmla="*/ 925 w 1110"/>
                  <a:gd name="T11" fmla="*/ 919 h 1415"/>
                  <a:gd name="T12" fmla="*/ 994 w 1110"/>
                  <a:gd name="T13" fmla="*/ 855 h 1415"/>
                  <a:gd name="T14" fmla="*/ 1046 w 1110"/>
                  <a:gd name="T15" fmla="*/ 822 h 1415"/>
                  <a:gd name="T16" fmla="*/ 1049 w 1110"/>
                  <a:gd name="T17" fmla="*/ 769 h 1415"/>
                  <a:gd name="T18" fmla="*/ 1039 w 1110"/>
                  <a:gd name="T19" fmla="*/ 599 h 1415"/>
                  <a:gd name="T20" fmla="*/ 1110 w 1110"/>
                  <a:gd name="T21" fmla="*/ 509 h 1415"/>
                  <a:gd name="T22" fmla="*/ 1020 w 1110"/>
                  <a:gd name="T23" fmla="*/ 507 h 1415"/>
                  <a:gd name="T24" fmla="*/ 910 w 1110"/>
                  <a:gd name="T25" fmla="*/ 493 h 1415"/>
                  <a:gd name="T26" fmla="*/ 797 w 1110"/>
                  <a:gd name="T27" fmla="*/ 407 h 1415"/>
                  <a:gd name="T28" fmla="*/ 653 w 1110"/>
                  <a:gd name="T29" fmla="*/ 275 h 1415"/>
                  <a:gd name="T30" fmla="*/ 577 w 1110"/>
                  <a:gd name="T31" fmla="*/ 152 h 1415"/>
                  <a:gd name="T32" fmla="*/ 542 w 1110"/>
                  <a:gd name="T33" fmla="*/ 105 h 1415"/>
                  <a:gd name="T34" fmla="*/ 512 w 1110"/>
                  <a:gd name="T35" fmla="*/ 51 h 1415"/>
                  <a:gd name="T36" fmla="*/ 440 w 1110"/>
                  <a:gd name="T37" fmla="*/ 26 h 1415"/>
                  <a:gd name="T38" fmla="*/ 384 w 1110"/>
                  <a:gd name="T39" fmla="*/ 9 h 1415"/>
                  <a:gd name="T40" fmla="*/ 288 w 1110"/>
                  <a:gd name="T41" fmla="*/ 4 h 1415"/>
                  <a:gd name="T42" fmla="*/ 325 w 1110"/>
                  <a:gd name="T43" fmla="*/ 75 h 1415"/>
                  <a:gd name="T44" fmla="*/ 446 w 1110"/>
                  <a:gd name="T45" fmla="*/ 245 h 1415"/>
                  <a:gd name="T46" fmla="*/ 456 w 1110"/>
                  <a:gd name="T47" fmla="*/ 308 h 1415"/>
                  <a:gd name="T48" fmla="*/ 459 w 1110"/>
                  <a:gd name="T49" fmla="*/ 371 h 1415"/>
                  <a:gd name="T50" fmla="*/ 464 w 1110"/>
                  <a:gd name="T51" fmla="*/ 434 h 1415"/>
                  <a:gd name="T52" fmla="*/ 471 w 1110"/>
                  <a:gd name="T53" fmla="*/ 508 h 1415"/>
                  <a:gd name="T54" fmla="*/ 483 w 1110"/>
                  <a:gd name="T55" fmla="*/ 594 h 1415"/>
                  <a:gd name="T56" fmla="*/ 459 w 1110"/>
                  <a:gd name="T57" fmla="*/ 659 h 1415"/>
                  <a:gd name="T58" fmla="*/ 467 w 1110"/>
                  <a:gd name="T59" fmla="*/ 695 h 1415"/>
                  <a:gd name="T60" fmla="*/ 440 w 1110"/>
                  <a:gd name="T61" fmla="*/ 752 h 1415"/>
                  <a:gd name="T62" fmla="*/ 408 w 1110"/>
                  <a:gd name="T63" fmla="*/ 828 h 1415"/>
                  <a:gd name="T64" fmla="*/ 377 w 1110"/>
                  <a:gd name="T65" fmla="*/ 896 h 1415"/>
                  <a:gd name="T66" fmla="*/ 314 w 1110"/>
                  <a:gd name="T67" fmla="*/ 897 h 1415"/>
                  <a:gd name="T68" fmla="*/ 232 w 1110"/>
                  <a:gd name="T69" fmla="*/ 844 h 1415"/>
                  <a:gd name="T70" fmla="*/ 180 w 1110"/>
                  <a:gd name="T71" fmla="*/ 793 h 1415"/>
                  <a:gd name="T72" fmla="*/ 126 w 1110"/>
                  <a:gd name="T73" fmla="*/ 765 h 1415"/>
                  <a:gd name="T74" fmla="*/ 83 w 1110"/>
                  <a:gd name="T75" fmla="*/ 763 h 1415"/>
                  <a:gd name="T76" fmla="*/ 15 w 1110"/>
                  <a:gd name="T77" fmla="*/ 772 h 1415"/>
                  <a:gd name="T78" fmla="*/ 30 w 1110"/>
                  <a:gd name="T79" fmla="*/ 864 h 1415"/>
                  <a:gd name="T80" fmla="*/ 66 w 1110"/>
                  <a:gd name="T81" fmla="*/ 959 h 1415"/>
                  <a:gd name="T82" fmla="*/ 113 w 1110"/>
                  <a:gd name="T83" fmla="*/ 1095 h 1415"/>
                  <a:gd name="T84" fmla="*/ 84 w 1110"/>
                  <a:gd name="T85" fmla="*/ 1146 h 1415"/>
                  <a:gd name="T86" fmla="*/ 24 w 1110"/>
                  <a:gd name="T87" fmla="*/ 1165 h 1415"/>
                  <a:gd name="T88" fmla="*/ 31 w 1110"/>
                  <a:gd name="T89" fmla="*/ 1234 h 1415"/>
                  <a:gd name="T90" fmla="*/ 43 w 1110"/>
                  <a:gd name="T91" fmla="*/ 1315 h 1415"/>
                  <a:gd name="T92" fmla="*/ 91 w 1110"/>
                  <a:gd name="T93" fmla="*/ 1385 h 1415"/>
                  <a:gd name="T94" fmla="*/ 179 w 1110"/>
                  <a:gd name="T95" fmla="*/ 1370 h 1415"/>
                  <a:gd name="T96" fmla="*/ 255 w 1110"/>
                  <a:gd name="T97" fmla="*/ 1324 h 1415"/>
                  <a:gd name="T98" fmla="*/ 332 w 1110"/>
                  <a:gd name="T99" fmla="*/ 1342 h 1415"/>
                  <a:gd name="T100" fmla="*/ 365 w 1110"/>
                  <a:gd name="T101" fmla="*/ 1360 h 1415"/>
                  <a:gd name="T102" fmla="*/ 377 w 1110"/>
                  <a:gd name="T103" fmla="*/ 1415 h 1415"/>
                  <a:gd name="T104" fmla="*/ 427 w 1110"/>
                  <a:gd name="T105" fmla="*/ 1402 h 1415"/>
                  <a:gd name="T106" fmla="*/ 461 w 1110"/>
                  <a:gd name="T107" fmla="*/ 1346 h 1415"/>
                  <a:gd name="T108" fmla="*/ 449 w 1110"/>
                  <a:gd name="T109" fmla="*/ 1266 h 1415"/>
                  <a:gd name="T110" fmla="*/ 448 w 1110"/>
                  <a:gd name="T111" fmla="*/ 1230 h 1415"/>
                  <a:gd name="T112" fmla="*/ 479 w 1110"/>
                  <a:gd name="T113" fmla="*/ 1224 h 1415"/>
                  <a:gd name="T114" fmla="*/ 524 w 1110"/>
                  <a:gd name="T115" fmla="*/ 1247 h 1415"/>
                  <a:gd name="T116" fmla="*/ 595 w 1110"/>
                  <a:gd name="T117" fmla="*/ 1255 h 1415"/>
                  <a:gd name="T118" fmla="*/ 661 w 1110"/>
                  <a:gd name="T119" fmla="*/ 1310 h 1415"/>
                  <a:gd name="T120" fmla="*/ 681 w 1110"/>
                  <a:gd name="T121" fmla="*/ 1339 h 1415"/>
                  <a:gd name="T122" fmla="*/ 686 w 1110"/>
                  <a:gd name="T123" fmla="*/ 1221 h 1415"/>
                  <a:gd name="T124" fmla="*/ 715 w 1110"/>
                  <a:gd name="T125" fmla="*/ 1157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0" h="1415">
                    <a:moveTo>
                      <a:pt x="715" y="1157"/>
                    </a:moveTo>
                    <a:cubicBezTo>
                      <a:pt x="741" y="1136"/>
                      <a:pt x="782" y="1076"/>
                      <a:pt x="795" y="1060"/>
                    </a:cubicBezTo>
                    <a:cubicBezTo>
                      <a:pt x="808" y="1043"/>
                      <a:pt x="834" y="1016"/>
                      <a:pt x="836" y="993"/>
                    </a:cubicBezTo>
                    <a:cubicBezTo>
                      <a:pt x="807" y="968"/>
                      <a:pt x="725" y="946"/>
                      <a:pt x="704" y="932"/>
                    </a:cubicBezTo>
                    <a:cubicBezTo>
                      <a:pt x="729" y="911"/>
                      <a:pt x="765" y="907"/>
                      <a:pt x="808" y="916"/>
                    </a:cubicBezTo>
                    <a:cubicBezTo>
                      <a:pt x="851" y="924"/>
                      <a:pt x="906" y="930"/>
                      <a:pt x="925" y="919"/>
                    </a:cubicBezTo>
                    <a:cubicBezTo>
                      <a:pt x="944" y="909"/>
                      <a:pt x="975" y="870"/>
                      <a:pt x="994" y="855"/>
                    </a:cubicBezTo>
                    <a:cubicBezTo>
                      <a:pt x="1013" y="840"/>
                      <a:pt x="1039" y="833"/>
                      <a:pt x="1046" y="822"/>
                    </a:cubicBezTo>
                    <a:cubicBezTo>
                      <a:pt x="1053" y="811"/>
                      <a:pt x="1061" y="813"/>
                      <a:pt x="1049" y="769"/>
                    </a:cubicBezTo>
                    <a:cubicBezTo>
                      <a:pt x="1037" y="726"/>
                      <a:pt x="1015" y="642"/>
                      <a:pt x="1039" y="599"/>
                    </a:cubicBezTo>
                    <a:cubicBezTo>
                      <a:pt x="1056" y="567"/>
                      <a:pt x="1084" y="533"/>
                      <a:pt x="1110" y="509"/>
                    </a:cubicBezTo>
                    <a:cubicBezTo>
                      <a:pt x="1072" y="498"/>
                      <a:pt x="1034" y="501"/>
                      <a:pt x="1020" y="507"/>
                    </a:cubicBezTo>
                    <a:cubicBezTo>
                      <a:pt x="970" y="527"/>
                      <a:pt x="939" y="508"/>
                      <a:pt x="910" y="493"/>
                    </a:cubicBezTo>
                    <a:cubicBezTo>
                      <a:pt x="884" y="479"/>
                      <a:pt x="817" y="426"/>
                      <a:pt x="797" y="407"/>
                    </a:cubicBezTo>
                    <a:cubicBezTo>
                      <a:pt x="777" y="389"/>
                      <a:pt x="667" y="294"/>
                      <a:pt x="653" y="275"/>
                    </a:cubicBezTo>
                    <a:cubicBezTo>
                      <a:pt x="639" y="256"/>
                      <a:pt x="585" y="173"/>
                      <a:pt x="577" y="152"/>
                    </a:cubicBezTo>
                    <a:cubicBezTo>
                      <a:pt x="569" y="131"/>
                      <a:pt x="548" y="116"/>
                      <a:pt x="542" y="105"/>
                    </a:cubicBezTo>
                    <a:cubicBezTo>
                      <a:pt x="536" y="95"/>
                      <a:pt x="523" y="79"/>
                      <a:pt x="512" y="51"/>
                    </a:cubicBezTo>
                    <a:cubicBezTo>
                      <a:pt x="500" y="23"/>
                      <a:pt x="466" y="24"/>
                      <a:pt x="440" y="26"/>
                    </a:cubicBezTo>
                    <a:cubicBezTo>
                      <a:pt x="414" y="27"/>
                      <a:pt x="412" y="22"/>
                      <a:pt x="384" y="9"/>
                    </a:cubicBezTo>
                    <a:cubicBezTo>
                      <a:pt x="364" y="0"/>
                      <a:pt x="326" y="2"/>
                      <a:pt x="288" y="4"/>
                    </a:cubicBezTo>
                    <a:cubicBezTo>
                      <a:pt x="301" y="27"/>
                      <a:pt x="317" y="56"/>
                      <a:pt x="325" y="75"/>
                    </a:cubicBezTo>
                    <a:cubicBezTo>
                      <a:pt x="336" y="100"/>
                      <a:pt x="424" y="223"/>
                      <a:pt x="446" y="245"/>
                    </a:cubicBezTo>
                    <a:cubicBezTo>
                      <a:pt x="469" y="268"/>
                      <a:pt x="461" y="289"/>
                      <a:pt x="456" y="308"/>
                    </a:cubicBezTo>
                    <a:cubicBezTo>
                      <a:pt x="452" y="327"/>
                      <a:pt x="452" y="334"/>
                      <a:pt x="459" y="371"/>
                    </a:cubicBezTo>
                    <a:cubicBezTo>
                      <a:pt x="466" y="411"/>
                      <a:pt x="465" y="418"/>
                      <a:pt x="464" y="434"/>
                    </a:cubicBezTo>
                    <a:cubicBezTo>
                      <a:pt x="462" y="451"/>
                      <a:pt x="453" y="478"/>
                      <a:pt x="471" y="508"/>
                    </a:cubicBezTo>
                    <a:cubicBezTo>
                      <a:pt x="488" y="539"/>
                      <a:pt x="490" y="567"/>
                      <a:pt x="483" y="594"/>
                    </a:cubicBezTo>
                    <a:cubicBezTo>
                      <a:pt x="476" y="621"/>
                      <a:pt x="473" y="638"/>
                      <a:pt x="459" y="659"/>
                    </a:cubicBezTo>
                    <a:cubicBezTo>
                      <a:pt x="445" y="680"/>
                      <a:pt x="462" y="680"/>
                      <a:pt x="467" y="695"/>
                    </a:cubicBezTo>
                    <a:cubicBezTo>
                      <a:pt x="472" y="711"/>
                      <a:pt x="452" y="735"/>
                      <a:pt x="440" y="752"/>
                    </a:cubicBezTo>
                    <a:cubicBezTo>
                      <a:pt x="428" y="768"/>
                      <a:pt x="413" y="803"/>
                      <a:pt x="408" y="828"/>
                    </a:cubicBezTo>
                    <a:cubicBezTo>
                      <a:pt x="404" y="852"/>
                      <a:pt x="389" y="877"/>
                      <a:pt x="377" y="896"/>
                    </a:cubicBezTo>
                    <a:cubicBezTo>
                      <a:pt x="365" y="915"/>
                      <a:pt x="331" y="907"/>
                      <a:pt x="314" y="897"/>
                    </a:cubicBezTo>
                    <a:cubicBezTo>
                      <a:pt x="296" y="886"/>
                      <a:pt x="250" y="855"/>
                      <a:pt x="232" y="844"/>
                    </a:cubicBezTo>
                    <a:cubicBezTo>
                      <a:pt x="213" y="834"/>
                      <a:pt x="194" y="811"/>
                      <a:pt x="180" y="793"/>
                    </a:cubicBezTo>
                    <a:cubicBezTo>
                      <a:pt x="166" y="774"/>
                      <a:pt x="143" y="770"/>
                      <a:pt x="126" y="765"/>
                    </a:cubicBezTo>
                    <a:cubicBezTo>
                      <a:pt x="110" y="759"/>
                      <a:pt x="98" y="770"/>
                      <a:pt x="83" y="763"/>
                    </a:cubicBezTo>
                    <a:cubicBezTo>
                      <a:pt x="58" y="752"/>
                      <a:pt x="30" y="752"/>
                      <a:pt x="15" y="772"/>
                    </a:cubicBezTo>
                    <a:cubicBezTo>
                      <a:pt x="0" y="792"/>
                      <a:pt x="21" y="842"/>
                      <a:pt x="30" y="864"/>
                    </a:cubicBezTo>
                    <a:cubicBezTo>
                      <a:pt x="40" y="886"/>
                      <a:pt x="65" y="940"/>
                      <a:pt x="66" y="959"/>
                    </a:cubicBezTo>
                    <a:cubicBezTo>
                      <a:pt x="68" y="978"/>
                      <a:pt x="106" y="1061"/>
                      <a:pt x="113" y="1095"/>
                    </a:cubicBezTo>
                    <a:cubicBezTo>
                      <a:pt x="82" y="1094"/>
                      <a:pt x="76" y="1123"/>
                      <a:pt x="84" y="1146"/>
                    </a:cubicBezTo>
                    <a:cubicBezTo>
                      <a:pt x="76" y="1148"/>
                      <a:pt x="35" y="1156"/>
                      <a:pt x="24" y="1165"/>
                    </a:cubicBezTo>
                    <a:cubicBezTo>
                      <a:pt x="14" y="1174"/>
                      <a:pt x="24" y="1200"/>
                      <a:pt x="31" y="1234"/>
                    </a:cubicBezTo>
                    <a:cubicBezTo>
                      <a:pt x="38" y="1268"/>
                      <a:pt x="43" y="1292"/>
                      <a:pt x="43" y="1315"/>
                    </a:cubicBezTo>
                    <a:cubicBezTo>
                      <a:pt x="43" y="1339"/>
                      <a:pt x="65" y="1362"/>
                      <a:pt x="91" y="1385"/>
                    </a:cubicBezTo>
                    <a:cubicBezTo>
                      <a:pt x="117" y="1409"/>
                      <a:pt x="134" y="1389"/>
                      <a:pt x="179" y="1370"/>
                    </a:cubicBezTo>
                    <a:cubicBezTo>
                      <a:pt x="223" y="1351"/>
                      <a:pt x="246" y="1331"/>
                      <a:pt x="255" y="1324"/>
                    </a:cubicBezTo>
                    <a:cubicBezTo>
                      <a:pt x="264" y="1317"/>
                      <a:pt x="319" y="1340"/>
                      <a:pt x="332" y="1342"/>
                    </a:cubicBezTo>
                    <a:cubicBezTo>
                      <a:pt x="345" y="1344"/>
                      <a:pt x="358" y="1349"/>
                      <a:pt x="365" y="1360"/>
                    </a:cubicBezTo>
                    <a:cubicBezTo>
                      <a:pt x="368" y="1363"/>
                      <a:pt x="372" y="1386"/>
                      <a:pt x="377" y="1415"/>
                    </a:cubicBezTo>
                    <a:cubicBezTo>
                      <a:pt x="398" y="1412"/>
                      <a:pt x="417" y="1406"/>
                      <a:pt x="427" y="1402"/>
                    </a:cubicBezTo>
                    <a:cubicBezTo>
                      <a:pt x="444" y="1395"/>
                      <a:pt x="467" y="1391"/>
                      <a:pt x="461" y="1346"/>
                    </a:cubicBezTo>
                    <a:cubicBezTo>
                      <a:pt x="455" y="1300"/>
                      <a:pt x="459" y="1281"/>
                      <a:pt x="449" y="1266"/>
                    </a:cubicBezTo>
                    <a:cubicBezTo>
                      <a:pt x="440" y="1251"/>
                      <a:pt x="441" y="1237"/>
                      <a:pt x="448" y="1230"/>
                    </a:cubicBezTo>
                    <a:cubicBezTo>
                      <a:pt x="455" y="1223"/>
                      <a:pt x="469" y="1212"/>
                      <a:pt x="479" y="1224"/>
                    </a:cubicBezTo>
                    <a:cubicBezTo>
                      <a:pt x="488" y="1235"/>
                      <a:pt x="507" y="1246"/>
                      <a:pt x="524" y="1247"/>
                    </a:cubicBezTo>
                    <a:cubicBezTo>
                      <a:pt x="542" y="1248"/>
                      <a:pt x="571" y="1246"/>
                      <a:pt x="595" y="1255"/>
                    </a:cubicBezTo>
                    <a:cubicBezTo>
                      <a:pt x="618" y="1265"/>
                      <a:pt x="638" y="1285"/>
                      <a:pt x="661" y="1310"/>
                    </a:cubicBezTo>
                    <a:cubicBezTo>
                      <a:pt x="669" y="1318"/>
                      <a:pt x="675" y="1328"/>
                      <a:pt x="681" y="1339"/>
                    </a:cubicBezTo>
                    <a:cubicBezTo>
                      <a:pt x="683" y="1296"/>
                      <a:pt x="685" y="1241"/>
                      <a:pt x="686" y="1221"/>
                    </a:cubicBezTo>
                    <a:cubicBezTo>
                      <a:pt x="687" y="1194"/>
                      <a:pt x="690" y="1178"/>
                      <a:pt x="715" y="1157"/>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grpSp>
            <p:nvGrpSpPr>
              <p:cNvPr id="190" name="グループ化 189">
                <a:extLst>
                  <a:ext uri="{FF2B5EF4-FFF2-40B4-BE49-F238E27FC236}">
                    <a16:creationId xmlns:a16="http://schemas.microsoft.com/office/drawing/2014/main" id="{5EAAD7AB-B5F1-9F42-B506-8C9DB23D1B5D}"/>
                  </a:ext>
                </a:extLst>
              </p:cNvPr>
              <p:cNvGrpSpPr/>
              <p:nvPr/>
            </p:nvGrpSpPr>
            <p:grpSpPr>
              <a:xfrm>
                <a:off x="2604788" y="4761864"/>
                <a:ext cx="282707" cy="249836"/>
                <a:chOff x="9579407" y="5653533"/>
                <a:chExt cx="942707" cy="833096"/>
              </a:xfrm>
              <a:solidFill>
                <a:schemeClr val="bg1"/>
              </a:solidFill>
            </p:grpSpPr>
            <p:sp>
              <p:nvSpPr>
                <p:cNvPr id="222" name="Freeform 531">
                  <a:extLst>
                    <a:ext uri="{FF2B5EF4-FFF2-40B4-BE49-F238E27FC236}">
                      <a16:creationId xmlns:a16="http://schemas.microsoft.com/office/drawing/2014/main" id="{7CA5607B-DA72-1540-8100-BD13D49E4B5E}"/>
                    </a:ext>
                  </a:extLst>
                </p:cNvPr>
                <p:cNvSpPr>
                  <a:spLocks/>
                </p:cNvSpPr>
                <p:nvPr/>
              </p:nvSpPr>
              <p:spPr bwMode="auto">
                <a:xfrm>
                  <a:off x="10452927" y="5881306"/>
                  <a:ext cx="69187" cy="118680"/>
                </a:xfrm>
                <a:custGeom>
                  <a:avLst/>
                  <a:gdLst>
                    <a:gd name="T0" fmla="*/ 0 w 113"/>
                    <a:gd name="T1" fmla="*/ 15 h 194"/>
                    <a:gd name="T2" fmla="*/ 1 w 113"/>
                    <a:gd name="T3" fmla="*/ 114 h 194"/>
                    <a:gd name="T4" fmla="*/ 51 w 113"/>
                    <a:gd name="T5" fmla="*/ 194 h 194"/>
                    <a:gd name="T6" fmla="*/ 113 w 113"/>
                    <a:gd name="T7" fmla="*/ 156 h 194"/>
                    <a:gd name="T8" fmla="*/ 25 w 113"/>
                    <a:gd name="T9" fmla="*/ 0 h 194"/>
                    <a:gd name="T10" fmla="*/ 0 w 113"/>
                    <a:gd name="T11" fmla="*/ 15 h 194"/>
                  </a:gdLst>
                  <a:ahLst/>
                  <a:cxnLst>
                    <a:cxn ang="0">
                      <a:pos x="T0" y="T1"/>
                    </a:cxn>
                    <a:cxn ang="0">
                      <a:pos x="T2" y="T3"/>
                    </a:cxn>
                    <a:cxn ang="0">
                      <a:pos x="T4" y="T5"/>
                    </a:cxn>
                    <a:cxn ang="0">
                      <a:pos x="T6" y="T7"/>
                    </a:cxn>
                    <a:cxn ang="0">
                      <a:pos x="T8" y="T9"/>
                    </a:cxn>
                    <a:cxn ang="0">
                      <a:pos x="T10" y="T11"/>
                    </a:cxn>
                  </a:cxnLst>
                  <a:rect l="0" t="0" r="r" b="b"/>
                  <a:pathLst>
                    <a:path w="113" h="194">
                      <a:moveTo>
                        <a:pt x="0" y="15"/>
                      </a:moveTo>
                      <a:cubicBezTo>
                        <a:pt x="1" y="114"/>
                        <a:pt x="1" y="114"/>
                        <a:pt x="1" y="114"/>
                      </a:cubicBezTo>
                      <a:cubicBezTo>
                        <a:pt x="51" y="194"/>
                        <a:pt x="51" y="194"/>
                        <a:pt x="51" y="194"/>
                      </a:cubicBezTo>
                      <a:cubicBezTo>
                        <a:pt x="113" y="156"/>
                        <a:pt x="113" y="156"/>
                        <a:pt x="113" y="156"/>
                      </a:cubicBezTo>
                      <a:cubicBezTo>
                        <a:pt x="25" y="0"/>
                        <a:pt x="25" y="0"/>
                        <a:pt x="25" y="0"/>
                      </a:cubicBezTo>
                      <a:cubicBezTo>
                        <a:pt x="10" y="9"/>
                        <a:pt x="0" y="15"/>
                        <a:pt x="0" y="15"/>
                      </a:cubicBez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223" name="Freeform 532">
                  <a:extLst>
                    <a:ext uri="{FF2B5EF4-FFF2-40B4-BE49-F238E27FC236}">
                      <a16:creationId xmlns:a16="http://schemas.microsoft.com/office/drawing/2014/main" id="{F2E4C04C-76AB-554F-A69A-5378522C616A}"/>
                    </a:ext>
                  </a:extLst>
                </p:cNvPr>
                <p:cNvSpPr>
                  <a:spLocks/>
                </p:cNvSpPr>
                <p:nvPr/>
              </p:nvSpPr>
              <p:spPr bwMode="auto">
                <a:xfrm>
                  <a:off x="10283198" y="5868350"/>
                  <a:ext cx="74888" cy="128527"/>
                </a:xfrm>
                <a:custGeom>
                  <a:avLst/>
                  <a:gdLst>
                    <a:gd name="T0" fmla="*/ 180 w 289"/>
                    <a:gd name="T1" fmla="*/ 2 h 496"/>
                    <a:gd name="T2" fmla="*/ 180 w 289"/>
                    <a:gd name="T3" fmla="*/ 194 h 496"/>
                    <a:gd name="T4" fmla="*/ 8 w 289"/>
                    <a:gd name="T5" fmla="*/ 194 h 496"/>
                    <a:gd name="T6" fmla="*/ 0 w 289"/>
                    <a:gd name="T7" fmla="*/ 475 h 496"/>
                    <a:gd name="T8" fmla="*/ 289 w 289"/>
                    <a:gd name="T9" fmla="*/ 496 h 496"/>
                    <a:gd name="T10" fmla="*/ 274 w 289"/>
                    <a:gd name="T11" fmla="*/ 0 h 496"/>
                    <a:gd name="T12" fmla="*/ 180 w 289"/>
                    <a:gd name="T13" fmla="*/ 2 h 496"/>
                  </a:gdLst>
                  <a:ahLst/>
                  <a:cxnLst>
                    <a:cxn ang="0">
                      <a:pos x="T0" y="T1"/>
                    </a:cxn>
                    <a:cxn ang="0">
                      <a:pos x="T2" y="T3"/>
                    </a:cxn>
                    <a:cxn ang="0">
                      <a:pos x="T4" y="T5"/>
                    </a:cxn>
                    <a:cxn ang="0">
                      <a:pos x="T6" y="T7"/>
                    </a:cxn>
                    <a:cxn ang="0">
                      <a:pos x="T8" y="T9"/>
                    </a:cxn>
                    <a:cxn ang="0">
                      <a:pos x="T10" y="T11"/>
                    </a:cxn>
                    <a:cxn ang="0">
                      <a:pos x="T12" y="T13"/>
                    </a:cxn>
                  </a:cxnLst>
                  <a:rect l="0" t="0" r="r" b="b"/>
                  <a:pathLst>
                    <a:path w="289" h="496">
                      <a:moveTo>
                        <a:pt x="180" y="2"/>
                      </a:moveTo>
                      <a:lnTo>
                        <a:pt x="180" y="194"/>
                      </a:lnTo>
                      <a:lnTo>
                        <a:pt x="8" y="194"/>
                      </a:lnTo>
                      <a:lnTo>
                        <a:pt x="0" y="475"/>
                      </a:lnTo>
                      <a:lnTo>
                        <a:pt x="289" y="496"/>
                      </a:lnTo>
                      <a:lnTo>
                        <a:pt x="274" y="0"/>
                      </a:lnTo>
                      <a:lnTo>
                        <a:pt x="180" y="2"/>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224" name="Freeform 533">
                  <a:extLst>
                    <a:ext uri="{FF2B5EF4-FFF2-40B4-BE49-F238E27FC236}">
                      <a16:creationId xmlns:a16="http://schemas.microsoft.com/office/drawing/2014/main" id="{DAAAA8A7-97D8-AC4C-8271-F4BBD79A8F17}"/>
                    </a:ext>
                  </a:extLst>
                </p:cNvPr>
                <p:cNvSpPr>
                  <a:spLocks/>
                </p:cNvSpPr>
                <p:nvPr/>
              </p:nvSpPr>
              <p:spPr bwMode="auto">
                <a:xfrm>
                  <a:off x="9579407" y="5653533"/>
                  <a:ext cx="689798" cy="807441"/>
                </a:xfrm>
                <a:custGeom>
                  <a:avLst/>
                  <a:gdLst>
                    <a:gd name="T0" fmla="*/ 1127 w 1127"/>
                    <a:gd name="T1" fmla="*/ 533 h 1319"/>
                    <a:gd name="T2" fmla="*/ 1118 w 1127"/>
                    <a:gd name="T3" fmla="*/ 477 h 1319"/>
                    <a:gd name="T4" fmla="*/ 1119 w 1127"/>
                    <a:gd name="T5" fmla="*/ 398 h 1319"/>
                    <a:gd name="T6" fmla="*/ 1026 w 1127"/>
                    <a:gd name="T7" fmla="*/ 449 h 1319"/>
                    <a:gd name="T8" fmla="*/ 988 w 1127"/>
                    <a:gd name="T9" fmla="*/ 463 h 1319"/>
                    <a:gd name="T10" fmla="*/ 948 w 1127"/>
                    <a:gd name="T11" fmla="*/ 463 h 1319"/>
                    <a:gd name="T12" fmla="*/ 924 w 1127"/>
                    <a:gd name="T13" fmla="*/ 424 h 1319"/>
                    <a:gd name="T14" fmla="*/ 898 w 1127"/>
                    <a:gd name="T15" fmla="*/ 405 h 1319"/>
                    <a:gd name="T16" fmla="*/ 832 w 1127"/>
                    <a:gd name="T17" fmla="*/ 416 h 1319"/>
                    <a:gd name="T18" fmla="*/ 766 w 1127"/>
                    <a:gd name="T19" fmla="*/ 411 h 1319"/>
                    <a:gd name="T20" fmla="*/ 746 w 1127"/>
                    <a:gd name="T21" fmla="*/ 386 h 1319"/>
                    <a:gd name="T22" fmla="*/ 708 w 1127"/>
                    <a:gd name="T23" fmla="*/ 379 h 1319"/>
                    <a:gd name="T24" fmla="*/ 704 w 1127"/>
                    <a:gd name="T25" fmla="*/ 329 h 1319"/>
                    <a:gd name="T26" fmla="*/ 701 w 1127"/>
                    <a:gd name="T27" fmla="*/ 281 h 1319"/>
                    <a:gd name="T28" fmla="*/ 675 w 1127"/>
                    <a:gd name="T29" fmla="*/ 256 h 1319"/>
                    <a:gd name="T30" fmla="*/ 621 w 1127"/>
                    <a:gd name="T31" fmla="*/ 230 h 1319"/>
                    <a:gd name="T32" fmla="*/ 607 w 1127"/>
                    <a:gd name="T33" fmla="*/ 202 h 1319"/>
                    <a:gd name="T34" fmla="*/ 578 w 1127"/>
                    <a:gd name="T35" fmla="*/ 183 h 1319"/>
                    <a:gd name="T36" fmla="*/ 520 w 1127"/>
                    <a:gd name="T37" fmla="*/ 167 h 1319"/>
                    <a:gd name="T38" fmla="*/ 457 w 1127"/>
                    <a:gd name="T39" fmla="*/ 183 h 1319"/>
                    <a:gd name="T40" fmla="*/ 415 w 1127"/>
                    <a:gd name="T41" fmla="*/ 136 h 1319"/>
                    <a:gd name="T42" fmla="*/ 415 w 1127"/>
                    <a:gd name="T43" fmla="*/ 82 h 1319"/>
                    <a:gd name="T44" fmla="*/ 427 w 1127"/>
                    <a:gd name="T45" fmla="*/ 49 h 1319"/>
                    <a:gd name="T46" fmla="*/ 456 w 1127"/>
                    <a:gd name="T47" fmla="*/ 26 h 1319"/>
                    <a:gd name="T48" fmla="*/ 467 w 1127"/>
                    <a:gd name="T49" fmla="*/ 16 h 1319"/>
                    <a:gd name="T50" fmla="*/ 429 w 1127"/>
                    <a:gd name="T51" fmla="*/ 0 h 1319"/>
                    <a:gd name="T52" fmla="*/ 358 w 1127"/>
                    <a:gd name="T53" fmla="*/ 90 h 1319"/>
                    <a:gd name="T54" fmla="*/ 368 w 1127"/>
                    <a:gd name="T55" fmla="*/ 260 h 1319"/>
                    <a:gd name="T56" fmla="*/ 365 w 1127"/>
                    <a:gd name="T57" fmla="*/ 313 h 1319"/>
                    <a:gd name="T58" fmla="*/ 313 w 1127"/>
                    <a:gd name="T59" fmla="*/ 346 h 1319"/>
                    <a:gd name="T60" fmla="*/ 244 w 1127"/>
                    <a:gd name="T61" fmla="*/ 410 h 1319"/>
                    <a:gd name="T62" fmla="*/ 127 w 1127"/>
                    <a:gd name="T63" fmla="*/ 407 h 1319"/>
                    <a:gd name="T64" fmla="*/ 23 w 1127"/>
                    <a:gd name="T65" fmla="*/ 423 h 1319"/>
                    <a:gd name="T66" fmla="*/ 155 w 1127"/>
                    <a:gd name="T67" fmla="*/ 484 h 1319"/>
                    <a:gd name="T68" fmla="*/ 114 w 1127"/>
                    <a:gd name="T69" fmla="*/ 551 h 1319"/>
                    <a:gd name="T70" fmla="*/ 34 w 1127"/>
                    <a:gd name="T71" fmla="*/ 648 h 1319"/>
                    <a:gd name="T72" fmla="*/ 5 w 1127"/>
                    <a:gd name="T73" fmla="*/ 712 h 1319"/>
                    <a:gd name="T74" fmla="*/ 0 w 1127"/>
                    <a:gd name="T75" fmla="*/ 830 h 1319"/>
                    <a:gd name="T76" fmla="*/ 37 w 1127"/>
                    <a:gd name="T77" fmla="*/ 897 h 1319"/>
                    <a:gd name="T78" fmla="*/ 113 w 1127"/>
                    <a:gd name="T79" fmla="*/ 975 h 1319"/>
                    <a:gd name="T80" fmla="*/ 257 w 1127"/>
                    <a:gd name="T81" fmla="*/ 996 h 1319"/>
                    <a:gd name="T82" fmla="*/ 363 w 1127"/>
                    <a:gd name="T83" fmla="*/ 1022 h 1319"/>
                    <a:gd name="T84" fmla="*/ 376 w 1127"/>
                    <a:gd name="T85" fmla="*/ 1051 h 1319"/>
                    <a:gd name="T86" fmla="*/ 392 w 1127"/>
                    <a:gd name="T87" fmla="*/ 1093 h 1319"/>
                    <a:gd name="T88" fmla="*/ 437 w 1127"/>
                    <a:gd name="T89" fmla="*/ 1142 h 1319"/>
                    <a:gd name="T90" fmla="*/ 461 w 1127"/>
                    <a:gd name="T91" fmla="*/ 1195 h 1319"/>
                    <a:gd name="T92" fmla="*/ 497 w 1127"/>
                    <a:gd name="T93" fmla="*/ 1186 h 1319"/>
                    <a:gd name="T94" fmla="*/ 540 w 1127"/>
                    <a:gd name="T95" fmla="*/ 1154 h 1319"/>
                    <a:gd name="T96" fmla="*/ 612 w 1127"/>
                    <a:gd name="T97" fmla="*/ 1159 h 1319"/>
                    <a:gd name="T98" fmla="*/ 670 w 1127"/>
                    <a:gd name="T99" fmla="*/ 1155 h 1319"/>
                    <a:gd name="T100" fmla="*/ 684 w 1127"/>
                    <a:gd name="T101" fmla="*/ 1190 h 1319"/>
                    <a:gd name="T102" fmla="*/ 694 w 1127"/>
                    <a:gd name="T103" fmla="*/ 1230 h 1319"/>
                    <a:gd name="T104" fmla="*/ 675 w 1127"/>
                    <a:gd name="T105" fmla="*/ 1291 h 1319"/>
                    <a:gd name="T106" fmla="*/ 728 w 1127"/>
                    <a:gd name="T107" fmla="*/ 1307 h 1319"/>
                    <a:gd name="T108" fmla="*/ 831 w 1127"/>
                    <a:gd name="T109" fmla="*/ 1319 h 1319"/>
                    <a:gd name="T110" fmla="*/ 892 w 1127"/>
                    <a:gd name="T111" fmla="*/ 1297 h 1319"/>
                    <a:gd name="T112" fmla="*/ 1029 w 1127"/>
                    <a:gd name="T113" fmla="*/ 1247 h 1319"/>
                    <a:gd name="T114" fmla="*/ 1053 w 1127"/>
                    <a:gd name="T115" fmla="*/ 986 h 1319"/>
                    <a:gd name="T116" fmla="*/ 1109 w 1127"/>
                    <a:gd name="T117" fmla="*/ 877 h 1319"/>
                    <a:gd name="T118" fmla="*/ 1126 w 1127"/>
                    <a:gd name="T119" fmla="*/ 605 h 1319"/>
                    <a:gd name="T120" fmla="*/ 1127 w 1127"/>
                    <a:gd name="T121" fmla="*/ 533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7" h="1319">
                      <a:moveTo>
                        <a:pt x="1127" y="533"/>
                      </a:moveTo>
                      <a:cubicBezTo>
                        <a:pt x="1118" y="477"/>
                        <a:pt x="1118" y="477"/>
                        <a:pt x="1118" y="477"/>
                      </a:cubicBezTo>
                      <a:cubicBezTo>
                        <a:pt x="1119" y="398"/>
                        <a:pt x="1119" y="398"/>
                        <a:pt x="1119" y="398"/>
                      </a:cubicBezTo>
                      <a:cubicBezTo>
                        <a:pt x="1096" y="404"/>
                        <a:pt x="1034" y="443"/>
                        <a:pt x="1026" y="449"/>
                      </a:cubicBezTo>
                      <a:cubicBezTo>
                        <a:pt x="1018" y="455"/>
                        <a:pt x="995" y="463"/>
                        <a:pt x="988" y="463"/>
                      </a:cubicBezTo>
                      <a:cubicBezTo>
                        <a:pt x="970" y="463"/>
                        <a:pt x="962" y="462"/>
                        <a:pt x="948" y="463"/>
                      </a:cubicBezTo>
                      <a:cubicBezTo>
                        <a:pt x="934" y="464"/>
                        <a:pt x="931" y="461"/>
                        <a:pt x="924" y="424"/>
                      </a:cubicBezTo>
                      <a:cubicBezTo>
                        <a:pt x="917" y="388"/>
                        <a:pt x="906" y="405"/>
                        <a:pt x="898" y="405"/>
                      </a:cubicBezTo>
                      <a:cubicBezTo>
                        <a:pt x="889" y="405"/>
                        <a:pt x="852" y="414"/>
                        <a:pt x="832" y="416"/>
                      </a:cubicBezTo>
                      <a:cubicBezTo>
                        <a:pt x="812" y="418"/>
                        <a:pt x="775" y="418"/>
                        <a:pt x="766" y="411"/>
                      </a:cubicBezTo>
                      <a:cubicBezTo>
                        <a:pt x="758" y="404"/>
                        <a:pt x="755" y="393"/>
                        <a:pt x="746" y="386"/>
                      </a:cubicBezTo>
                      <a:cubicBezTo>
                        <a:pt x="738" y="379"/>
                        <a:pt x="717" y="387"/>
                        <a:pt x="708" y="379"/>
                      </a:cubicBezTo>
                      <a:cubicBezTo>
                        <a:pt x="698" y="370"/>
                        <a:pt x="704" y="345"/>
                        <a:pt x="704" y="329"/>
                      </a:cubicBezTo>
                      <a:cubicBezTo>
                        <a:pt x="704" y="314"/>
                        <a:pt x="705" y="297"/>
                        <a:pt x="701" y="281"/>
                      </a:cubicBezTo>
                      <a:cubicBezTo>
                        <a:pt x="696" y="266"/>
                        <a:pt x="683" y="261"/>
                        <a:pt x="675" y="256"/>
                      </a:cubicBezTo>
                      <a:cubicBezTo>
                        <a:pt x="667" y="250"/>
                        <a:pt x="628" y="232"/>
                        <a:pt x="621" y="230"/>
                      </a:cubicBezTo>
                      <a:cubicBezTo>
                        <a:pt x="614" y="229"/>
                        <a:pt x="614" y="217"/>
                        <a:pt x="607" y="202"/>
                      </a:cubicBezTo>
                      <a:cubicBezTo>
                        <a:pt x="600" y="186"/>
                        <a:pt x="592" y="195"/>
                        <a:pt x="578" y="183"/>
                      </a:cubicBezTo>
                      <a:cubicBezTo>
                        <a:pt x="564" y="171"/>
                        <a:pt x="539" y="160"/>
                        <a:pt x="520" y="167"/>
                      </a:cubicBezTo>
                      <a:cubicBezTo>
                        <a:pt x="502" y="174"/>
                        <a:pt x="481" y="188"/>
                        <a:pt x="457" y="183"/>
                      </a:cubicBezTo>
                      <a:cubicBezTo>
                        <a:pt x="434" y="178"/>
                        <a:pt x="427" y="160"/>
                        <a:pt x="415" y="136"/>
                      </a:cubicBezTo>
                      <a:cubicBezTo>
                        <a:pt x="403" y="113"/>
                        <a:pt x="408" y="96"/>
                        <a:pt x="415" y="82"/>
                      </a:cubicBezTo>
                      <a:cubicBezTo>
                        <a:pt x="422" y="68"/>
                        <a:pt x="419" y="65"/>
                        <a:pt x="427" y="49"/>
                      </a:cubicBezTo>
                      <a:cubicBezTo>
                        <a:pt x="435" y="34"/>
                        <a:pt x="440" y="39"/>
                        <a:pt x="456" y="26"/>
                      </a:cubicBezTo>
                      <a:cubicBezTo>
                        <a:pt x="460" y="23"/>
                        <a:pt x="464" y="20"/>
                        <a:pt x="467" y="16"/>
                      </a:cubicBezTo>
                      <a:cubicBezTo>
                        <a:pt x="455" y="9"/>
                        <a:pt x="442" y="4"/>
                        <a:pt x="429" y="0"/>
                      </a:cubicBezTo>
                      <a:cubicBezTo>
                        <a:pt x="403" y="24"/>
                        <a:pt x="375" y="58"/>
                        <a:pt x="358" y="90"/>
                      </a:cubicBezTo>
                      <a:cubicBezTo>
                        <a:pt x="334" y="133"/>
                        <a:pt x="356" y="217"/>
                        <a:pt x="368" y="260"/>
                      </a:cubicBezTo>
                      <a:cubicBezTo>
                        <a:pt x="380" y="304"/>
                        <a:pt x="372" y="302"/>
                        <a:pt x="365" y="313"/>
                      </a:cubicBezTo>
                      <a:cubicBezTo>
                        <a:pt x="358" y="324"/>
                        <a:pt x="332" y="331"/>
                        <a:pt x="313" y="346"/>
                      </a:cubicBezTo>
                      <a:cubicBezTo>
                        <a:pt x="294" y="361"/>
                        <a:pt x="263" y="400"/>
                        <a:pt x="244" y="410"/>
                      </a:cubicBezTo>
                      <a:cubicBezTo>
                        <a:pt x="225" y="421"/>
                        <a:pt x="170" y="415"/>
                        <a:pt x="127" y="407"/>
                      </a:cubicBezTo>
                      <a:cubicBezTo>
                        <a:pt x="84" y="398"/>
                        <a:pt x="48" y="402"/>
                        <a:pt x="23" y="423"/>
                      </a:cubicBezTo>
                      <a:cubicBezTo>
                        <a:pt x="44" y="437"/>
                        <a:pt x="126" y="459"/>
                        <a:pt x="155" y="484"/>
                      </a:cubicBezTo>
                      <a:cubicBezTo>
                        <a:pt x="153" y="507"/>
                        <a:pt x="127" y="534"/>
                        <a:pt x="114" y="551"/>
                      </a:cubicBezTo>
                      <a:cubicBezTo>
                        <a:pt x="101" y="567"/>
                        <a:pt x="60" y="627"/>
                        <a:pt x="34" y="648"/>
                      </a:cubicBezTo>
                      <a:cubicBezTo>
                        <a:pt x="9" y="669"/>
                        <a:pt x="6" y="685"/>
                        <a:pt x="5" y="712"/>
                      </a:cubicBezTo>
                      <a:cubicBezTo>
                        <a:pt x="4" y="732"/>
                        <a:pt x="2" y="787"/>
                        <a:pt x="0" y="830"/>
                      </a:cubicBezTo>
                      <a:cubicBezTo>
                        <a:pt x="13" y="853"/>
                        <a:pt x="24" y="880"/>
                        <a:pt x="37" y="897"/>
                      </a:cubicBezTo>
                      <a:cubicBezTo>
                        <a:pt x="55" y="922"/>
                        <a:pt x="86" y="968"/>
                        <a:pt x="113" y="975"/>
                      </a:cubicBezTo>
                      <a:cubicBezTo>
                        <a:pt x="140" y="982"/>
                        <a:pt x="221" y="988"/>
                        <a:pt x="257" y="996"/>
                      </a:cubicBezTo>
                      <a:cubicBezTo>
                        <a:pt x="293" y="1004"/>
                        <a:pt x="352" y="1016"/>
                        <a:pt x="363" y="1022"/>
                      </a:cubicBezTo>
                      <a:cubicBezTo>
                        <a:pt x="375" y="1027"/>
                        <a:pt x="378" y="1027"/>
                        <a:pt x="376" y="1051"/>
                      </a:cubicBezTo>
                      <a:cubicBezTo>
                        <a:pt x="375" y="1074"/>
                        <a:pt x="371" y="1087"/>
                        <a:pt x="392" y="1093"/>
                      </a:cubicBezTo>
                      <a:cubicBezTo>
                        <a:pt x="413" y="1099"/>
                        <a:pt x="430" y="1111"/>
                        <a:pt x="437" y="1142"/>
                      </a:cubicBezTo>
                      <a:cubicBezTo>
                        <a:pt x="444" y="1174"/>
                        <a:pt x="454" y="1182"/>
                        <a:pt x="461" y="1195"/>
                      </a:cubicBezTo>
                      <a:cubicBezTo>
                        <a:pt x="468" y="1208"/>
                        <a:pt x="482" y="1211"/>
                        <a:pt x="497" y="1186"/>
                      </a:cubicBezTo>
                      <a:cubicBezTo>
                        <a:pt x="512" y="1160"/>
                        <a:pt x="520" y="1149"/>
                        <a:pt x="540" y="1154"/>
                      </a:cubicBezTo>
                      <a:cubicBezTo>
                        <a:pt x="560" y="1159"/>
                        <a:pt x="592" y="1166"/>
                        <a:pt x="612" y="1159"/>
                      </a:cubicBezTo>
                      <a:cubicBezTo>
                        <a:pt x="632" y="1152"/>
                        <a:pt x="662" y="1154"/>
                        <a:pt x="670" y="1155"/>
                      </a:cubicBezTo>
                      <a:cubicBezTo>
                        <a:pt x="670" y="1175"/>
                        <a:pt x="670" y="1183"/>
                        <a:pt x="684" y="1190"/>
                      </a:cubicBezTo>
                      <a:cubicBezTo>
                        <a:pt x="698" y="1197"/>
                        <a:pt x="707" y="1204"/>
                        <a:pt x="694" y="1230"/>
                      </a:cubicBezTo>
                      <a:cubicBezTo>
                        <a:pt x="681" y="1256"/>
                        <a:pt x="663" y="1282"/>
                        <a:pt x="675" y="1291"/>
                      </a:cubicBezTo>
                      <a:cubicBezTo>
                        <a:pt x="687" y="1300"/>
                        <a:pt x="701" y="1306"/>
                        <a:pt x="728" y="1307"/>
                      </a:cubicBezTo>
                      <a:cubicBezTo>
                        <a:pt x="755" y="1309"/>
                        <a:pt x="808" y="1319"/>
                        <a:pt x="831" y="1319"/>
                      </a:cubicBezTo>
                      <a:cubicBezTo>
                        <a:pt x="853" y="1319"/>
                        <a:pt x="872" y="1305"/>
                        <a:pt x="892" y="1297"/>
                      </a:cubicBezTo>
                      <a:cubicBezTo>
                        <a:pt x="908" y="1290"/>
                        <a:pt x="989" y="1257"/>
                        <a:pt x="1029" y="1247"/>
                      </a:cubicBezTo>
                      <a:cubicBezTo>
                        <a:pt x="1014" y="1169"/>
                        <a:pt x="1042" y="1013"/>
                        <a:pt x="1053" y="986"/>
                      </a:cubicBezTo>
                      <a:cubicBezTo>
                        <a:pt x="1063" y="958"/>
                        <a:pt x="1091" y="919"/>
                        <a:pt x="1109" y="877"/>
                      </a:cubicBezTo>
                      <a:cubicBezTo>
                        <a:pt x="1127" y="835"/>
                        <a:pt x="1126" y="605"/>
                        <a:pt x="1126" y="605"/>
                      </a:cubicBezTo>
                      <a:lnTo>
                        <a:pt x="1127" y="533"/>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225" name="Freeform 534">
                  <a:extLst>
                    <a:ext uri="{FF2B5EF4-FFF2-40B4-BE49-F238E27FC236}">
                      <a16:creationId xmlns:a16="http://schemas.microsoft.com/office/drawing/2014/main" id="{053FE167-2718-0048-A5A1-2C5C82B81D37}"/>
                    </a:ext>
                  </a:extLst>
                </p:cNvPr>
                <p:cNvSpPr>
                  <a:spLocks/>
                </p:cNvSpPr>
                <p:nvPr/>
              </p:nvSpPr>
              <p:spPr bwMode="auto">
                <a:xfrm>
                  <a:off x="10230077" y="6011648"/>
                  <a:ext cx="284004" cy="474981"/>
                </a:xfrm>
                <a:custGeom>
                  <a:avLst/>
                  <a:gdLst>
                    <a:gd name="T0" fmla="*/ 112 w 464"/>
                    <a:gd name="T1" fmla="*/ 692 h 776"/>
                    <a:gd name="T2" fmla="*/ 133 w 464"/>
                    <a:gd name="T3" fmla="*/ 693 h 776"/>
                    <a:gd name="T4" fmla="*/ 141 w 464"/>
                    <a:gd name="T5" fmla="*/ 711 h 776"/>
                    <a:gd name="T6" fmla="*/ 141 w 464"/>
                    <a:gd name="T7" fmla="*/ 776 h 776"/>
                    <a:gd name="T8" fmla="*/ 281 w 464"/>
                    <a:gd name="T9" fmla="*/ 776 h 776"/>
                    <a:gd name="T10" fmla="*/ 275 w 464"/>
                    <a:gd name="T11" fmla="*/ 582 h 776"/>
                    <a:gd name="T12" fmla="*/ 310 w 464"/>
                    <a:gd name="T13" fmla="*/ 577 h 776"/>
                    <a:gd name="T14" fmla="*/ 328 w 464"/>
                    <a:gd name="T15" fmla="*/ 623 h 776"/>
                    <a:gd name="T16" fmla="*/ 464 w 464"/>
                    <a:gd name="T17" fmla="*/ 541 h 776"/>
                    <a:gd name="T18" fmla="*/ 283 w 464"/>
                    <a:gd name="T19" fmla="*/ 234 h 776"/>
                    <a:gd name="T20" fmla="*/ 287 w 464"/>
                    <a:gd name="T21" fmla="*/ 220 h 776"/>
                    <a:gd name="T22" fmla="*/ 255 w 464"/>
                    <a:gd name="T23" fmla="*/ 86 h 776"/>
                    <a:gd name="T24" fmla="*/ 167 w 464"/>
                    <a:gd name="T25" fmla="*/ 0 h 776"/>
                    <a:gd name="T26" fmla="*/ 162 w 464"/>
                    <a:gd name="T27" fmla="*/ 27 h 776"/>
                    <a:gd name="T28" fmla="*/ 136 w 464"/>
                    <a:gd name="T29" fmla="*/ 27 h 776"/>
                    <a:gd name="T30" fmla="*/ 132 w 464"/>
                    <a:gd name="T31" fmla="*/ 11 h 776"/>
                    <a:gd name="T32" fmla="*/ 83 w 464"/>
                    <a:gd name="T33" fmla="*/ 11 h 776"/>
                    <a:gd name="T34" fmla="*/ 79 w 464"/>
                    <a:gd name="T35" fmla="*/ 216 h 776"/>
                    <a:gd name="T36" fmla="*/ 0 w 464"/>
                    <a:gd name="T37" fmla="*/ 434 h 776"/>
                    <a:gd name="T38" fmla="*/ 0 w 464"/>
                    <a:gd name="T39" fmla="*/ 626 h 776"/>
                    <a:gd name="T40" fmla="*/ 27 w 464"/>
                    <a:gd name="T41" fmla="*/ 631 h 776"/>
                    <a:gd name="T42" fmla="*/ 20 w 464"/>
                    <a:gd name="T43" fmla="*/ 680 h 776"/>
                    <a:gd name="T44" fmla="*/ 97 w 464"/>
                    <a:gd name="T45" fmla="*/ 685 h 776"/>
                    <a:gd name="T46" fmla="*/ 112 w 464"/>
                    <a:gd name="T47" fmla="*/ 692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4" h="776">
                      <a:moveTo>
                        <a:pt x="112" y="692"/>
                      </a:moveTo>
                      <a:cubicBezTo>
                        <a:pt x="112" y="692"/>
                        <a:pt x="127" y="693"/>
                        <a:pt x="133" y="693"/>
                      </a:cubicBezTo>
                      <a:cubicBezTo>
                        <a:pt x="139" y="693"/>
                        <a:pt x="144" y="694"/>
                        <a:pt x="141" y="711"/>
                      </a:cubicBezTo>
                      <a:cubicBezTo>
                        <a:pt x="141" y="776"/>
                        <a:pt x="141" y="776"/>
                        <a:pt x="141" y="776"/>
                      </a:cubicBezTo>
                      <a:cubicBezTo>
                        <a:pt x="281" y="776"/>
                        <a:pt x="281" y="776"/>
                        <a:pt x="281" y="776"/>
                      </a:cubicBezTo>
                      <a:cubicBezTo>
                        <a:pt x="275" y="582"/>
                        <a:pt x="275" y="582"/>
                        <a:pt x="275" y="582"/>
                      </a:cubicBezTo>
                      <a:cubicBezTo>
                        <a:pt x="310" y="577"/>
                        <a:pt x="310" y="577"/>
                        <a:pt x="310" y="577"/>
                      </a:cubicBezTo>
                      <a:cubicBezTo>
                        <a:pt x="328" y="623"/>
                        <a:pt x="328" y="623"/>
                        <a:pt x="328" y="623"/>
                      </a:cubicBezTo>
                      <a:cubicBezTo>
                        <a:pt x="464" y="541"/>
                        <a:pt x="464" y="541"/>
                        <a:pt x="464" y="541"/>
                      </a:cubicBezTo>
                      <a:cubicBezTo>
                        <a:pt x="283" y="234"/>
                        <a:pt x="283" y="234"/>
                        <a:pt x="283" y="234"/>
                      </a:cubicBezTo>
                      <a:cubicBezTo>
                        <a:pt x="287" y="220"/>
                        <a:pt x="287" y="220"/>
                        <a:pt x="287" y="220"/>
                      </a:cubicBezTo>
                      <a:cubicBezTo>
                        <a:pt x="255" y="86"/>
                        <a:pt x="255" y="86"/>
                        <a:pt x="255" y="86"/>
                      </a:cubicBezTo>
                      <a:cubicBezTo>
                        <a:pt x="167" y="0"/>
                        <a:pt x="167" y="0"/>
                        <a:pt x="167" y="0"/>
                      </a:cubicBezTo>
                      <a:cubicBezTo>
                        <a:pt x="162" y="27"/>
                        <a:pt x="162" y="27"/>
                        <a:pt x="162" y="27"/>
                      </a:cubicBezTo>
                      <a:cubicBezTo>
                        <a:pt x="136" y="27"/>
                        <a:pt x="136" y="27"/>
                        <a:pt x="136" y="27"/>
                      </a:cubicBezTo>
                      <a:cubicBezTo>
                        <a:pt x="132" y="11"/>
                        <a:pt x="132" y="11"/>
                        <a:pt x="132" y="11"/>
                      </a:cubicBezTo>
                      <a:cubicBezTo>
                        <a:pt x="83" y="11"/>
                        <a:pt x="83" y="11"/>
                        <a:pt x="83" y="11"/>
                      </a:cubicBezTo>
                      <a:cubicBezTo>
                        <a:pt x="79" y="216"/>
                        <a:pt x="79" y="216"/>
                        <a:pt x="79" y="216"/>
                      </a:cubicBezTo>
                      <a:cubicBezTo>
                        <a:pt x="83" y="320"/>
                        <a:pt x="28" y="383"/>
                        <a:pt x="0" y="434"/>
                      </a:cubicBezTo>
                      <a:cubicBezTo>
                        <a:pt x="0" y="626"/>
                        <a:pt x="0" y="626"/>
                        <a:pt x="0" y="626"/>
                      </a:cubicBezTo>
                      <a:cubicBezTo>
                        <a:pt x="27" y="631"/>
                        <a:pt x="27" y="631"/>
                        <a:pt x="27" y="631"/>
                      </a:cubicBezTo>
                      <a:cubicBezTo>
                        <a:pt x="20" y="680"/>
                        <a:pt x="20" y="680"/>
                        <a:pt x="20" y="680"/>
                      </a:cubicBezTo>
                      <a:cubicBezTo>
                        <a:pt x="97" y="685"/>
                        <a:pt x="97" y="685"/>
                        <a:pt x="97" y="685"/>
                      </a:cubicBezTo>
                      <a:lnTo>
                        <a:pt x="112" y="692"/>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grpSp>
          <p:grpSp>
            <p:nvGrpSpPr>
              <p:cNvPr id="191" name="グループ化 190">
                <a:extLst>
                  <a:ext uri="{FF2B5EF4-FFF2-40B4-BE49-F238E27FC236}">
                    <a16:creationId xmlns:a16="http://schemas.microsoft.com/office/drawing/2014/main" id="{7062EF2D-12E1-084A-940D-7A7F54F96E63}"/>
                  </a:ext>
                </a:extLst>
              </p:cNvPr>
              <p:cNvGrpSpPr/>
              <p:nvPr/>
            </p:nvGrpSpPr>
            <p:grpSpPr>
              <a:xfrm>
                <a:off x="2450069" y="4890862"/>
                <a:ext cx="626260" cy="408828"/>
                <a:chOff x="9063484" y="6083685"/>
                <a:chExt cx="2088311" cy="1363270"/>
              </a:xfrm>
              <a:solidFill>
                <a:schemeClr val="bg1"/>
              </a:solidFill>
            </p:grpSpPr>
            <p:sp>
              <p:nvSpPr>
                <p:cNvPr id="219" name="Freeform 535">
                  <a:extLst>
                    <a:ext uri="{FF2B5EF4-FFF2-40B4-BE49-F238E27FC236}">
                      <a16:creationId xmlns:a16="http://schemas.microsoft.com/office/drawing/2014/main" id="{C693621A-EB2F-E048-BC5F-F8E0C3431E2A}"/>
                    </a:ext>
                  </a:extLst>
                </p:cNvPr>
                <p:cNvSpPr>
                  <a:spLocks/>
                </p:cNvSpPr>
                <p:nvPr/>
              </p:nvSpPr>
              <p:spPr bwMode="auto">
                <a:xfrm>
                  <a:off x="10317662" y="6643919"/>
                  <a:ext cx="204970" cy="158586"/>
                </a:xfrm>
                <a:custGeom>
                  <a:avLst/>
                  <a:gdLst>
                    <a:gd name="T0" fmla="*/ 0 w 335"/>
                    <a:gd name="T1" fmla="*/ 51 h 259"/>
                    <a:gd name="T2" fmla="*/ 24 w 335"/>
                    <a:gd name="T3" fmla="*/ 153 h 259"/>
                    <a:gd name="T4" fmla="*/ 158 w 335"/>
                    <a:gd name="T5" fmla="*/ 259 h 259"/>
                    <a:gd name="T6" fmla="*/ 240 w 335"/>
                    <a:gd name="T7" fmla="*/ 162 h 259"/>
                    <a:gd name="T8" fmla="*/ 335 w 335"/>
                    <a:gd name="T9" fmla="*/ 28 h 259"/>
                    <a:gd name="T10" fmla="*/ 332 w 335"/>
                    <a:gd name="T11" fmla="*/ 2 h 259"/>
                    <a:gd name="T12" fmla="*/ 156 w 335"/>
                    <a:gd name="T13" fmla="*/ 0 h 259"/>
                    <a:gd name="T14" fmla="*/ 121 w 335"/>
                    <a:gd name="T15" fmla="*/ 14 h 259"/>
                    <a:gd name="T16" fmla="*/ 58 w 335"/>
                    <a:gd name="T17" fmla="*/ 16 h 259"/>
                    <a:gd name="T18" fmla="*/ 0 w 335"/>
                    <a:gd name="T19" fmla="*/ 5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259">
                      <a:moveTo>
                        <a:pt x="0" y="51"/>
                      </a:moveTo>
                      <a:cubicBezTo>
                        <a:pt x="24" y="153"/>
                        <a:pt x="24" y="153"/>
                        <a:pt x="24" y="153"/>
                      </a:cubicBezTo>
                      <a:cubicBezTo>
                        <a:pt x="158" y="259"/>
                        <a:pt x="158" y="259"/>
                        <a:pt x="158" y="259"/>
                      </a:cubicBezTo>
                      <a:cubicBezTo>
                        <a:pt x="158" y="259"/>
                        <a:pt x="217" y="211"/>
                        <a:pt x="240" y="162"/>
                      </a:cubicBezTo>
                      <a:cubicBezTo>
                        <a:pt x="263" y="113"/>
                        <a:pt x="335" y="28"/>
                        <a:pt x="335" y="28"/>
                      </a:cubicBezTo>
                      <a:cubicBezTo>
                        <a:pt x="332" y="2"/>
                        <a:pt x="332" y="2"/>
                        <a:pt x="332" y="2"/>
                      </a:cubicBezTo>
                      <a:cubicBezTo>
                        <a:pt x="156" y="0"/>
                        <a:pt x="156" y="0"/>
                        <a:pt x="156" y="0"/>
                      </a:cubicBezTo>
                      <a:cubicBezTo>
                        <a:pt x="121" y="14"/>
                        <a:pt x="121" y="14"/>
                        <a:pt x="121" y="14"/>
                      </a:cubicBezTo>
                      <a:cubicBezTo>
                        <a:pt x="58" y="16"/>
                        <a:pt x="58" y="16"/>
                        <a:pt x="58" y="16"/>
                      </a:cubicBezTo>
                      <a:lnTo>
                        <a:pt x="0" y="51"/>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900"/>
                </a:p>
              </p:txBody>
            </p:sp>
            <p:sp>
              <p:nvSpPr>
                <p:cNvPr id="220" name="Freeform 536">
                  <a:extLst>
                    <a:ext uri="{FF2B5EF4-FFF2-40B4-BE49-F238E27FC236}">
                      <a16:creationId xmlns:a16="http://schemas.microsoft.com/office/drawing/2014/main" id="{20D790EC-0413-3144-B30F-5A37F9FD55E3}"/>
                    </a:ext>
                  </a:extLst>
                </p:cNvPr>
                <p:cNvSpPr>
                  <a:spLocks/>
                </p:cNvSpPr>
                <p:nvPr/>
              </p:nvSpPr>
              <p:spPr bwMode="auto">
                <a:xfrm>
                  <a:off x="9063484" y="6083685"/>
                  <a:ext cx="2088311" cy="1363270"/>
                </a:xfrm>
                <a:custGeom>
                  <a:avLst/>
                  <a:gdLst>
                    <a:gd name="T0" fmla="*/ 3292 w 3412"/>
                    <a:gd name="T1" fmla="*/ 1706 h 2227"/>
                    <a:gd name="T2" fmla="*/ 2969 w 3412"/>
                    <a:gd name="T3" fmla="*/ 1860 h 2227"/>
                    <a:gd name="T4" fmla="*/ 3073 w 3412"/>
                    <a:gd name="T5" fmla="*/ 1773 h 2227"/>
                    <a:gd name="T6" fmla="*/ 2981 w 3412"/>
                    <a:gd name="T7" fmla="*/ 1625 h 2227"/>
                    <a:gd name="T8" fmla="*/ 2612 w 3412"/>
                    <a:gd name="T9" fmla="*/ 1028 h 2227"/>
                    <a:gd name="T10" fmla="*/ 2187 w 3412"/>
                    <a:gd name="T11" fmla="*/ 1268 h 2227"/>
                    <a:gd name="T12" fmla="*/ 2091 w 3412"/>
                    <a:gd name="T13" fmla="*/ 1173 h 2227"/>
                    <a:gd name="T14" fmla="*/ 1991 w 3412"/>
                    <a:gd name="T15" fmla="*/ 1195 h 2227"/>
                    <a:gd name="T16" fmla="*/ 2024 w 3412"/>
                    <a:gd name="T17" fmla="*/ 1081 h 2227"/>
                    <a:gd name="T18" fmla="*/ 2030 w 3412"/>
                    <a:gd name="T19" fmla="*/ 1014 h 2227"/>
                    <a:gd name="T20" fmla="*/ 2008 w 3412"/>
                    <a:gd name="T21" fmla="*/ 957 h 2227"/>
                    <a:gd name="T22" fmla="*/ 1973 w 3412"/>
                    <a:gd name="T23" fmla="*/ 917 h 2227"/>
                    <a:gd name="T24" fmla="*/ 1915 w 3412"/>
                    <a:gd name="T25" fmla="*/ 887 h 2227"/>
                    <a:gd name="T26" fmla="*/ 1873 w 3412"/>
                    <a:gd name="T27" fmla="*/ 550 h 2227"/>
                    <a:gd name="T28" fmla="*/ 1735 w 3412"/>
                    <a:gd name="T29" fmla="*/ 594 h 2227"/>
                    <a:gd name="T30" fmla="*/ 1571 w 3412"/>
                    <a:gd name="T31" fmla="*/ 604 h 2227"/>
                    <a:gd name="T32" fmla="*/ 1537 w 3412"/>
                    <a:gd name="T33" fmla="*/ 527 h 2227"/>
                    <a:gd name="T34" fmla="*/ 1513 w 3412"/>
                    <a:gd name="T35" fmla="*/ 452 h 2227"/>
                    <a:gd name="T36" fmla="*/ 1383 w 3412"/>
                    <a:gd name="T37" fmla="*/ 451 h 2227"/>
                    <a:gd name="T38" fmla="*/ 1304 w 3412"/>
                    <a:gd name="T39" fmla="*/ 492 h 2227"/>
                    <a:gd name="T40" fmla="*/ 1235 w 3412"/>
                    <a:gd name="T41" fmla="*/ 390 h 2227"/>
                    <a:gd name="T42" fmla="*/ 1206 w 3412"/>
                    <a:gd name="T43" fmla="*/ 319 h 2227"/>
                    <a:gd name="T44" fmla="*/ 956 w 3412"/>
                    <a:gd name="T45" fmla="*/ 272 h 2227"/>
                    <a:gd name="T46" fmla="*/ 823 w 3412"/>
                    <a:gd name="T47" fmla="*/ 98 h 2227"/>
                    <a:gd name="T48" fmla="*/ 686 w 3412"/>
                    <a:gd name="T49" fmla="*/ 35 h 2227"/>
                    <a:gd name="T50" fmla="*/ 610 w 3412"/>
                    <a:gd name="T51" fmla="*/ 18 h 2227"/>
                    <a:gd name="T52" fmla="*/ 623 w 3412"/>
                    <a:gd name="T53" fmla="*/ 134 h 2227"/>
                    <a:gd name="T54" fmla="*/ 539 w 3412"/>
                    <a:gd name="T55" fmla="*/ 203 h 2227"/>
                    <a:gd name="T56" fmla="*/ 549 w 3412"/>
                    <a:gd name="T57" fmla="*/ 435 h 2227"/>
                    <a:gd name="T58" fmla="*/ 384 w 3412"/>
                    <a:gd name="T59" fmla="*/ 419 h 2227"/>
                    <a:gd name="T60" fmla="*/ 281 w 3412"/>
                    <a:gd name="T61" fmla="*/ 331 h 2227"/>
                    <a:gd name="T62" fmla="*/ 172 w 3412"/>
                    <a:gd name="T63" fmla="*/ 335 h 2227"/>
                    <a:gd name="T64" fmla="*/ 90 w 3412"/>
                    <a:gd name="T65" fmla="*/ 361 h 2227"/>
                    <a:gd name="T66" fmla="*/ 16 w 3412"/>
                    <a:gd name="T67" fmla="*/ 392 h 2227"/>
                    <a:gd name="T68" fmla="*/ 72 w 3412"/>
                    <a:gd name="T69" fmla="*/ 491 h 2227"/>
                    <a:gd name="T70" fmla="*/ 204 w 3412"/>
                    <a:gd name="T71" fmla="*/ 567 h 2227"/>
                    <a:gd name="T72" fmla="*/ 360 w 3412"/>
                    <a:gd name="T73" fmla="*/ 819 h 2227"/>
                    <a:gd name="T74" fmla="*/ 589 w 3412"/>
                    <a:gd name="T75" fmla="*/ 1263 h 2227"/>
                    <a:gd name="T76" fmla="*/ 907 w 3412"/>
                    <a:gd name="T77" fmla="*/ 1393 h 2227"/>
                    <a:gd name="T78" fmla="*/ 965 w 3412"/>
                    <a:gd name="T79" fmla="*/ 1569 h 2227"/>
                    <a:gd name="T80" fmla="*/ 951 w 3412"/>
                    <a:gd name="T81" fmla="*/ 1818 h 2227"/>
                    <a:gd name="T82" fmla="*/ 1270 w 3412"/>
                    <a:gd name="T83" fmla="*/ 1810 h 2227"/>
                    <a:gd name="T84" fmla="*/ 1469 w 3412"/>
                    <a:gd name="T85" fmla="*/ 1688 h 2227"/>
                    <a:gd name="T86" fmla="*/ 1608 w 3412"/>
                    <a:gd name="T87" fmla="*/ 1730 h 2227"/>
                    <a:gd name="T88" fmla="*/ 1755 w 3412"/>
                    <a:gd name="T89" fmla="*/ 1665 h 2227"/>
                    <a:gd name="T90" fmla="*/ 1885 w 3412"/>
                    <a:gd name="T91" fmla="*/ 1662 h 2227"/>
                    <a:gd name="T92" fmla="*/ 2080 w 3412"/>
                    <a:gd name="T93" fmla="*/ 1671 h 2227"/>
                    <a:gd name="T94" fmla="*/ 2730 w 3412"/>
                    <a:gd name="T95" fmla="*/ 2098 h 2227"/>
                    <a:gd name="T96" fmla="*/ 2916 w 3412"/>
                    <a:gd name="T97" fmla="*/ 1884 h 2227"/>
                    <a:gd name="T98" fmla="*/ 2914 w 3412"/>
                    <a:gd name="T99" fmla="*/ 2093 h 2227"/>
                    <a:gd name="T100" fmla="*/ 2933 w 3412"/>
                    <a:gd name="T101" fmla="*/ 2138 h 2227"/>
                    <a:gd name="T102" fmla="*/ 2947 w 3412"/>
                    <a:gd name="T103" fmla="*/ 2227 h 2227"/>
                    <a:gd name="T104" fmla="*/ 3125 w 3412"/>
                    <a:gd name="T105" fmla="*/ 2051 h 2227"/>
                    <a:gd name="T106" fmla="*/ 3355 w 3412"/>
                    <a:gd name="T107" fmla="*/ 1676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12" h="2227">
                      <a:moveTo>
                        <a:pt x="3355" y="1676"/>
                      </a:moveTo>
                      <a:cubicBezTo>
                        <a:pt x="3292" y="1706"/>
                        <a:pt x="3292" y="1706"/>
                        <a:pt x="3292" y="1706"/>
                      </a:cubicBezTo>
                      <a:cubicBezTo>
                        <a:pt x="3036" y="1973"/>
                        <a:pt x="3036" y="1973"/>
                        <a:pt x="3036" y="1973"/>
                      </a:cubicBezTo>
                      <a:cubicBezTo>
                        <a:pt x="2969" y="1860"/>
                        <a:pt x="2969" y="1860"/>
                        <a:pt x="2969" y="1860"/>
                      </a:cubicBezTo>
                      <a:cubicBezTo>
                        <a:pt x="2969" y="1860"/>
                        <a:pt x="3029" y="1820"/>
                        <a:pt x="3053" y="1818"/>
                      </a:cubicBezTo>
                      <a:cubicBezTo>
                        <a:pt x="3078" y="1817"/>
                        <a:pt x="3080" y="1792"/>
                        <a:pt x="3073" y="1773"/>
                      </a:cubicBezTo>
                      <a:cubicBezTo>
                        <a:pt x="3066" y="1753"/>
                        <a:pt x="3018" y="1690"/>
                        <a:pt x="3018" y="1690"/>
                      </a:cubicBezTo>
                      <a:cubicBezTo>
                        <a:pt x="2981" y="1625"/>
                        <a:pt x="2981" y="1625"/>
                        <a:pt x="2981" y="1625"/>
                      </a:cubicBezTo>
                      <a:cubicBezTo>
                        <a:pt x="2932" y="1581"/>
                        <a:pt x="2932" y="1581"/>
                        <a:pt x="2932" y="1581"/>
                      </a:cubicBezTo>
                      <a:cubicBezTo>
                        <a:pt x="2612" y="1028"/>
                        <a:pt x="2612" y="1028"/>
                        <a:pt x="2612" y="1028"/>
                      </a:cubicBezTo>
                      <a:cubicBezTo>
                        <a:pt x="2337" y="1065"/>
                        <a:pt x="2337" y="1065"/>
                        <a:pt x="2337" y="1065"/>
                      </a:cubicBezTo>
                      <a:cubicBezTo>
                        <a:pt x="2187" y="1268"/>
                        <a:pt x="2187" y="1268"/>
                        <a:pt x="2187" y="1268"/>
                      </a:cubicBezTo>
                      <a:cubicBezTo>
                        <a:pt x="2187" y="1268"/>
                        <a:pt x="2156" y="1222"/>
                        <a:pt x="2148" y="1215"/>
                      </a:cubicBezTo>
                      <a:cubicBezTo>
                        <a:pt x="2139" y="1207"/>
                        <a:pt x="2091" y="1173"/>
                        <a:pt x="2091" y="1173"/>
                      </a:cubicBezTo>
                      <a:cubicBezTo>
                        <a:pt x="2051" y="1201"/>
                        <a:pt x="2051" y="1201"/>
                        <a:pt x="2051" y="1201"/>
                      </a:cubicBezTo>
                      <a:cubicBezTo>
                        <a:pt x="2025" y="1223"/>
                        <a:pt x="2002" y="1211"/>
                        <a:pt x="1991" y="1195"/>
                      </a:cubicBezTo>
                      <a:cubicBezTo>
                        <a:pt x="1935" y="1108"/>
                        <a:pt x="1935" y="1108"/>
                        <a:pt x="1935" y="1108"/>
                      </a:cubicBezTo>
                      <a:cubicBezTo>
                        <a:pt x="1935" y="1108"/>
                        <a:pt x="1999" y="1086"/>
                        <a:pt x="2024" y="1081"/>
                      </a:cubicBezTo>
                      <a:cubicBezTo>
                        <a:pt x="2050" y="1076"/>
                        <a:pt x="2044" y="1054"/>
                        <a:pt x="2042" y="1045"/>
                      </a:cubicBezTo>
                      <a:cubicBezTo>
                        <a:pt x="2040" y="1037"/>
                        <a:pt x="2030" y="1014"/>
                        <a:pt x="2030" y="1014"/>
                      </a:cubicBezTo>
                      <a:cubicBezTo>
                        <a:pt x="2012" y="965"/>
                        <a:pt x="2012" y="965"/>
                        <a:pt x="2012" y="965"/>
                      </a:cubicBezTo>
                      <a:cubicBezTo>
                        <a:pt x="2011" y="963"/>
                        <a:pt x="2010" y="961"/>
                        <a:pt x="2008" y="957"/>
                      </a:cubicBezTo>
                      <a:cubicBezTo>
                        <a:pt x="2003" y="947"/>
                        <a:pt x="2000" y="940"/>
                        <a:pt x="1996" y="934"/>
                      </a:cubicBezTo>
                      <a:cubicBezTo>
                        <a:pt x="1991" y="926"/>
                        <a:pt x="1986" y="921"/>
                        <a:pt x="1973" y="917"/>
                      </a:cubicBezTo>
                      <a:cubicBezTo>
                        <a:pt x="1952" y="910"/>
                        <a:pt x="1922" y="919"/>
                        <a:pt x="1922" y="919"/>
                      </a:cubicBezTo>
                      <a:cubicBezTo>
                        <a:pt x="1915" y="887"/>
                        <a:pt x="1915" y="887"/>
                        <a:pt x="1915" y="887"/>
                      </a:cubicBezTo>
                      <a:cubicBezTo>
                        <a:pt x="1959" y="834"/>
                        <a:pt x="1959" y="834"/>
                        <a:pt x="1959" y="834"/>
                      </a:cubicBezTo>
                      <a:cubicBezTo>
                        <a:pt x="1955" y="820"/>
                        <a:pt x="1890" y="625"/>
                        <a:pt x="1873" y="550"/>
                      </a:cubicBezTo>
                      <a:cubicBezTo>
                        <a:pt x="1872" y="548"/>
                        <a:pt x="1872" y="546"/>
                        <a:pt x="1872" y="544"/>
                      </a:cubicBezTo>
                      <a:cubicBezTo>
                        <a:pt x="1832" y="554"/>
                        <a:pt x="1751" y="587"/>
                        <a:pt x="1735" y="594"/>
                      </a:cubicBezTo>
                      <a:cubicBezTo>
                        <a:pt x="1715" y="602"/>
                        <a:pt x="1696" y="616"/>
                        <a:pt x="1674" y="616"/>
                      </a:cubicBezTo>
                      <a:cubicBezTo>
                        <a:pt x="1651" y="616"/>
                        <a:pt x="1598" y="606"/>
                        <a:pt x="1571" y="604"/>
                      </a:cubicBezTo>
                      <a:cubicBezTo>
                        <a:pt x="1544" y="603"/>
                        <a:pt x="1530" y="597"/>
                        <a:pt x="1518" y="588"/>
                      </a:cubicBezTo>
                      <a:cubicBezTo>
                        <a:pt x="1506" y="579"/>
                        <a:pt x="1524" y="553"/>
                        <a:pt x="1537" y="527"/>
                      </a:cubicBezTo>
                      <a:cubicBezTo>
                        <a:pt x="1550" y="501"/>
                        <a:pt x="1541" y="494"/>
                        <a:pt x="1527" y="487"/>
                      </a:cubicBezTo>
                      <a:cubicBezTo>
                        <a:pt x="1513" y="480"/>
                        <a:pt x="1513" y="472"/>
                        <a:pt x="1513" y="452"/>
                      </a:cubicBezTo>
                      <a:cubicBezTo>
                        <a:pt x="1505" y="451"/>
                        <a:pt x="1475" y="449"/>
                        <a:pt x="1455" y="456"/>
                      </a:cubicBezTo>
                      <a:cubicBezTo>
                        <a:pt x="1435" y="463"/>
                        <a:pt x="1403" y="456"/>
                        <a:pt x="1383" y="451"/>
                      </a:cubicBezTo>
                      <a:cubicBezTo>
                        <a:pt x="1363" y="446"/>
                        <a:pt x="1355" y="457"/>
                        <a:pt x="1340" y="483"/>
                      </a:cubicBezTo>
                      <a:cubicBezTo>
                        <a:pt x="1325" y="508"/>
                        <a:pt x="1311" y="505"/>
                        <a:pt x="1304" y="492"/>
                      </a:cubicBezTo>
                      <a:cubicBezTo>
                        <a:pt x="1297" y="479"/>
                        <a:pt x="1287" y="471"/>
                        <a:pt x="1280" y="439"/>
                      </a:cubicBezTo>
                      <a:cubicBezTo>
                        <a:pt x="1273" y="408"/>
                        <a:pt x="1256" y="396"/>
                        <a:pt x="1235" y="390"/>
                      </a:cubicBezTo>
                      <a:cubicBezTo>
                        <a:pt x="1214" y="384"/>
                        <a:pt x="1218" y="371"/>
                        <a:pt x="1219" y="348"/>
                      </a:cubicBezTo>
                      <a:cubicBezTo>
                        <a:pt x="1221" y="324"/>
                        <a:pt x="1218" y="324"/>
                        <a:pt x="1206" y="319"/>
                      </a:cubicBezTo>
                      <a:cubicBezTo>
                        <a:pt x="1195" y="313"/>
                        <a:pt x="1136" y="301"/>
                        <a:pt x="1100" y="293"/>
                      </a:cubicBezTo>
                      <a:cubicBezTo>
                        <a:pt x="1064" y="285"/>
                        <a:pt x="983" y="279"/>
                        <a:pt x="956" y="272"/>
                      </a:cubicBezTo>
                      <a:cubicBezTo>
                        <a:pt x="929" y="265"/>
                        <a:pt x="898" y="219"/>
                        <a:pt x="880" y="194"/>
                      </a:cubicBezTo>
                      <a:cubicBezTo>
                        <a:pt x="861" y="170"/>
                        <a:pt x="847" y="124"/>
                        <a:pt x="823" y="98"/>
                      </a:cubicBezTo>
                      <a:cubicBezTo>
                        <a:pt x="800" y="73"/>
                        <a:pt x="780" y="53"/>
                        <a:pt x="757" y="43"/>
                      </a:cubicBezTo>
                      <a:cubicBezTo>
                        <a:pt x="733" y="34"/>
                        <a:pt x="704" y="36"/>
                        <a:pt x="686" y="35"/>
                      </a:cubicBezTo>
                      <a:cubicBezTo>
                        <a:pt x="669" y="34"/>
                        <a:pt x="650" y="23"/>
                        <a:pt x="641" y="12"/>
                      </a:cubicBezTo>
                      <a:cubicBezTo>
                        <a:pt x="631" y="0"/>
                        <a:pt x="617" y="11"/>
                        <a:pt x="610" y="18"/>
                      </a:cubicBezTo>
                      <a:cubicBezTo>
                        <a:pt x="603" y="25"/>
                        <a:pt x="602" y="39"/>
                        <a:pt x="611" y="54"/>
                      </a:cubicBezTo>
                      <a:cubicBezTo>
                        <a:pt x="621" y="69"/>
                        <a:pt x="617" y="88"/>
                        <a:pt x="623" y="134"/>
                      </a:cubicBezTo>
                      <a:cubicBezTo>
                        <a:pt x="629" y="179"/>
                        <a:pt x="606" y="183"/>
                        <a:pt x="589" y="190"/>
                      </a:cubicBezTo>
                      <a:cubicBezTo>
                        <a:pt x="579" y="194"/>
                        <a:pt x="560" y="200"/>
                        <a:pt x="539" y="203"/>
                      </a:cubicBezTo>
                      <a:cubicBezTo>
                        <a:pt x="548" y="259"/>
                        <a:pt x="559" y="341"/>
                        <a:pt x="559" y="360"/>
                      </a:cubicBezTo>
                      <a:cubicBezTo>
                        <a:pt x="559" y="388"/>
                        <a:pt x="556" y="420"/>
                        <a:pt x="549" y="435"/>
                      </a:cubicBezTo>
                      <a:cubicBezTo>
                        <a:pt x="542" y="449"/>
                        <a:pt x="497" y="483"/>
                        <a:pt x="445" y="527"/>
                      </a:cubicBezTo>
                      <a:cubicBezTo>
                        <a:pt x="445" y="527"/>
                        <a:pt x="397" y="443"/>
                        <a:pt x="384" y="419"/>
                      </a:cubicBezTo>
                      <a:cubicBezTo>
                        <a:pt x="371" y="396"/>
                        <a:pt x="329" y="346"/>
                        <a:pt x="319" y="337"/>
                      </a:cubicBezTo>
                      <a:cubicBezTo>
                        <a:pt x="308" y="329"/>
                        <a:pt x="296" y="338"/>
                        <a:pt x="281" y="331"/>
                      </a:cubicBezTo>
                      <a:cubicBezTo>
                        <a:pt x="266" y="324"/>
                        <a:pt x="246" y="319"/>
                        <a:pt x="223" y="336"/>
                      </a:cubicBezTo>
                      <a:cubicBezTo>
                        <a:pt x="199" y="354"/>
                        <a:pt x="186" y="344"/>
                        <a:pt x="172" y="335"/>
                      </a:cubicBezTo>
                      <a:cubicBezTo>
                        <a:pt x="158" y="326"/>
                        <a:pt x="148" y="316"/>
                        <a:pt x="128" y="324"/>
                      </a:cubicBezTo>
                      <a:cubicBezTo>
                        <a:pt x="108" y="333"/>
                        <a:pt x="100" y="349"/>
                        <a:pt x="90" y="361"/>
                      </a:cubicBezTo>
                      <a:cubicBezTo>
                        <a:pt x="81" y="372"/>
                        <a:pt x="75" y="385"/>
                        <a:pt x="59" y="381"/>
                      </a:cubicBezTo>
                      <a:cubicBezTo>
                        <a:pt x="42" y="376"/>
                        <a:pt x="33" y="367"/>
                        <a:pt x="16" y="392"/>
                      </a:cubicBezTo>
                      <a:cubicBezTo>
                        <a:pt x="0" y="418"/>
                        <a:pt x="45" y="425"/>
                        <a:pt x="64" y="440"/>
                      </a:cubicBezTo>
                      <a:cubicBezTo>
                        <a:pt x="84" y="456"/>
                        <a:pt x="79" y="467"/>
                        <a:pt x="72" y="491"/>
                      </a:cubicBezTo>
                      <a:cubicBezTo>
                        <a:pt x="67" y="504"/>
                        <a:pt x="61" y="526"/>
                        <a:pt x="56" y="547"/>
                      </a:cubicBezTo>
                      <a:cubicBezTo>
                        <a:pt x="113" y="569"/>
                        <a:pt x="169" y="569"/>
                        <a:pt x="204" y="567"/>
                      </a:cubicBezTo>
                      <a:cubicBezTo>
                        <a:pt x="251" y="566"/>
                        <a:pt x="276" y="618"/>
                        <a:pt x="309" y="662"/>
                      </a:cubicBezTo>
                      <a:cubicBezTo>
                        <a:pt x="343" y="706"/>
                        <a:pt x="334" y="713"/>
                        <a:pt x="360" y="819"/>
                      </a:cubicBezTo>
                      <a:cubicBezTo>
                        <a:pt x="387" y="924"/>
                        <a:pt x="436" y="1035"/>
                        <a:pt x="466" y="1123"/>
                      </a:cubicBezTo>
                      <a:cubicBezTo>
                        <a:pt x="496" y="1210"/>
                        <a:pt x="541" y="1237"/>
                        <a:pt x="589" y="1263"/>
                      </a:cubicBezTo>
                      <a:cubicBezTo>
                        <a:pt x="636" y="1289"/>
                        <a:pt x="733" y="1353"/>
                        <a:pt x="770" y="1363"/>
                      </a:cubicBezTo>
                      <a:cubicBezTo>
                        <a:pt x="806" y="1374"/>
                        <a:pt x="868" y="1379"/>
                        <a:pt x="907" y="1393"/>
                      </a:cubicBezTo>
                      <a:cubicBezTo>
                        <a:pt x="945" y="1407"/>
                        <a:pt x="959" y="1423"/>
                        <a:pt x="991" y="1455"/>
                      </a:cubicBezTo>
                      <a:cubicBezTo>
                        <a:pt x="1055" y="1519"/>
                        <a:pt x="994" y="1544"/>
                        <a:pt x="965" y="1569"/>
                      </a:cubicBezTo>
                      <a:cubicBezTo>
                        <a:pt x="935" y="1593"/>
                        <a:pt x="910" y="1623"/>
                        <a:pt x="898" y="1658"/>
                      </a:cubicBezTo>
                      <a:cubicBezTo>
                        <a:pt x="882" y="1704"/>
                        <a:pt x="901" y="1767"/>
                        <a:pt x="951" y="1818"/>
                      </a:cubicBezTo>
                      <a:cubicBezTo>
                        <a:pt x="1000" y="1869"/>
                        <a:pt x="1098" y="1846"/>
                        <a:pt x="1142" y="1845"/>
                      </a:cubicBezTo>
                      <a:cubicBezTo>
                        <a:pt x="1186" y="1843"/>
                        <a:pt x="1212" y="1827"/>
                        <a:pt x="1270" y="1810"/>
                      </a:cubicBezTo>
                      <a:cubicBezTo>
                        <a:pt x="1328" y="1792"/>
                        <a:pt x="1367" y="1741"/>
                        <a:pt x="1390" y="1720"/>
                      </a:cubicBezTo>
                      <a:cubicBezTo>
                        <a:pt x="1413" y="1699"/>
                        <a:pt x="1439" y="1690"/>
                        <a:pt x="1469" y="1688"/>
                      </a:cubicBezTo>
                      <a:cubicBezTo>
                        <a:pt x="1499" y="1687"/>
                        <a:pt x="1513" y="1692"/>
                        <a:pt x="1536" y="1709"/>
                      </a:cubicBezTo>
                      <a:cubicBezTo>
                        <a:pt x="1558" y="1727"/>
                        <a:pt x="1576" y="1729"/>
                        <a:pt x="1608" y="1730"/>
                      </a:cubicBezTo>
                      <a:cubicBezTo>
                        <a:pt x="1639" y="1732"/>
                        <a:pt x="1634" y="1702"/>
                        <a:pt x="1659" y="1679"/>
                      </a:cubicBezTo>
                      <a:cubicBezTo>
                        <a:pt x="1683" y="1657"/>
                        <a:pt x="1722" y="1660"/>
                        <a:pt x="1755" y="1665"/>
                      </a:cubicBezTo>
                      <a:cubicBezTo>
                        <a:pt x="1789" y="1671"/>
                        <a:pt x="1824" y="1676"/>
                        <a:pt x="1848" y="1676"/>
                      </a:cubicBezTo>
                      <a:cubicBezTo>
                        <a:pt x="1873" y="1676"/>
                        <a:pt x="1876" y="1669"/>
                        <a:pt x="1885" y="1662"/>
                      </a:cubicBezTo>
                      <a:cubicBezTo>
                        <a:pt x="1894" y="1655"/>
                        <a:pt x="1961" y="1657"/>
                        <a:pt x="1996" y="1651"/>
                      </a:cubicBezTo>
                      <a:cubicBezTo>
                        <a:pt x="2031" y="1646"/>
                        <a:pt x="2068" y="1662"/>
                        <a:pt x="2080" y="1671"/>
                      </a:cubicBezTo>
                      <a:cubicBezTo>
                        <a:pt x="2092" y="1679"/>
                        <a:pt x="2379" y="1845"/>
                        <a:pt x="2421" y="1874"/>
                      </a:cubicBezTo>
                      <a:cubicBezTo>
                        <a:pt x="2463" y="1904"/>
                        <a:pt x="2730" y="2098"/>
                        <a:pt x="2730" y="2098"/>
                      </a:cubicBezTo>
                      <a:cubicBezTo>
                        <a:pt x="2806" y="1953"/>
                        <a:pt x="2806" y="1953"/>
                        <a:pt x="2806" y="1953"/>
                      </a:cubicBezTo>
                      <a:cubicBezTo>
                        <a:pt x="2916" y="1884"/>
                        <a:pt x="2916" y="1884"/>
                        <a:pt x="2916" y="1884"/>
                      </a:cubicBezTo>
                      <a:cubicBezTo>
                        <a:pt x="2985" y="2014"/>
                        <a:pt x="2985" y="2014"/>
                        <a:pt x="2985" y="2014"/>
                      </a:cubicBezTo>
                      <a:cubicBezTo>
                        <a:pt x="2914" y="2093"/>
                        <a:pt x="2914" y="2093"/>
                        <a:pt x="2914" y="2093"/>
                      </a:cubicBezTo>
                      <a:cubicBezTo>
                        <a:pt x="2912" y="2115"/>
                        <a:pt x="2912" y="2115"/>
                        <a:pt x="2912" y="2115"/>
                      </a:cubicBezTo>
                      <a:cubicBezTo>
                        <a:pt x="2933" y="2138"/>
                        <a:pt x="2933" y="2138"/>
                        <a:pt x="2933" y="2138"/>
                      </a:cubicBezTo>
                      <a:cubicBezTo>
                        <a:pt x="2897" y="2180"/>
                        <a:pt x="2897" y="2180"/>
                        <a:pt x="2897" y="2180"/>
                      </a:cubicBezTo>
                      <a:cubicBezTo>
                        <a:pt x="2947" y="2227"/>
                        <a:pt x="2947" y="2227"/>
                        <a:pt x="2947" y="2227"/>
                      </a:cubicBezTo>
                      <a:cubicBezTo>
                        <a:pt x="3106" y="2051"/>
                        <a:pt x="3106" y="2051"/>
                        <a:pt x="3106" y="2051"/>
                      </a:cubicBezTo>
                      <a:cubicBezTo>
                        <a:pt x="3125" y="2051"/>
                        <a:pt x="3125" y="2051"/>
                        <a:pt x="3125" y="2051"/>
                      </a:cubicBezTo>
                      <a:cubicBezTo>
                        <a:pt x="3412" y="1728"/>
                        <a:pt x="3412" y="1728"/>
                        <a:pt x="3412" y="1728"/>
                      </a:cubicBezTo>
                      <a:lnTo>
                        <a:pt x="3355" y="1676"/>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900"/>
                </a:p>
              </p:txBody>
            </p:sp>
            <p:sp>
              <p:nvSpPr>
                <p:cNvPr id="221" name="Freeform 537">
                  <a:extLst>
                    <a:ext uri="{FF2B5EF4-FFF2-40B4-BE49-F238E27FC236}">
                      <a16:creationId xmlns:a16="http://schemas.microsoft.com/office/drawing/2014/main" id="{408D043F-EF1D-C549-A88F-59962F05636F}"/>
                    </a:ext>
                  </a:extLst>
                </p:cNvPr>
                <p:cNvSpPr>
                  <a:spLocks/>
                </p:cNvSpPr>
                <p:nvPr/>
              </p:nvSpPr>
              <p:spPr bwMode="auto">
                <a:xfrm>
                  <a:off x="10235519" y="6342813"/>
                  <a:ext cx="457361" cy="274157"/>
                </a:xfrm>
                <a:custGeom>
                  <a:avLst/>
                  <a:gdLst>
                    <a:gd name="T0" fmla="*/ 567 w 747"/>
                    <a:gd name="T1" fmla="*/ 213 h 448"/>
                    <a:gd name="T2" fmla="*/ 545 w 747"/>
                    <a:gd name="T3" fmla="*/ 248 h 448"/>
                    <a:gd name="T4" fmla="*/ 517 w 747"/>
                    <a:gd name="T5" fmla="*/ 236 h 448"/>
                    <a:gd name="T6" fmla="*/ 425 w 747"/>
                    <a:gd name="T7" fmla="*/ 332 h 448"/>
                    <a:gd name="T8" fmla="*/ 385 w 747"/>
                    <a:gd name="T9" fmla="*/ 294 h 448"/>
                    <a:gd name="T10" fmla="*/ 531 w 747"/>
                    <a:gd name="T11" fmla="*/ 129 h 448"/>
                    <a:gd name="T12" fmla="*/ 455 w 747"/>
                    <a:gd name="T13" fmla="*/ 0 h 448"/>
                    <a:gd name="T14" fmla="*/ 319 w 747"/>
                    <a:gd name="T15" fmla="*/ 82 h 448"/>
                    <a:gd name="T16" fmla="*/ 301 w 747"/>
                    <a:gd name="T17" fmla="*/ 36 h 448"/>
                    <a:gd name="T18" fmla="*/ 266 w 747"/>
                    <a:gd name="T19" fmla="*/ 41 h 448"/>
                    <a:gd name="T20" fmla="*/ 272 w 747"/>
                    <a:gd name="T21" fmla="*/ 235 h 448"/>
                    <a:gd name="T22" fmla="*/ 132 w 747"/>
                    <a:gd name="T23" fmla="*/ 235 h 448"/>
                    <a:gd name="T24" fmla="*/ 132 w 747"/>
                    <a:gd name="T25" fmla="*/ 170 h 448"/>
                    <a:gd name="T26" fmla="*/ 124 w 747"/>
                    <a:gd name="T27" fmla="*/ 152 h 448"/>
                    <a:gd name="T28" fmla="*/ 103 w 747"/>
                    <a:gd name="T29" fmla="*/ 151 h 448"/>
                    <a:gd name="T30" fmla="*/ 88 w 747"/>
                    <a:gd name="T31" fmla="*/ 144 h 448"/>
                    <a:gd name="T32" fmla="*/ 11 w 747"/>
                    <a:gd name="T33" fmla="*/ 139 h 448"/>
                    <a:gd name="T34" fmla="*/ 11 w 747"/>
                    <a:gd name="T35" fmla="*/ 144 h 448"/>
                    <a:gd name="T36" fmla="*/ 0 w 747"/>
                    <a:gd name="T37" fmla="*/ 164 h 448"/>
                    <a:gd name="T38" fmla="*/ 74 w 747"/>
                    <a:gd name="T39" fmla="*/ 375 h 448"/>
                    <a:gd name="T40" fmla="*/ 141 w 747"/>
                    <a:gd name="T41" fmla="*/ 440 h 448"/>
                    <a:gd name="T42" fmla="*/ 250 w 747"/>
                    <a:gd name="T43" fmla="*/ 443 h 448"/>
                    <a:gd name="T44" fmla="*/ 348 w 747"/>
                    <a:gd name="T45" fmla="*/ 345 h 448"/>
                    <a:gd name="T46" fmla="*/ 372 w 747"/>
                    <a:gd name="T47" fmla="*/ 366 h 448"/>
                    <a:gd name="T48" fmla="*/ 365 w 747"/>
                    <a:gd name="T49" fmla="*/ 389 h 448"/>
                    <a:gd name="T50" fmla="*/ 330 w 747"/>
                    <a:gd name="T51" fmla="*/ 447 h 448"/>
                    <a:gd name="T52" fmla="*/ 680 w 747"/>
                    <a:gd name="T53" fmla="*/ 445 h 448"/>
                    <a:gd name="T54" fmla="*/ 747 w 747"/>
                    <a:gd name="T55" fmla="*/ 371 h 448"/>
                    <a:gd name="T56" fmla="*/ 567 w 747"/>
                    <a:gd name="T57" fmla="*/ 21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7" h="448">
                      <a:moveTo>
                        <a:pt x="567" y="213"/>
                      </a:moveTo>
                      <a:cubicBezTo>
                        <a:pt x="545" y="248"/>
                        <a:pt x="545" y="248"/>
                        <a:pt x="545" y="248"/>
                      </a:cubicBezTo>
                      <a:cubicBezTo>
                        <a:pt x="517" y="236"/>
                        <a:pt x="517" y="236"/>
                        <a:pt x="517" y="236"/>
                      </a:cubicBezTo>
                      <a:cubicBezTo>
                        <a:pt x="425" y="332"/>
                        <a:pt x="425" y="332"/>
                        <a:pt x="425" y="332"/>
                      </a:cubicBezTo>
                      <a:cubicBezTo>
                        <a:pt x="385" y="294"/>
                        <a:pt x="385" y="294"/>
                        <a:pt x="385" y="294"/>
                      </a:cubicBezTo>
                      <a:cubicBezTo>
                        <a:pt x="531" y="129"/>
                        <a:pt x="531" y="129"/>
                        <a:pt x="531" y="129"/>
                      </a:cubicBezTo>
                      <a:cubicBezTo>
                        <a:pt x="455" y="0"/>
                        <a:pt x="455" y="0"/>
                        <a:pt x="455" y="0"/>
                      </a:cubicBezTo>
                      <a:cubicBezTo>
                        <a:pt x="319" y="82"/>
                        <a:pt x="319" y="82"/>
                        <a:pt x="319" y="82"/>
                      </a:cubicBezTo>
                      <a:cubicBezTo>
                        <a:pt x="301" y="36"/>
                        <a:pt x="301" y="36"/>
                        <a:pt x="301" y="36"/>
                      </a:cubicBezTo>
                      <a:cubicBezTo>
                        <a:pt x="266" y="41"/>
                        <a:pt x="266" y="41"/>
                        <a:pt x="266" y="41"/>
                      </a:cubicBezTo>
                      <a:cubicBezTo>
                        <a:pt x="272" y="235"/>
                        <a:pt x="272" y="235"/>
                        <a:pt x="272" y="235"/>
                      </a:cubicBezTo>
                      <a:cubicBezTo>
                        <a:pt x="132" y="235"/>
                        <a:pt x="132" y="235"/>
                        <a:pt x="132" y="235"/>
                      </a:cubicBezTo>
                      <a:cubicBezTo>
                        <a:pt x="132" y="170"/>
                        <a:pt x="132" y="170"/>
                        <a:pt x="132" y="170"/>
                      </a:cubicBezTo>
                      <a:cubicBezTo>
                        <a:pt x="135" y="153"/>
                        <a:pt x="130" y="152"/>
                        <a:pt x="124" y="152"/>
                      </a:cubicBezTo>
                      <a:cubicBezTo>
                        <a:pt x="118" y="152"/>
                        <a:pt x="103" y="151"/>
                        <a:pt x="103" y="151"/>
                      </a:cubicBezTo>
                      <a:cubicBezTo>
                        <a:pt x="88" y="144"/>
                        <a:pt x="88" y="144"/>
                        <a:pt x="88" y="144"/>
                      </a:cubicBezTo>
                      <a:cubicBezTo>
                        <a:pt x="11" y="139"/>
                        <a:pt x="11" y="139"/>
                        <a:pt x="11" y="139"/>
                      </a:cubicBezTo>
                      <a:cubicBezTo>
                        <a:pt x="11" y="144"/>
                        <a:pt x="11" y="144"/>
                        <a:pt x="11" y="144"/>
                      </a:cubicBezTo>
                      <a:cubicBezTo>
                        <a:pt x="0" y="164"/>
                        <a:pt x="0" y="164"/>
                        <a:pt x="0" y="164"/>
                      </a:cubicBezTo>
                      <a:cubicBezTo>
                        <a:pt x="0" y="164"/>
                        <a:pt x="62" y="336"/>
                        <a:pt x="74" y="375"/>
                      </a:cubicBezTo>
                      <a:cubicBezTo>
                        <a:pt x="86" y="413"/>
                        <a:pt x="111" y="431"/>
                        <a:pt x="141" y="440"/>
                      </a:cubicBezTo>
                      <a:cubicBezTo>
                        <a:pt x="170" y="448"/>
                        <a:pt x="250" y="443"/>
                        <a:pt x="250" y="443"/>
                      </a:cubicBezTo>
                      <a:cubicBezTo>
                        <a:pt x="348" y="345"/>
                        <a:pt x="348" y="345"/>
                        <a:pt x="348" y="345"/>
                      </a:cubicBezTo>
                      <a:cubicBezTo>
                        <a:pt x="348" y="345"/>
                        <a:pt x="364" y="350"/>
                        <a:pt x="372" y="366"/>
                      </a:cubicBezTo>
                      <a:cubicBezTo>
                        <a:pt x="381" y="382"/>
                        <a:pt x="381" y="385"/>
                        <a:pt x="365" y="389"/>
                      </a:cubicBezTo>
                      <a:cubicBezTo>
                        <a:pt x="334" y="396"/>
                        <a:pt x="325" y="424"/>
                        <a:pt x="330" y="447"/>
                      </a:cubicBezTo>
                      <a:cubicBezTo>
                        <a:pt x="680" y="445"/>
                        <a:pt x="680" y="445"/>
                        <a:pt x="680" y="445"/>
                      </a:cubicBezTo>
                      <a:cubicBezTo>
                        <a:pt x="747" y="371"/>
                        <a:pt x="747" y="371"/>
                        <a:pt x="747" y="371"/>
                      </a:cubicBezTo>
                      <a:lnTo>
                        <a:pt x="567" y="213"/>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900"/>
                </a:p>
              </p:txBody>
            </p:sp>
          </p:grpSp>
          <p:sp>
            <p:nvSpPr>
              <p:cNvPr id="192" name="Freeform 539">
                <a:extLst>
                  <a:ext uri="{FF2B5EF4-FFF2-40B4-BE49-F238E27FC236}">
                    <a16:creationId xmlns:a16="http://schemas.microsoft.com/office/drawing/2014/main" id="{93BC1334-0F1F-5E46-A019-F5A04A4119A7}"/>
                  </a:ext>
                </a:extLst>
              </p:cNvPr>
              <p:cNvSpPr>
                <a:spLocks/>
              </p:cNvSpPr>
              <p:nvPr/>
            </p:nvSpPr>
            <p:spPr bwMode="auto">
              <a:xfrm>
                <a:off x="2195260" y="4583211"/>
                <a:ext cx="374481" cy="408129"/>
              </a:xfrm>
              <a:custGeom>
                <a:avLst/>
                <a:gdLst>
                  <a:gd name="T0" fmla="*/ 2021 w 2040"/>
                  <a:gd name="T1" fmla="*/ 972 h 2223"/>
                  <a:gd name="T2" fmla="*/ 2009 w 2040"/>
                  <a:gd name="T3" fmla="*/ 835 h 2223"/>
                  <a:gd name="T4" fmla="*/ 1996 w 2040"/>
                  <a:gd name="T5" fmla="*/ 709 h 2223"/>
                  <a:gd name="T6" fmla="*/ 1826 w 2040"/>
                  <a:gd name="T7" fmla="*/ 449 h 2223"/>
                  <a:gd name="T8" fmla="*/ 1769 w 2040"/>
                  <a:gd name="T9" fmla="*/ 238 h 2223"/>
                  <a:gd name="T10" fmla="*/ 1640 w 2040"/>
                  <a:gd name="T11" fmla="*/ 265 h 2223"/>
                  <a:gd name="T12" fmla="*/ 1270 w 2040"/>
                  <a:gd name="T13" fmla="*/ 369 h 2223"/>
                  <a:gd name="T14" fmla="*/ 852 w 2040"/>
                  <a:gd name="T15" fmla="*/ 314 h 2223"/>
                  <a:gd name="T16" fmla="*/ 704 w 2040"/>
                  <a:gd name="T17" fmla="*/ 191 h 2223"/>
                  <a:gd name="T18" fmla="*/ 606 w 2040"/>
                  <a:gd name="T19" fmla="*/ 190 h 2223"/>
                  <a:gd name="T20" fmla="*/ 674 w 2040"/>
                  <a:gd name="T21" fmla="*/ 258 h 2223"/>
                  <a:gd name="T22" fmla="*/ 562 w 2040"/>
                  <a:gd name="T23" fmla="*/ 259 h 2223"/>
                  <a:gd name="T24" fmla="*/ 496 w 2040"/>
                  <a:gd name="T25" fmla="*/ 151 h 2223"/>
                  <a:gd name="T26" fmla="*/ 347 w 2040"/>
                  <a:gd name="T27" fmla="*/ 46 h 2223"/>
                  <a:gd name="T28" fmla="*/ 123 w 2040"/>
                  <a:gd name="T29" fmla="*/ 13 h 2223"/>
                  <a:gd name="T30" fmla="*/ 115 w 2040"/>
                  <a:gd name="T31" fmla="*/ 88 h 2223"/>
                  <a:gd name="T32" fmla="*/ 108 w 2040"/>
                  <a:gd name="T33" fmla="*/ 193 h 2223"/>
                  <a:gd name="T34" fmla="*/ 35 w 2040"/>
                  <a:gd name="T35" fmla="*/ 212 h 2223"/>
                  <a:gd name="T36" fmla="*/ 19 w 2040"/>
                  <a:gd name="T37" fmla="*/ 245 h 2223"/>
                  <a:gd name="T38" fmla="*/ 153 w 2040"/>
                  <a:gd name="T39" fmla="*/ 378 h 2223"/>
                  <a:gd name="T40" fmla="*/ 107 w 2040"/>
                  <a:gd name="T41" fmla="*/ 460 h 2223"/>
                  <a:gd name="T42" fmla="*/ 162 w 2040"/>
                  <a:gd name="T43" fmla="*/ 567 h 2223"/>
                  <a:gd name="T44" fmla="*/ 220 w 2040"/>
                  <a:gd name="T45" fmla="*/ 706 h 2223"/>
                  <a:gd name="T46" fmla="*/ 179 w 2040"/>
                  <a:gd name="T47" fmla="*/ 849 h 2223"/>
                  <a:gd name="T48" fmla="*/ 114 w 2040"/>
                  <a:gd name="T49" fmla="*/ 855 h 2223"/>
                  <a:gd name="T50" fmla="*/ 73 w 2040"/>
                  <a:gd name="T51" fmla="*/ 1022 h 2223"/>
                  <a:gd name="T52" fmla="*/ 167 w 2040"/>
                  <a:gd name="T53" fmla="*/ 1192 h 2223"/>
                  <a:gd name="T54" fmla="*/ 223 w 2040"/>
                  <a:gd name="T55" fmla="*/ 1306 h 2223"/>
                  <a:gd name="T56" fmla="*/ 164 w 2040"/>
                  <a:gd name="T57" fmla="*/ 1396 h 2223"/>
                  <a:gd name="T58" fmla="*/ 156 w 2040"/>
                  <a:gd name="T59" fmla="*/ 1538 h 2223"/>
                  <a:gd name="T60" fmla="*/ 330 w 2040"/>
                  <a:gd name="T61" fmla="*/ 1551 h 2223"/>
                  <a:gd name="T62" fmla="*/ 540 w 2040"/>
                  <a:gd name="T63" fmla="*/ 1602 h 2223"/>
                  <a:gd name="T64" fmla="*/ 688 w 2040"/>
                  <a:gd name="T65" fmla="*/ 1663 h 2223"/>
                  <a:gd name="T66" fmla="*/ 1046 w 2040"/>
                  <a:gd name="T67" fmla="*/ 1911 h 2223"/>
                  <a:gd name="T68" fmla="*/ 1444 w 2040"/>
                  <a:gd name="T69" fmla="*/ 2223 h 2223"/>
                  <a:gd name="T70" fmla="*/ 1452 w 2040"/>
                  <a:gd name="T71" fmla="*/ 2116 h 2223"/>
                  <a:gd name="T72" fmla="*/ 1447 w 2040"/>
                  <a:gd name="T73" fmla="*/ 2057 h 2223"/>
                  <a:gd name="T74" fmla="*/ 1516 w 2040"/>
                  <a:gd name="T75" fmla="*/ 2000 h 2223"/>
                  <a:gd name="T76" fmla="*/ 1611 w 2040"/>
                  <a:gd name="T77" fmla="*/ 2012 h 2223"/>
                  <a:gd name="T78" fmla="*/ 1707 w 2040"/>
                  <a:gd name="T79" fmla="*/ 2013 h 2223"/>
                  <a:gd name="T80" fmla="*/ 1833 w 2040"/>
                  <a:gd name="T81" fmla="*/ 2203 h 2223"/>
                  <a:gd name="T82" fmla="*/ 1947 w 2040"/>
                  <a:gd name="T83" fmla="*/ 2036 h 2223"/>
                  <a:gd name="T84" fmla="*/ 1882 w 2040"/>
                  <a:gd name="T85" fmla="*/ 1806 h 2223"/>
                  <a:gd name="T86" fmla="*/ 1729 w 2040"/>
                  <a:gd name="T87" fmla="*/ 1834 h 2223"/>
                  <a:gd name="T88" fmla="*/ 1593 w 2040"/>
                  <a:gd name="T89" fmla="*/ 1779 h 2223"/>
                  <a:gd name="T90" fmla="*/ 1574 w 2040"/>
                  <a:gd name="T91" fmla="*/ 1629 h 2223"/>
                  <a:gd name="T92" fmla="*/ 1663 w 2040"/>
                  <a:gd name="T93" fmla="*/ 1559 h 2223"/>
                  <a:gd name="T94" fmla="*/ 1580 w 2040"/>
                  <a:gd name="T95" fmla="*/ 1328 h 2223"/>
                  <a:gd name="T96" fmla="*/ 1633 w 2040"/>
                  <a:gd name="T97" fmla="*/ 1227 h 2223"/>
                  <a:gd name="T98" fmla="*/ 1730 w 2040"/>
                  <a:gd name="T99" fmla="*/ 1257 h 2223"/>
                  <a:gd name="T100" fmla="*/ 1864 w 2040"/>
                  <a:gd name="T101" fmla="*/ 1361 h 2223"/>
                  <a:gd name="T102" fmla="*/ 1958 w 2040"/>
                  <a:gd name="T103" fmla="*/ 1292 h 2223"/>
                  <a:gd name="T104" fmla="*/ 2017 w 2040"/>
                  <a:gd name="T105" fmla="*/ 1159 h 2223"/>
                  <a:gd name="T106" fmla="*/ 2033 w 2040"/>
                  <a:gd name="T107" fmla="*/ 1058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0" h="2223">
                    <a:moveTo>
                      <a:pt x="2033" y="1058"/>
                    </a:moveTo>
                    <a:cubicBezTo>
                      <a:pt x="2040" y="1031"/>
                      <a:pt x="2038" y="1003"/>
                      <a:pt x="2021" y="972"/>
                    </a:cubicBezTo>
                    <a:cubicBezTo>
                      <a:pt x="2003" y="942"/>
                      <a:pt x="2012" y="915"/>
                      <a:pt x="2014" y="898"/>
                    </a:cubicBezTo>
                    <a:cubicBezTo>
                      <a:pt x="2015" y="882"/>
                      <a:pt x="2016" y="875"/>
                      <a:pt x="2009" y="835"/>
                    </a:cubicBezTo>
                    <a:cubicBezTo>
                      <a:pt x="2002" y="798"/>
                      <a:pt x="2002" y="791"/>
                      <a:pt x="2006" y="772"/>
                    </a:cubicBezTo>
                    <a:cubicBezTo>
                      <a:pt x="2011" y="753"/>
                      <a:pt x="2019" y="732"/>
                      <a:pt x="1996" y="709"/>
                    </a:cubicBezTo>
                    <a:cubicBezTo>
                      <a:pt x="1974" y="687"/>
                      <a:pt x="1886" y="564"/>
                      <a:pt x="1875" y="539"/>
                    </a:cubicBezTo>
                    <a:cubicBezTo>
                      <a:pt x="1864" y="514"/>
                      <a:pt x="1840" y="468"/>
                      <a:pt x="1826" y="449"/>
                    </a:cubicBezTo>
                    <a:cubicBezTo>
                      <a:pt x="1812" y="429"/>
                      <a:pt x="1779" y="412"/>
                      <a:pt x="1774" y="388"/>
                    </a:cubicBezTo>
                    <a:cubicBezTo>
                      <a:pt x="1770" y="364"/>
                      <a:pt x="1766" y="252"/>
                      <a:pt x="1769" y="238"/>
                    </a:cubicBezTo>
                    <a:cubicBezTo>
                      <a:pt x="1734" y="246"/>
                      <a:pt x="1726" y="250"/>
                      <a:pt x="1708" y="257"/>
                    </a:cubicBezTo>
                    <a:cubicBezTo>
                      <a:pt x="1690" y="264"/>
                      <a:pt x="1661" y="263"/>
                      <a:pt x="1640" y="265"/>
                    </a:cubicBezTo>
                    <a:cubicBezTo>
                      <a:pt x="1618" y="266"/>
                      <a:pt x="1601" y="267"/>
                      <a:pt x="1589" y="239"/>
                    </a:cubicBezTo>
                    <a:cubicBezTo>
                      <a:pt x="1500" y="268"/>
                      <a:pt x="1322" y="346"/>
                      <a:pt x="1270" y="369"/>
                    </a:cubicBezTo>
                    <a:cubicBezTo>
                      <a:pt x="1207" y="397"/>
                      <a:pt x="1132" y="386"/>
                      <a:pt x="1067" y="369"/>
                    </a:cubicBezTo>
                    <a:cubicBezTo>
                      <a:pt x="1002" y="351"/>
                      <a:pt x="880" y="322"/>
                      <a:pt x="852" y="314"/>
                    </a:cubicBezTo>
                    <a:cubicBezTo>
                      <a:pt x="824" y="306"/>
                      <a:pt x="812" y="295"/>
                      <a:pt x="797" y="276"/>
                    </a:cubicBezTo>
                    <a:cubicBezTo>
                      <a:pt x="781" y="258"/>
                      <a:pt x="726" y="205"/>
                      <a:pt x="704" y="191"/>
                    </a:cubicBezTo>
                    <a:cubicBezTo>
                      <a:pt x="682" y="177"/>
                      <a:pt x="609" y="140"/>
                      <a:pt x="589" y="136"/>
                    </a:cubicBezTo>
                    <a:cubicBezTo>
                      <a:pt x="557" y="162"/>
                      <a:pt x="586" y="182"/>
                      <a:pt x="606" y="190"/>
                    </a:cubicBezTo>
                    <a:cubicBezTo>
                      <a:pt x="626" y="198"/>
                      <a:pt x="633" y="197"/>
                      <a:pt x="658" y="208"/>
                    </a:cubicBezTo>
                    <a:cubicBezTo>
                      <a:pt x="684" y="220"/>
                      <a:pt x="678" y="241"/>
                      <a:pt x="674" y="258"/>
                    </a:cubicBezTo>
                    <a:cubicBezTo>
                      <a:pt x="669" y="274"/>
                      <a:pt x="660" y="278"/>
                      <a:pt x="648" y="276"/>
                    </a:cubicBezTo>
                    <a:cubicBezTo>
                      <a:pt x="636" y="275"/>
                      <a:pt x="579" y="265"/>
                      <a:pt x="562" y="259"/>
                    </a:cubicBezTo>
                    <a:cubicBezTo>
                      <a:pt x="546" y="253"/>
                      <a:pt x="550" y="240"/>
                      <a:pt x="541" y="214"/>
                    </a:cubicBezTo>
                    <a:cubicBezTo>
                      <a:pt x="533" y="189"/>
                      <a:pt x="519" y="173"/>
                      <a:pt x="496" y="151"/>
                    </a:cubicBezTo>
                    <a:cubicBezTo>
                      <a:pt x="479" y="135"/>
                      <a:pt x="446" y="116"/>
                      <a:pt x="423" y="96"/>
                    </a:cubicBezTo>
                    <a:cubicBezTo>
                      <a:pt x="400" y="76"/>
                      <a:pt x="370" y="56"/>
                      <a:pt x="347" y="46"/>
                    </a:cubicBezTo>
                    <a:cubicBezTo>
                      <a:pt x="323" y="35"/>
                      <a:pt x="252" y="25"/>
                      <a:pt x="227" y="28"/>
                    </a:cubicBezTo>
                    <a:cubicBezTo>
                      <a:pt x="203" y="32"/>
                      <a:pt x="163" y="26"/>
                      <a:pt x="123" y="13"/>
                    </a:cubicBezTo>
                    <a:cubicBezTo>
                      <a:pt x="83" y="0"/>
                      <a:pt x="83" y="21"/>
                      <a:pt x="99" y="36"/>
                    </a:cubicBezTo>
                    <a:cubicBezTo>
                      <a:pt x="114" y="52"/>
                      <a:pt x="116" y="71"/>
                      <a:pt x="115" y="88"/>
                    </a:cubicBezTo>
                    <a:cubicBezTo>
                      <a:pt x="114" y="104"/>
                      <a:pt x="106" y="116"/>
                      <a:pt x="100" y="137"/>
                    </a:cubicBezTo>
                    <a:cubicBezTo>
                      <a:pt x="94" y="158"/>
                      <a:pt x="101" y="176"/>
                      <a:pt x="108" y="193"/>
                    </a:cubicBezTo>
                    <a:cubicBezTo>
                      <a:pt x="115" y="211"/>
                      <a:pt x="102" y="211"/>
                      <a:pt x="88" y="211"/>
                    </a:cubicBezTo>
                    <a:cubicBezTo>
                      <a:pt x="74" y="211"/>
                      <a:pt x="49" y="213"/>
                      <a:pt x="35" y="212"/>
                    </a:cubicBezTo>
                    <a:cubicBezTo>
                      <a:pt x="21" y="211"/>
                      <a:pt x="12" y="212"/>
                      <a:pt x="6" y="224"/>
                    </a:cubicBezTo>
                    <a:cubicBezTo>
                      <a:pt x="0" y="235"/>
                      <a:pt x="6" y="235"/>
                      <a:pt x="19" y="245"/>
                    </a:cubicBezTo>
                    <a:cubicBezTo>
                      <a:pt x="32" y="254"/>
                      <a:pt x="83" y="279"/>
                      <a:pt x="113" y="290"/>
                    </a:cubicBezTo>
                    <a:cubicBezTo>
                      <a:pt x="143" y="300"/>
                      <a:pt x="143" y="334"/>
                      <a:pt x="153" y="378"/>
                    </a:cubicBezTo>
                    <a:cubicBezTo>
                      <a:pt x="164" y="422"/>
                      <a:pt x="150" y="413"/>
                      <a:pt x="139" y="429"/>
                    </a:cubicBezTo>
                    <a:cubicBezTo>
                      <a:pt x="131" y="440"/>
                      <a:pt x="107" y="446"/>
                      <a:pt x="107" y="460"/>
                    </a:cubicBezTo>
                    <a:cubicBezTo>
                      <a:pt x="107" y="474"/>
                      <a:pt x="127" y="485"/>
                      <a:pt x="146" y="499"/>
                    </a:cubicBezTo>
                    <a:cubicBezTo>
                      <a:pt x="165" y="513"/>
                      <a:pt x="160" y="525"/>
                      <a:pt x="162" y="567"/>
                    </a:cubicBezTo>
                    <a:cubicBezTo>
                      <a:pt x="164" y="610"/>
                      <a:pt x="176" y="646"/>
                      <a:pt x="199" y="661"/>
                    </a:cubicBezTo>
                    <a:cubicBezTo>
                      <a:pt x="222" y="675"/>
                      <a:pt x="218" y="675"/>
                      <a:pt x="220" y="706"/>
                    </a:cubicBezTo>
                    <a:cubicBezTo>
                      <a:pt x="222" y="738"/>
                      <a:pt x="216" y="741"/>
                      <a:pt x="192" y="769"/>
                    </a:cubicBezTo>
                    <a:cubicBezTo>
                      <a:pt x="167" y="798"/>
                      <a:pt x="178" y="820"/>
                      <a:pt x="179" y="849"/>
                    </a:cubicBezTo>
                    <a:cubicBezTo>
                      <a:pt x="181" y="877"/>
                      <a:pt x="139" y="861"/>
                      <a:pt x="118" y="856"/>
                    </a:cubicBezTo>
                    <a:cubicBezTo>
                      <a:pt x="117" y="855"/>
                      <a:pt x="115" y="855"/>
                      <a:pt x="114" y="855"/>
                    </a:cubicBezTo>
                    <a:cubicBezTo>
                      <a:pt x="117" y="893"/>
                      <a:pt x="113" y="933"/>
                      <a:pt x="97" y="957"/>
                    </a:cubicBezTo>
                    <a:cubicBezTo>
                      <a:pt x="79" y="986"/>
                      <a:pt x="73" y="1004"/>
                      <a:pt x="73" y="1022"/>
                    </a:cubicBezTo>
                    <a:cubicBezTo>
                      <a:pt x="73" y="1041"/>
                      <a:pt x="76" y="1097"/>
                      <a:pt x="96" y="1124"/>
                    </a:cubicBezTo>
                    <a:cubicBezTo>
                      <a:pt x="116" y="1151"/>
                      <a:pt x="147" y="1164"/>
                      <a:pt x="167" y="1192"/>
                    </a:cubicBezTo>
                    <a:cubicBezTo>
                      <a:pt x="186" y="1220"/>
                      <a:pt x="199" y="1243"/>
                      <a:pt x="204" y="1265"/>
                    </a:cubicBezTo>
                    <a:cubicBezTo>
                      <a:pt x="209" y="1287"/>
                      <a:pt x="219" y="1288"/>
                      <a:pt x="223" y="1306"/>
                    </a:cubicBezTo>
                    <a:cubicBezTo>
                      <a:pt x="226" y="1323"/>
                      <a:pt x="213" y="1403"/>
                      <a:pt x="202" y="1412"/>
                    </a:cubicBezTo>
                    <a:cubicBezTo>
                      <a:pt x="202" y="1412"/>
                      <a:pt x="181" y="1390"/>
                      <a:pt x="164" y="1396"/>
                    </a:cubicBezTo>
                    <a:cubicBezTo>
                      <a:pt x="154" y="1400"/>
                      <a:pt x="150" y="1425"/>
                      <a:pt x="149" y="1442"/>
                    </a:cubicBezTo>
                    <a:cubicBezTo>
                      <a:pt x="148" y="1454"/>
                      <a:pt x="153" y="1504"/>
                      <a:pt x="156" y="1538"/>
                    </a:cubicBezTo>
                    <a:cubicBezTo>
                      <a:pt x="163" y="1541"/>
                      <a:pt x="169" y="1545"/>
                      <a:pt x="176" y="1548"/>
                    </a:cubicBezTo>
                    <a:cubicBezTo>
                      <a:pt x="234" y="1576"/>
                      <a:pt x="271" y="1562"/>
                      <a:pt x="330" y="1551"/>
                    </a:cubicBezTo>
                    <a:cubicBezTo>
                      <a:pt x="390" y="1541"/>
                      <a:pt x="403" y="1579"/>
                      <a:pt x="438" y="1599"/>
                    </a:cubicBezTo>
                    <a:cubicBezTo>
                      <a:pt x="473" y="1618"/>
                      <a:pt x="510" y="1602"/>
                      <a:pt x="540" y="1602"/>
                    </a:cubicBezTo>
                    <a:cubicBezTo>
                      <a:pt x="569" y="1602"/>
                      <a:pt x="594" y="1614"/>
                      <a:pt x="622" y="1640"/>
                    </a:cubicBezTo>
                    <a:cubicBezTo>
                      <a:pt x="638" y="1654"/>
                      <a:pt x="639" y="1665"/>
                      <a:pt x="688" y="1663"/>
                    </a:cubicBezTo>
                    <a:cubicBezTo>
                      <a:pt x="737" y="1661"/>
                      <a:pt x="772" y="1689"/>
                      <a:pt x="800" y="1712"/>
                    </a:cubicBezTo>
                    <a:cubicBezTo>
                      <a:pt x="828" y="1736"/>
                      <a:pt x="990" y="1860"/>
                      <a:pt x="1046" y="1911"/>
                    </a:cubicBezTo>
                    <a:cubicBezTo>
                      <a:pt x="1102" y="1963"/>
                      <a:pt x="1301" y="2129"/>
                      <a:pt x="1379" y="2188"/>
                    </a:cubicBezTo>
                    <a:cubicBezTo>
                      <a:pt x="1400" y="2204"/>
                      <a:pt x="1422" y="2215"/>
                      <a:pt x="1444" y="2223"/>
                    </a:cubicBezTo>
                    <a:cubicBezTo>
                      <a:pt x="1449" y="2202"/>
                      <a:pt x="1455" y="2180"/>
                      <a:pt x="1460" y="2167"/>
                    </a:cubicBezTo>
                    <a:cubicBezTo>
                      <a:pt x="1467" y="2143"/>
                      <a:pt x="1472" y="2132"/>
                      <a:pt x="1452" y="2116"/>
                    </a:cubicBezTo>
                    <a:cubicBezTo>
                      <a:pt x="1433" y="2101"/>
                      <a:pt x="1388" y="2094"/>
                      <a:pt x="1404" y="2068"/>
                    </a:cubicBezTo>
                    <a:cubicBezTo>
                      <a:pt x="1421" y="2043"/>
                      <a:pt x="1430" y="2052"/>
                      <a:pt x="1447" y="2057"/>
                    </a:cubicBezTo>
                    <a:cubicBezTo>
                      <a:pt x="1463" y="2061"/>
                      <a:pt x="1469" y="2048"/>
                      <a:pt x="1478" y="2037"/>
                    </a:cubicBezTo>
                    <a:cubicBezTo>
                      <a:pt x="1488" y="2025"/>
                      <a:pt x="1496" y="2009"/>
                      <a:pt x="1516" y="2000"/>
                    </a:cubicBezTo>
                    <a:cubicBezTo>
                      <a:pt x="1536" y="1992"/>
                      <a:pt x="1546" y="2002"/>
                      <a:pt x="1560" y="2011"/>
                    </a:cubicBezTo>
                    <a:cubicBezTo>
                      <a:pt x="1574" y="2020"/>
                      <a:pt x="1587" y="2030"/>
                      <a:pt x="1611" y="2012"/>
                    </a:cubicBezTo>
                    <a:cubicBezTo>
                      <a:pt x="1634" y="1995"/>
                      <a:pt x="1654" y="2000"/>
                      <a:pt x="1669" y="2007"/>
                    </a:cubicBezTo>
                    <a:cubicBezTo>
                      <a:pt x="1684" y="2014"/>
                      <a:pt x="1696" y="2005"/>
                      <a:pt x="1707" y="2013"/>
                    </a:cubicBezTo>
                    <a:cubicBezTo>
                      <a:pt x="1717" y="2022"/>
                      <a:pt x="1759" y="2072"/>
                      <a:pt x="1772" y="2095"/>
                    </a:cubicBezTo>
                    <a:cubicBezTo>
                      <a:pt x="1785" y="2119"/>
                      <a:pt x="1833" y="2203"/>
                      <a:pt x="1833" y="2203"/>
                    </a:cubicBezTo>
                    <a:cubicBezTo>
                      <a:pt x="1885" y="2159"/>
                      <a:pt x="1930" y="2125"/>
                      <a:pt x="1937" y="2111"/>
                    </a:cubicBezTo>
                    <a:cubicBezTo>
                      <a:pt x="1944" y="2096"/>
                      <a:pt x="1947" y="2064"/>
                      <a:pt x="1947" y="2036"/>
                    </a:cubicBezTo>
                    <a:cubicBezTo>
                      <a:pt x="1947" y="2007"/>
                      <a:pt x="1922" y="1834"/>
                      <a:pt x="1915" y="1824"/>
                    </a:cubicBezTo>
                    <a:cubicBezTo>
                      <a:pt x="1908" y="1813"/>
                      <a:pt x="1895" y="1808"/>
                      <a:pt x="1882" y="1806"/>
                    </a:cubicBezTo>
                    <a:cubicBezTo>
                      <a:pt x="1869" y="1804"/>
                      <a:pt x="1814" y="1781"/>
                      <a:pt x="1805" y="1788"/>
                    </a:cubicBezTo>
                    <a:cubicBezTo>
                      <a:pt x="1796" y="1795"/>
                      <a:pt x="1773" y="1815"/>
                      <a:pt x="1729" y="1834"/>
                    </a:cubicBezTo>
                    <a:cubicBezTo>
                      <a:pt x="1684" y="1853"/>
                      <a:pt x="1667" y="1873"/>
                      <a:pt x="1641" y="1849"/>
                    </a:cubicBezTo>
                    <a:cubicBezTo>
                      <a:pt x="1615" y="1826"/>
                      <a:pt x="1593" y="1803"/>
                      <a:pt x="1593" y="1779"/>
                    </a:cubicBezTo>
                    <a:cubicBezTo>
                      <a:pt x="1593" y="1756"/>
                      <a:pt x="1588" y="1732"/>
                      <a:pt x="1581" y="1698"/>
                    </a:cubicBezTo>
                    <a:cubicBezTo>
                      <a:pt x="1574" y="1664"/>
                      <a:pt x="1564" y="1638"/>
                      <a:pt x="1574" y="1629"/>
                    </a:cubicBezTo>
                    <a:cubicBezTo>
                      <a:pt x="1585" y="1620"/>
                      <a:pt x="1626" y="1612"/>
                      <a:pt x="1634" y="1610"/>
                    </a:cubicBezTo>
                    <a:cubicBezTo>
                      <a:pt x="1626" y="1587"/>
                      <a:pt x="1632" y="1558"/>
                      <a:pt x="1663" y="1559"/>
                    </a:cubicBezTo>
                    <a:cubicBezTo>
                      <a:pt x="1656" y="1525"/>
                      <a:pt x="1618" y="1442"/>
                      <a:pt x="1616" y="1423"/>
                    </a:cubicBezTo>
                    <a:cubicBezTo>
                      <a:pt x="1615" y="1404"/>
                      <a:pt x="1590" y="1350"/>
                      <a:pt x="1580" y="1328"/>
                    </a:cubicBezTo>
                    <a:cubicBezTo>
                      <a:pt x="1571" y="1306"/>
                      <a:pt x="1550" y="1256"/>
                      <a:pt x="1565" y="1236"/>
                    </a:cubicBezTo>
                    <a:cubicBezTo>
                      <a:pt x="1580" y="1216"/>
                      <a:pt x="1608" y="1216"/>
                      <a:pt x="1633" y="1227"/>
                    </a:cubicBezTo>
                    <a:cubicBezTo>
                      <a:pt x="1648" y="1234"/>
                      <a:pt x="1660" y="1223"/>
                      <a:pt x="1676" y="1229"/>
                    </a:cubicBezTo>
                    <a:cubicBezTo>
                      <a:pt x="1693" y="1234"/>
                      <a:pt x="1716" y="1238"/>
                      <a:pt x="1730" y="1257"/>
                    </a:cubicBezTo>
                    <a:cubicBezTo>
                      <a:pt x="1744" y="1275"/>
                      <a:pt x="1763" y="1298"/>
                      <a:pt x="1782" y="1308"/>
                    </a:cubicBezTo>
                    <a:cubicBezTo>
                      <a:pt x="1800" y="1319"/>
                      <a:pt x="1846" y="1350"/>
                      <a:pt x="1864" y="1361"/>
                    </a:cubicBezTo>
                    <a:cubicBezTo>
                      <a:pt x="1881" y="1371"/>
                      <a:pt x="1915" y="1379"/>
                      <a:pt x="1927" y="1360"/>
                    </a:cubicBezTo>
                    <a:cubicBezTo>
                      <a:pt x="1939" y="1341"/>
                      <a:pt x="1954" y="1316"/>
                      <a:pt x="1958" y="1292"/>
                    </a:cubicBezTo>
                    <a:cubicBezTo>
                      <a:pt x="1963" y="1267"/>
                      <a:pt x="1978" y="1232"/>
                      <a:pt x="1990" y="1216"/>
                    </a:cubicBezTo>
                    <a:cubicBezTo>
                      <a:pt x="2002" y="1199"/>
                      <a:pt x="2022" y="1175"/>
                      <a:pt x="2017" y="1159"/>
                    </a:cubicBezTo>
                    <a:cubicBezTo>
                      <a:pt x="2012" y="1144"/>
                      <a:pt x="1995" y="1144"/>
                      <a:pt x="2009" y="1123"/>
                    </a:cubicBezTo>
                    <a:cubicBezTo>
                      <a:pt x="2023" y="1102"/>
                      <a:pt x="2026" y="1085"/>
                      <a:pt x="2033" y="1058"/>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193" name="Freeform 550">
                <a:extLst>
                  <a:ext uri="{FF2B5EF4-FFF2-40B4-BE49-F238E27FC236}">
                    <a16:creationId xmlns:a16="http://schemas.microsoft.com/office/drawing/2014/main" id="{A871706B-AE68-8A42-BE6F-4355FA0D60DB}"/>
                  </a:ext>
                </a:extLst>
              </p:cNvPr>
              <p:cNvSpPr>
                <a:spLocks/>
              </p:cNvSpPr>
              <p:nvPr/>
            </p:nvSpPr>
            <p:spPr bwMode="auto">
              <a:xfrm>
                <a:off x="2346483" y="4355989"/>
                <a:ext cx="253333" cy="251467"/>
              </a:xfrm>
              <a:custGeom>
                <a:avLst/>
                <a:gdLst>
                  <a:gd name="T0" fmla="*/ 1291 w 1380"/>
                  <a:gd name="T1" fmla="*/ 520 h 1370"/>
                  <a:gd name="T2" fmla="*/ 1134 w 1380"/>
                  <a:gd name="T3" fmla="*/ 510 h 1370"/>
                  <a:gd name="T4" fmla="*/ 1101 w 1380"/>
                  <a:gd name="T5" fmla="*/ 444 h 1370"/>
                  <a:gd name="T6" fmla="*/ 1077 w 1380"/>
                  <a:gd name="T7" fmla="*/ 356 h 1370"/>
                  <a:gd name="T8" fmla="*/ 981 w 1380"/>
                  <a:gd name="T9" fmla="*/ 345 h 1370"/>
                  <a:gd name="T10" fmla="*/ 1014 w 1380"/>
                  <a:gd name="T11" fmla="*/ 275 h 1370"/>
                  <a:gd name="T12" fmla="*/ 1014 w 1380"/>
                  <a:gd name="T13" fmla="*/ 178 h 1370"/>
                  <a:gd name="T14" fmla="*/ 1063 w 1380"/>
                  <a:gd name="T15" fmla="*/ 61 h 1370"/>
                  <a:gd name="T16" fmla="*/ 941 w 1380"/>
                  <a:gd name="T17" fmla="*/ 7 h 1370"/>
                  <a:gd name="T18" fmla="*/ 844 w 1380"/>
                  <a:gd name="T19" fmla="*/ 50 h 1370"/>
                  <a:gd name="T20" fmla="*/ 744 w 1380"/>
                  <a:gd name="T21" fmla="*/ 151 h 1370"/>
                  <a:gd name="T22" fmla="*/ 665 w 1380"/>
                  <a:gd name="T23" fmla="*/ 177 h 1370"/>
                  <a:gd name="T24" fmla="*/ 497 w 1380"/>
                  <a:gd name="T25" fmla="*/ 156 h 1370"/>
                  <a:gd name="T26" fmla="*/ 427 w 1380"/>
                  <a:gd name="T27" fmla="*/ 184 h 1370"/>
                  <a:gd name="T28" fmla="*/ 344 w 1380"/>
                  <a:gd name="T29" fmla="*/ 169 h 1370"/>
                  <a:gd name="T30" fmla="*/ 306 w 1380"/>
                  <a:gd name="T31" fmla="*/ 131 h 1370"/>
                  <a:gd name="T32" fmla="*/ 277 w 1380"/>
                  <a:gd name="T33" fmla="*/ 104 h 1370"/>
                  <a:gd name="T34" fmla="*/ 240 w 1380"/>
                  <a:gd name="T35" fmla="*/ 36 h 1370"/>
                  <a:gd name="T36" fmla="*/ 21 w 1380"/>
                  <a:gd name="T37" fmla="*/ 70 h 1370"/>
                  <a:gd name="T38" fmla="*/ 118 w 1380"/>
                  <a:gd name="T39" fmla="*/ 292 h 1370"/>
                  <a:gd name="T40" fmla="*/ 200 w 1380"/>
                  <a:gd name="T41" fmla="*/ 410 h 1370"/>
                  <a:gd name="T42" fmla="*/ 350 w 1380"/>
                  <a:gd name="T43" fmla="*/ 480 h 1370"/>
                  <a:gd name="T44" fmla="*/ 532 w 1380"/>
                  <a:gd name="T45" fmla="*/ 596 h 1370"/>
                  <a:gd name="T46" fmla="*/ 675 w 1380"/>
                  <a:gd name="T47" fmla="*/ 593 h 1370"/>
                  <a:gd name="T48" fmla="*/ 703 w 1380"/>
                  <a:gd name="T49" fmla="*/ 697 h 1370"/>
                  <a:gd name="T50" fmla="*/ 757 w 1380"/>
                  <a:gd name="T51" fmla="*/ 853 h 1370"/>
                  <a:gd name="T52" fmla="*/ 740 w 1380"/>
                  <a:gd name="T53" fmla="*/ 916 h 1370"/>
                  <a:gd name="T54" fmla="*/ 846 w 1380"/>
                  <a:gd name="T55" fmla="*/ 986 h 1370"/>
                  <a:gd name="T56" fmla="*/ 714 w 1380"/>
                  <a:gd name="T57" fmla="*/ 1130 h 1370"/>
                  <a:gd name="T58" fmla="*/ 776 w 1380"/>
                  <a:gd name="T59" fmla="*/ 1299 h 1370"/>
                  <a:gd name="T60" fmla="*/ 806 w 1380"/>
                  <a:gd name="T61" fmla="*/ 1370 h 1370"/>
                  <a:gd name="T62" fmla="*/ 913 w 1380"/>
                  <a:gd name="T63" fmla="*/ 1280 h 1370"/>
                  <a:gd name="T64" fmla="*/ 1125 w 1380"/>
                  <a:gd name="T65" fmla="*/ 1045 h 1370"/>
                  <a:gd name="T66" fmla="*/ 1181 w 1380"/>
                  <a:gd name="T67" fmla="*/ 983 h 1370"/>
                  <a:gd name="T68" fmla="*/ 1235 w 1380"/>
                  <a:gd name="T69" fmla="*/ 882 h 1370"/>
                  <a:gd name="T70" fmla="*/ 1256 w 1380"/>
                  <a:gd name="T71" fmla="*/ 682 h 1370"/>
                  <a:gd name="T72" fmla="*/ 1371 w 1380"/>
                  <a:gd name="T73" fmla="*/ 579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0" h="1370">
                    <a:moveTo>
                      <a:pt x="1376" y="543"/>
                    </a:moveTo>
                    <a:cubicBezTo>
                      <a:pt x="1369" y="522"/>
                      <a:pt x="1318" y="523"/>
                      <a:pt x="1291" y="520"/>
                    </a:cubicBezTo>
                    <a:cubicBezTo>
                      <a:pt x="1263" y="518"/>
                      <a:pt x="1209" y="537"/>
                      <a:pt x="1170" y="545"/>
                    </a:cubicBezTo>
                    <a:cubicBezTo>
                      <a:pt x="1132" y="553"/>
                      <a:pt x="1127" y="528"/>
                      <a:pt x="1134" y="510"/>
                    </a:cubicBezTo>
                    <a:cubicBezTo>
                      <a:pt x="1141" y="491"/>
                      <a:pt x="1142" y="482"/>
                      <a:pt x="1134" y="468"/>
                    </a:cubicBezTo>
                    <a:cubicBezTo>
                      <a:pt x="1126" y="455"/>
                      <a:pt x="1108" y="454"/>
                      <a:pt x="1101" y="444"/>
                    </a:cubicBezTo>
                    <a:cubicBezTo>
                      <a:pt x="1094" y="433"/>
                      <a:pt x="1099" y="416"/>
                      <a:pt x="1099" y="397"/>
                    </a:cubicBezTo>
                    <a:cubicBezTo>
                      <a:pt x="1099" y="379"/>
                      <a:pt x="1096" y="378"/>
                      <a:pt x="1077" y="356"/>
                    </a:cubicBezTo>
                    <a:cubicBezTo>
                      <a:pt x="1059" y="334"/>
                      <a:pt x="1031" y="332"/>
                      <a:pt x="1017" y="341"/>
                    </a:cubicBezTo>
                    <a:cubicBezTo>
                      <a:pt x="1004" y="350"/>
                      <a:pt x="990" y="357"/>
                      <a:pt x="981" y="345"/>
                    </a:cubicBezTo>
                    <a:cubicBezTo>
                      <a:pt x="973" y="334"/>
                      <a:pt x="996" y="300"/>
                      <a:pt x="1002" y="294"/>
                    </a:cubicBezTo>
                    <a:cubicBezTo>
                      <a:pt x="1009" y="288"/>
                      <a:pt x="1010" y="281"/>
                      <a:pt x="1014" y="275"/>
                    </a:cubicBezTo>
                    <a:cubicBezTo>
                      <a:pt x="1017" y="269"/>
                      <a:pt x="1015" y="242"/>
                      <a:pt x="1012" y="228"/>
                    </a:cubicBezTo>
                    <a:cubicBezTo>
                      <a:pt x="1009" y="214"/>
                      <a:pt x="1010" y="191"/>
                      <a:pt x="1014" y="178"/>
                    </a:cubicBezTo>
                    <a:cubicBezTo>
                      <a:pt x="1017" y="165"/>
                      <a:pt x="1035" y="119"/>
                      <a:pt x="1045" y="101"/>
                    </a:cubicBezTo>
                    <a:cubicBezTo>
                      <a:pt x="1051" y="93"/>
                      <a:pt x="1057" y="77"/>
                      <a:pt x="1063" y="61"/>
                    </a:cubicBezTo>
                    <a:cubicBezTo>
                      <a:pt x="1036" y="37"/>
                      <a:pt x="995" y="11"/>
                      <a:pt x="987" y="7"/>
                    </a:cubicBezTo>
                    <a:cubicBezTo>
                      <a:pt x="976" y="2"/>
                      <a:pt x="952" y="0"/>
                      <a:pt x="941" y="7"/>
                    </a:cubicBezTo>
                    <a:cubicBezTo>
                      <a:pt x="931" y="14"/>
                      <a:pt x="924" y="25"/>
                      <a:pt x="910" y="25"/>
                    </a:cubicBezTo>
                    <a:cubicBezTo>
                      <a:pt x="896" y="25"/>
                      <a:pt x="879" y="30"/>
                      <a:pt x="844" y="50"/>
                    </a:cubicBezTo>
                    <a:cubicBezTo>
                      <a:pt x="809" y="70"/>
                      <a:pt x="802" y="114"/>
                      <a:pt x="794" y="126"/>
                    </a:cubicBezTo>
                    <a:cubicBezTo>
                      <a:pt x="785" y="139"/>
                      <a:pt x="757" y="146"/>
                      <a:pt x="744" y="151"/>
                    </a:cubicBezTo>
                    <a:cubicBezTo>
                      <a:pt x="732" y="156"/>
                      <a:pt x="723" y="163"/>
                      <a:pt x="730" y="189"/>
                    </a:cubicBezTo>
                    <a:cubicBezTo>
                      <a:pt x="713" y="192"/>
                      <a:pt x="677" y="183"/>
                      <a:pt x="665" y="177"/>
                    </a:cubicBezTo>
                    <a:cubicBezTo>
                      <a:pt x="653" y="171"/>
                      <a:pt x="617" y="174"/>
                      <a:pt x="595" y="173"/>
                    </a:cubicBezTo>
                    <a:cubicBezTo>
                      <a:pt x="572" y="172"/>
                      <a:pt x="520" y="163"/>
                      <a:pt x="497" y="156"/>
                    </a:cubicBezTo>
                    <a:cubicBezTo>
                      <a:pt x="475" y="149"/>
                      <a:pt x="456" y="153"/>
                      <a:pt x="459" y="174"/>
                    </a:cubicBezTo>
                    <a:cubicBezTo>
                      <a:pt x="461" y="196"/>
                      <a:pt x="439" y="190"/>
                      <a:pt x="427" y="184"/>
                    </a:cubicBezTo>
                    <a:cubicBezTo>
                      <a:pt x="415" y="178"/>
                      <a:pt x="405" y="173"/>
                      <a:pt x="390" y="174"/>
                    </a:cubicBezTo>
                    <a:cubicBezTo>
                      <a:pt x="374" y="176"/>
                      <a:pt x="351" y="173"/>
                      <a:pt x="344" y="169"/>
                    </a:cubicBezTo>
                    <a:cubicBezTo>
                      <a:pt x="337" y="164"/>
                      <a:pt x="337" y="145"/>
                      <a:pt x="335" y="141"/>
                    </a:cubicBezTo>
                    <a:cubicBezTo>
                      <a:pt x="332" y="136"/>
                      <a:pt x="322" y="136"/>
                      <a:pt x="306" y="131"/>
                    </a:cubicBezTo>
                    <a:cubicBezTo>
                      <a:pt x="291" y="126"/>
                      <a:pt x="283" y="130"/>
                      <a:pt x="278" y="122"/>
                    </a:cubicBezTo>
                    <a:cubicBezTo>
                      <a:pt x="274" y="114"/>
                      <a:pt x="283" y="112"/>
                      <a:pt x="277" y="104"/>
                    </a:cubicBezTo>
                    <a:cubicBezTo>
                      <a:pt x="271" y="96"/>
                      <a:pt x="255" y="61"/>
                      <a:pt x="255" y="53"/>
                    </a:cubicBezTo>
                    <a:cubicBezTo>
                      <a:pt x="255" y="44"/>
                      <a:pt x="249" y="39"/>
                      <a:pt x="240" y="36"/>
                    </a:cubicBezTo>
                    <a:cubicBezTo>
                      <a:pt x="230" y="34"/>
                      <a:pt x="212" y="21"/>
                      <a:pt x="202" y="4"/>
                    </a:cubicBezTo>
                    <a:cubicBezTo>
                      <a:pt x="185" y="9"/>
                      <a:pt x="58" y="55"/>
                      <a:pt x="21" y="70"/>
                    </a:cubicBezTo>
                    <a:cubicBezTo>
                      <a:pt x="0" y="92"/>
                      <a:pt x="45" y="184"/>
                      <a:pt x="62" y="214"/>
                    </a:cubicBezTo>
                    <a:cubicBezTo>
                      <a:pt x="78" y="245"/>
                      <a:pt x="99" y="274"/>
                      <a:pt x="118" y="292"/>
                    </a:cubicBezTo>
                    <a:cubicBezTo>
                      <a:pt x="137" y="309"/>
                      <a:pt x="142" y="317"/>
                      <a:pt x="148" y="342"/>
                    </a:cubicBezTo>
                    <a:cubicBezTo>
                      <a:pt x="154" y="367"/>
                      <a:pt x="169" y="396"/>
                      <a:pt x="200" y="410"/>
                    </a:cubicBezTo>
                    <a:cubicBezTo>
                      <a:pt x="230" y="424"/>
                      <a:pt x="244" y="423"/>
                      <a:pt x="295" y="436"/>
                    </a:cubicBezTo>
                    <a:cubicBezTo>
                      <a:pt x="345" y="449"/>
                      <a:pt x="349" y="463"/>
                      <a:pt x="350" y="480"/>
                    </a:cubicBezTo>
                    <a:cubicBezTo>
                      <a:pt x="351" y="498"/>
                      <a:pt x="354" y="514"/>
                      <a:pt x="374" y="536"/>
                    </a:cubicBezTo>
                    <a:cubicBezTo>
                      <a:pt x="394" y="559"/>
                      <a:pt x="502" y="591"/>
                      <a:pt x="532" y="596"/>
                    </a:cubicBezTo>
                    <a:cubicBezTo>
                      <a:pt x="563" y="601"/>
                      <a:pt x="563" y="595"/>
                      <a:pt x="575" y="591"/>
                    </a:cubicBezTo>
                    <a:cubicBezTo>
                      <a:pt x="586" y="588"/>
                      <a:pt x="647" y="588"/>
                      <a:pt x="675" y="593"/>
                    </a:cubicBezTo>
                    <a:cubicBezTo>
                      <a:pt x="672" y="665"/>
                      <a:pt x="672" y="665"/>
                      <a:pt x="672" y="665"/>
                    </a:cubicBezTo>
                    <a:cubicBezTo>
                      <a:pt x="672" y="693"/>
                      <a:pt x="686" y="695"/>
                      <a:pt x="703" y="697"/>
                    </a:cubicBezTo>
                    <a:cubicBezTo>
                      <a:pt x="721" y="699"/>
                      <a:pt x="730" y="714"/>
                      <a:pt x="739" y="735"/>
                    </a:cubicBezTo>
                    <a:cubicBezTo>
                      <a:pt x="747" y="757"/>
                      <a:pt x="756" y="829"/>
                      <a:pt x="757" y="853"/>
                    </a:cubicBezTo>
                    <a:cubicBezTo>
                      <a:pt x="759" y="876"/>
                      <a:pt x="754" y="880"/>
                      <a:pt x="743" y="888"/>
                    </a:cubicBezTo>
                    <a:cubicBezTo>
                      <a:pt x="733" y="896"/>
                      <a:pt x="729" y="899"/>
                      <a:pt x="740" y="916"/>
                    </a:cubicBezTo>
                    <a:cubicBezTo>
                      <a:pt x="750" y="932"/>
                      <a:pt x="782" y="922"/>
                      <a:pt x="798" y="922"/>
                    </a:cubicBezTo>
                    <a:cubicBezTo>
                      <a:pt x="815" y="922"/>
                      <a:pt x="830" y="945"/>
                      <a:pt x="846" y="986"/>
                    </a:cubicBezTo>
                    <a:cubicBezTo>
                      <a:pt x="863" y="1027"/>
                      <a:pt x="832" y="1042"/>
                      <a:pt x="812" y="1059"/>
                    </a:cubicBezTo>
                    <a:cubicBezTo>
                      <a:pt x="792" y="1075"/>
                      <a:pt x="743" y="1099"/>
                      <a:pt x="714" y="1130"/>
                    </a:cubicBezTo>
                    <a:cubicBezTo>
                      <a:pt x="685" y="1162"/>
                      <a:pt x="713" y="1193"/>
                      <a:pt x="716" y="1230"/>
                    </a:cubicBezTo>
                    <a:cubicBezTo>
                      <a:pt x="720" y="1266"/>
                      <a:pt x="741" y="1291"/>
                      <a:pt x="776" y="1299"/>
                    </a:cubicBezTo>
                    <a:cubicBezTo>
                      <a:pt x="811" y="1307"/>
                      <a:pt x="803" y="1323"/>
                      <a:pt x="798" y="1346"/>
                    </a:cubicBezTo>
                    <a:cubicBezTo>
                      <a:pt x="795" y="1360"/>
                      <a:pt x="797" y="1365"/>
                      <a:pt x="806" y="1370"/>
                    </a:cubicBezTo>
                    <a:cubicBezTo>
                      <a:pt x="823" y="1360"/>
                      <a:pt x="837" y="1347"/>
                      <a:pt x="851" y="1328"/>
                    </a:cubicBezTo>
                    <a:cubicBezTo>
                      <a:pt x="864" y="1311"/>
                      <a:pt x="887" y="1291"/>
                      <a:pt x="913" y="1280"/>
                    </a:cubicBezTo>
                    <a:cubicBezTo>
                      <a:pt x="939" y="1270"/>
                      <a:pt x="976" y="1230"/>
                      <a:pt x="1000" y="1196"/>
                    </a:cubicBezTo>
                    <a:cubicBezTo>
                      <a:pt x="1023" y="1162"/>
                      <a:pt x="1103" y="1061"/>
                      <a:pt x="1125" y="1045"/>
                    </a:cubicBezTo>
                    <a:cubicBezTo>
                      <a:pt x="1141" y="1033"/>
                      <a:pt x="1170" y="1017"/>
                      <a:pt x="1196" y="1007"/>
                    </a:cubicBezTo>
                    <a:cubicBezTo>
                      <a:pt x="1192" y="998"/>
                      <a:pt x="1181" y="992"/>
                      <a:pt x="1181" y="983"/>
                    </a:cubicBezTo>
                    <a:cubicBezTo>
                      <a:pt x="1181" y="970"/>
                      <a:pt x="1194" y="957"/>
                      <a:pt x="1206" y="945"/>
                    </a:cubicBezTo>
                    <a:cubicBezTo>
                      <a:pt x="1218" y="933"/>
                      <a:pt x="1222" y="912"/>
                      <a:pt x="1235" y="882"/>
                    </a:cubicBezTo>
                    <a:cubicBezTo>
                      <a:pt x="1252" y="842"/>
                      <a:pt x="1265" y="817"/>
                      <a:pt x="1253" y="786"/>
                    </a:cubicBezTo>
                    <a:cubicBezTo>
                      <a:pt x="1241" y="754"/>
                      <a:pt x="1242" y="727"/>
                      <a:pt x="1256" y="682"/>
                    </a:cubicBezTo>
                    <a:cubicBezTo>
                      <a:pt x="1270" y="636"/>
                      <a:pt x="1323" y="617"/>
                      <a:pt x="1337" y="608"/>
                    </a:cubicBezTo>
                    <a:cubicBezTo>
                      <a:pt x="1351" y="598"/>
                      <a:pt x="1371" y="596"/>
                      <a:pt x="1371" y="579"/>
                    </a:cubicBezTo>
                    <a:cubicBezTo>
                      <a:pt x="1371" y="561"/>
                      <a:pt x="1380" y="557"/>
                      <a:pt x="1376" y="543"/>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194" name="Freeform 570">
                <a:extLst>
                  <a:ext uri="{FF2B5EF4-FFF2-40B4-BE49-F238E27FC236}">
                    <a16:creationId xmlns:a16="http://schemas.microsoft.com/office/drawing/2014/main" id="{031AF3D4-7ACC-0845-8442-33E070C320DB}"/>
                  </a:ext>
                </a:extLst>
              </p:cNvPr>
              <p:cNvSpPr>
                <a:spLocks/>
              </p:cNvSpPr>
              <p:nvPr/>
            </p:nvSpPr>
            <p:spPr bwMode="auto">
              <a:xfrm>
                <a:off x="2206839" y="4368655"/>
                <a:ext cx="298093" cy="287447"/>
              </a:xfrm>
              <a:custGeom>
                <a:avLst/>
                <a:gdLst>
                  <a:gd name="T0" fmla="*/ 561 w 1624"/>
                  <a:gd name="T1" fmla="*/ 7 h 1566"/>
                  <a:gd name="T2" fmla="*/ 228 w 1624"/>
                  <a:gd name="T3" fmla="*/ 191 h 1566"/>
                  <a:gd name="T4" fmla="*/ 157 w 1624"/>
                  <a:gd name="T5" fmla="*/ 292 h 1566"/>
                  <a:gd name="T6" fmla="*/ 74 w 1624"/>
                  <a:gd name="T7" fmla="*/ 273 h 1566"/>
                  <a:gd name="T8" fmla="*/ 12 w 1624"/>
                  <a:gd name="T9" fmla="*/ 369 h 1566"/>
                  <a:gd name="T10" fmla="*/ 122 w 1624"/>
                  <a:gd name="T11" fmla="*/ 501 h 1566"/>
                  <a:gd name="T12" fmla="*/ 197 w 1624"/>
                  <a:gd name="T13" fmla="*/ 586 h 1566"/>
                  <a:gd name="T14" fmla="*/ 167 w 1624"/>
                  <a:gd name="T15" fmla="*/ 744 h 1566"/>
                  <a:gd name="T16" fmla="*/ 115 w 1624"/>
                  <a:gd name="T17" fmla="*/ 856 h 1566"/>
                  <a:gd name="T18" fmla="*/ 63 w 1624"/>
                  <a:gd name="T19" fmla="*/ 848 h 1566"/>
                  <a:gd name="T20" fmla="*/ 58 w 1624"/>
                  <a:gd name="T21" fmla="*/ 883 h 1566"/>
                  <a:gd name="T22" fmla="*/ 146 w 1624"/>
                  <a:gd name="T23" fmla="*/ 984 h 1566"/>
                  <a:gd name="T24" fmla="*/ 144 w 1624"/>
                  <a:gd name="T25" fmla="*/ 1043 h 1566"/>
                  <a:gd name="T26" fmla="*/ 114 w 1624"/>
                  <a:gd name="T27" fmla="*/ 1062 h 1566"/>
                  <a:gd name="T28" fmla="*/ 154 w 1624"/>
                  <a:gd name="T29" fmla="*/ 1198 h 1566"/>
                  <a:gd name="T30" fmla="*/ 284 w 1624"/>
                  <a:gd name="T31" fmla="*/ 1215 h 1566"/>
                  <a:gd name="T32" fmla="*/ 433 w 1624"/>
                  <a:gd name="T33" fmla="*/ 1320 h 1566"/>
                  <a:gd name="T34" fmla="*/ 499 w 1624"/>
                  <a:gd name="T35" fmla="*/ 1428 h 1566"/>
                  <a:gd name="T36" fmla="*/ 611 w 1624"/>
                  <a:gd name="T37" fmla="*/ 1427 h 1566"/>
                  <a:gd name="T38" fmla="*/ 543 w 1624"/>
                  <a:gd name="T39" fmla="*/ 1359 h 1566"/>
                  <a:gd name="T40" fmla="*/ 641 w 1624"/>
                  <a:gd name="T41" fmla="*/ 1360 h 1566"/>
                  <a:gd name="T42" fmla="*/ 789 w 1624"/>
                  <a:gd name="T43" fmla="*/ 1483 h 1566"/>
                  <a:gd name="T44" fmla="*/ 1207 w 1624"/>
                  <a:gd name="T45" fmla="*/ 1538 h 1566"/>
                  <a:gd name="T46" fmla="*/ 1525 w 1624"/>
                  <a:gd name="T47" fmla="*/ 1407 h 1566"/>
                  <a:gd name="T48" fmla="*/ 1567 w 1624"/>
                  <a:gd name="T49" fmla="*/ 1301 h 1566"/>
                  <a:gd name="T50" fmla="*/ 1537 w 1624"/>
                  <a:gd name="T51" fmla="*/ 1230 h 1566"/>
                  <a:gd name="T52" fmla="*/ 1475 w 1624"/>
                  <a:gd name="T53" fmla="*/ 1061 h 1566"/>
                  <a:gd name="T54" fmla="*/ 1607 w 1624"/>
                  <a:gd name="T55" fmla="*/ 917 h 1566"/>
                  <a:gd name="T56" fmla="*/ 1501 w 1624"/>
                  <a:gd name="T57" fmla="*/ 847 h 1566"/>
                  <a:gd name="T58" fmla="*/ 1518 w 1624"/>
                  <a:gd name="T59" fmla="*/ 784 h 1566"/>
                  <a:gd name="T60" fmla="*/ 1464 w 1624"/>
                  <a:gd name="T61" fmla="*/ 628 h 1566"/>
                  <a:gd name="T62" fmla="*/ 1436 w 1624"/>
                  <a:gd name="T63" fmla="*/ 524 h 1566"/>
                  <a:gd name="T64" fmla="*/ 1293 w 1624"/>
                  <a:gd name="T65" fmla="*/ 527 h 1566"/>
                  <a:gd name="T66" fmla="*/ 1111 w 1624"/>
                  <a:gd name="T67" fmla="*/ 411 h 1566"/>
                  <a:gd name="T68" fmla="*/ 961 w 1624"/>
                  <a:gd name="T69" fmla="*/ 341 h 1566"/>
                  <a:gd name="T70" fmla="*/ 879 w 1624"/>
                  <a:gd name="T71" fmla="*/ 223 h 1566"/>
                  <a:gd name="T72" fmla="*/ 780 w 1624"/>
                  <a:gd name="T73" fmla="*/ 44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4" h="1566">
                    <a:moveTo>
                      <a:pt x="661" y="18"/>
                    </a:moveTo>
                    <a:cubicBezTo>
                      <a:pt x="629" y="18"/>
                      <a:pt x="613" y="14"/>
                      <a:pt x="561" y="7"/>
                    </a:cubicBezTo>
                    <a:cubicBezTo>
                      <a:pt x="510" y="0"/>
                      <a:pt x="468" y="16"/>
                      <a:pt x="428" y="40"/>
                    </a:cubicBezTo>
                    <a:cubicBezTo>
                      <a:pt x="388" y="63"/>
                      <a:pt x="257" y="165"/>
                      <a:pt x="228" y="191"/>
                    </a:cubicBezTo>
                    <a:cubicBezTo>
                      <a:pt x="198" y="217"/>
                      <a:pt x="203" y="230"/>
                      <a:pt x="198" y="247"/>
                    </a:cubicBezTo>
                    <a:cubicBezTo>
                      <a:pt x="194" y="265"/>
                      <a:pt x="183" y="273"/>
                      <a:pt x="157" y="292"/>
                    </a:cubicBezTo>
                    <a:cubicBezTo>
                      <a:pt x="132" y="310"/>
                      <a:pt x="121" y="288"/>
                      <a:pt x="107" y="274"/>
                    </a:cubicBezTo>
                    <a:cubicBezTo>
                      <a:pt x="93" y="260"/>
                      <a:pt x="86" y="266"/>
                      <a:pt x="74" y="273"/>
                    </a:cubicBezTo>
                    <a:cubicBezTo>
                      <a:pt x="63" y="280"/>
                      <a:pt x="30" y="314"/>
                      <a:pt x="16" y="326"/>
                    </a:cubicBezTo>
                    <a:cubicBezTo>
                      <a:pt x="2" y="337"/>
                      <a:pt x="0" y="346"/>
                      <a:pt x="12" y="369"/>
                    </a:cubicBezTo>
                    <a:cubicBezTo>
                      <a:pt x="20" y="385"/>
                      <a:pt x="26" y="409"/>
                      <a:pt x="29" y="433"/>
                    </a:cubicBezTo>
                    <a:cubicBezTo>
                      <a:pt x="57" y="449"/>
                      <a:pt x="113" y="486"/>
                      <a:pt x="122" y="501"/>
                    </a:cubicBezTo>
                    <a:cubicBezTo>
                      <a:pt x="132" y="519"/>
                      <a:pt x="155" y="538"/>
                      <a:pt x="164" y="551"/>
                    </a:cubicBezTo>
                    <a:cubicBezTo>
                      <a:pt x="173" y="563"/>
                      <a:pt x="185" y="572"/>
                      <a:pt x="197" y="586"/>
                    </a:cubicBezTo>
                    <a:cubicBezTo>
                      <a:pt x="210" y="600"/>
                      <a:pt x="220" y="601"/>
                      <a:pt x="211" y="631"/>
                    </a:cubicBezTo>
                    <a:cubicBezTo>
                      <a:pt x="202" y="661"/>
                      <a:pt x="171" y="724"/>
                      <a:pt x="167" y="744"/>
                    </a:cubicBezTo>
                    <a:cubicBezTo>
                      <a:pt x="162" y="764"/>
                      <a:pt x="139" y="813"/>
                      <a:pt x="137" y="825"/>
                    </a:cubicBezTo>
                    <a:cubicBezTo>
                      <a:pt x="136" y="836"/>
                      <a:pt x="136" y="862"/>
                      <a:pt x="115" y="856"/>
                    </a:cubicBezTo>
                    <a:cubicBezTo>
                      <a:pt x="102" y="852"/>
                      <a:pt x="87" y="841"/>
                      <a:pt x="79" y="840"/>
                    </a:cubicBezTo>
                    <a:cubicBezTo>
                      <a:pt x="71" y="840"/>
                      <a:pt x="71" y="843"/>
                      <a:pt x="63" y="848"/>
                    </a:cubicBezTo>
                    <a:cubicBezTo>
                      <a:pt x="57" y="852"/>
                      <a:pt x="42" y="845"/>
                      <a:pt x="23" y="835"/>
                    </a:cubicBezTo>
                    <a:cubicBezTo>
                      <a:pt x="31" y="854"/>
                      <a:pt x="42" y="871"/>
                      <a:pt x="58" y="883"/>
                    </a:cubicBezTo>
                    <a:cubicBezTo>
                      <a:pt x="80" y="901"/>
                      <a:pt x="93" y="903"/>
                      <a:pt x="105" y="930"/>
                    </a:cubicBezTo>
                    <a:cubicBezTo>
                      <a:pt x="117" y="957"/>
                      <a:pt x="136" y="978"/>
                      <a:pt x="146" y="984"/>
                    </a:cubicBezTo>
                    <a:cubicBezTo>
                      <a:pt x="157" y="989"/>
                      <a:pt x="155" y="993"/>
                      <a:pt x="155" y="1005"/>
                    </a:cubicBezTo>
                    <a:cubicBezTo>
                      <a:pt x="155" y="1016"/>
                      <a:pt x="162" y="1042"/>
                      <a:pt x="144" y="1043"/>
                    </a:cubicBezTo>
                    <a:cubicBezTo>
                      <a:pt x="125" y="1044"/>
                      <a:pt x="123" y="1041"/>
                      <a:pt x="110" y="1042"/>
                    </a:cubicBezTo>
                    <a:cubicBezTo>
                      <a:pt x="98" y="1042"/>
                      <a:pt x="93" y="1050"/>
                      <a:pt x="114" y="1062"/>
                    </a:cubicBezTo>
                    <a:cubicBezTo>
                      <a:pt x="135" y="1073"/>
                      <a:pt x="142" y="1085"/>
                      <a:pt x="150" y="1114"/>
                    </a:cubicBezTo>
                    <a:cubicBezTo>
                      <a:pt x="156" y="1136"/>
                      <a:pt x="158" y="1170"/>
                      <a:pt x="154" y="1198"/>
                    </a:cubicBezTo>
                    <a:cubicBezTo>
                      <a:pt x="157" y="1197"/>
                      <a:pt x="161" y="1198"/>
                      <a:pt x="164" y="1197"/>
                    </a:cubicBezTo>
                    <a:cubicBezTo>
                      <a:pt x="189" y="1194"/>
                      <a:pt x="260" y="1204"/>
                      <a:pt x="284" y="1215"/>
                    </a:cubicBezTo>
                    <a:cubicBezTo>
                      <a:pt x="307" y="1225"/>
                      <a:pt x="337" y="1245"/>
                      <a:pt x="360" y="1265"/>
                    </a:cubicBezTo>
                    <a:cubicBezTo>
                      <a:pt x="383" y="1285"/>
                      <a:pt x="416" y="1304"/>
                      <a:pt x="433" y="1320"/>
                    </a:cubicBezTo>
                    <a:cubicBezTo>
                      <a:pt x="456" y="1342"/>
                      <a:pt x="470" y="1358"/>
                      <a:pt x="478" y="1383"/>
                    </a:cubicBezTo>
                    <a:cubicBezTo>
                      <a:pt x="487" y="1409"/>
                      <a:pt x="483" y="1422"/>
                      <a:pt x="499" y="1428"/>
                    </a:cubicBezTo>
                    <a:cubicBezTo>
                      <a:pt x="516" y="1434"/>
                      <a:pt x="573" y="1444"/>
                      <a:pt x="585" y="1445"/>
                    </a:cubicBezTo>
                    <a:cubicBezTo>
                      <a:pt x="597" y="1447"/>
                      <a:pt x="606" y="1443"/>
                      <a:pt x="611" y="1427"/>
                    </a:cubicBezTo>
                    <a:cubicBezTo>
                      <a:pt x="615" y="1410"/>
                      <a:pt x="621" y="1389"/>
                      <a:pt x="595" y="1377"/>
                    </a:cubicBezTo>
                    <a:cubicBezTo>
                      <a:pt x="570" y="1366"/>
                      <a:pt x="563" y="1367"/>
                      <a:pt x="543" y="1359"/>
                    </a:cubicBezTo>
                    <a:cubicBezTo>
                      <a:pt x="523" y="1351"/>
                      <a:pt x="494" y="1331"/>
                      <a:pt x="526" y="1305"/>
                    </a:cubicBezTo>
                    <a:cubicBezTo>
                      <a:pt x="546" y="1309"/>
                      <a:pt x="619" y="1346"/>
                      <a:pt x="641" y="1360"/>
                    </a:cubicBezTo>
                    <a:cubicBezTo>
                      <a:pt x="663" y="1374"/>
                      <a:pt x="718" y="1427"/>
                      <a:pt x="734" y="1445"/>
                    </a:cubicBezTo>
                    <a:cubicBezTo>
                      <a:pt x="749" y="1464"/>
                      <a:pt x="761" y="1475"/>
                      <a:pt x="789" y="1483"/>
                    </a:cubicBezTo>
                    <a:cubicBezTo>
                      <a:pt x="817" y="1491"/>
                      <a:pt x="939" y="1520"/>
                      <a:pt x="1004" y="1538"/>
                    </a:cubicBezTo>
                    <a:cubicBezTo>
                      <a:pt x="1069" y="1555"/>
                      <a:pt x="1144" y="1566"/>
                      <a:pt x="1207" y="1538"/>
                    </a:cubicBezTo>
                    <a:cubicBezTo>
                      <a:pt x="1259" y="1515"/>
                      <a:pt x="1437" y="1437"/>
                      <a:pt x="1526" y="1408"/>
                    </a:cubicBezTo>
                    <a:cubicBezTo>
                      <a:pt x="1526" y="1408"/>
                      <a:pt x="1525" y="1407"/>
                      <a:pt x="1525" y="1407"/>
                    </a:cubicBezTo>
                    <a:cubicBezTo>
                      <a:pt x="1513" y="1377"/>
                      <a:pt x="1502" y="1333"/>
                      <a:pt x="1516" y="1325"/>
                    </a:cubicBezTo>
                    <a:cubicBezTo>
                      <a:pt x="1535" y="1317"/>
                      <a:pt x="1552" y="1310"/>
                      <a:pt x="1567" y="1301"/>
                    </a:cubicBezTo>
                    <a:cubicBezTo>
                      <a:pt x="1558" y="1296"/>
                      <a:pt x="1556" y="1291"/>
                      <a:pt x="1559" y="1277"/>
                    </a:cubicBezTo>
                    <a:cubicBezTo>
                      <a:pt x="1564" y="1254"/>
                      <a:pt x="1572" y="1238"/>
                      <a:pt x="1537" y="1230"/>
                    </a:cubicBezTo>
                    <a:cubicBezTo>
                      <a:pt x="1502" y="1222"/>
                      <a:pt x="1481" y="1197"/>
                      <a:pt x="1477" y="1161"/>
                    </a:cubicBezTo>
                    <a:cubicBezTo>
                      <a:pt x="1474" y="1124"/>
                      <a:pt x="1446" y="1093"/>
                      <a:pt x="1475" y="1061"/>
                    </a:cubicBezTo>
                    <a:cubicBezTo>
                      <a:pt x="1504" y="1030"/>
                      <a:pt x="1553" y="1006"/>
                      <a:pt x="1573" y="990"/>
                    </a:cubicBezTo>
                    <a:cubicBezTo>
                      <a:pt x="1593" y="973"/>
                      <a:pt x="1624" y="958"/>
                      <a:pt x="1607" y="917"/>
                    </a:cubicBezTo>
                    <a:cubicBezTo>
                      <a:pt x="1591" y="876"/>
                      <a:pt x="1576" y="853"/>
                      <a:pt x="1559" y="853"/>
                    </a:cubicBezTo>
                    <a:cubicBezTo>
                      <a:pt x="1543" y="853"/>
                      <a:pt x="1511" y="863"/>
                      <a:pt x="1501" y="847"/>
                    </a:cubicBezTo>
                    <a:cubicBezTo>
                      <a:pt x="1490" y="830"/>
                      <a:pt x="1494" y="827"/>
                      <a:pt x="1504" y="819"/>
                    </a:cubicBezTo>
                    <a:cubicBezTo>
                      <a:pt x="1515" y="811"/>
                      <a:pt x="1520" y="807"/>
                      <a:pt x="1518" y="784"/>
                    </a:cubicBezTo>
                    <a:cubicBezTo>
                      <a:pt x="1517" y="760"/>
                      <a:pt x="1508" y="688"/>
                      <a:pt x="1500" y="666"/>
                    </a:cubicBezTo>
                    <a:cubicBezTo>
                      <a:pt x="1491" y="645"/>
                      <a:pt x="1482" y="630"/>
                      <a:pt x="1464" y="628"/>
                    </a:cubicBezTo>
                    <a:cubicBezTo>
                      <a:pt x="1447" y="626"/>
                      <a:pt x="1433" y="624"/>
                      <a:pt x="1433" y="596"/>
                    </a:cubicBezTo>
                    <a:cubicBezTo>
                      <a:pt x="1436" y="524"/>
                      <a:pt x="1436" y="524"/>
                      <a:pt x="1436" y="524"/>
                    </a:cubicBezTo>
                    <a:cubicBezTo>
                      <a:pt x="1408" y="519"/>
                      <a:pt x="1347" y="519"/>
                      <a:pt x="1336" y="522"/>
                    </a:cubicBezTo>
                    <a:cubicBezTo>
                      <a:pt x="1324" y="526"/>
                      <a:pt x="1324" y="532"/>
                      <a:pt x="1293" y="527"/>
                    </a:cubicBezTo>
                    <a:cubicBezTo>
                      <a:pt x="1263" y="522"/>
                      <a:pt x="1155" y="490"/>
                      <a:pt x="1135" y="467"/>
                    </a:cubicBezTo>
                    <a:cubicBezTo>
                      <a:pt x="1115" y="445"/>
                      <a:pt x="1112" y="429"/>
                      <a:pt x="1111" y="411"/>
                    </a:cubicBezTo>
                    <a:cubicBezTo>
                      <a:pt x="1110" y="394"/>
                      <a:pt x="1106" y="380"/>
                      <a:pt x="1056" y="367"/>
                    </a:cubicBezTo>
                    <a:cubicBezTo>
                      <a:pt x="1005" y="354"/>
                      <a:pt x="991" y="355"/>
                      <a:pt x="961" y="341"/>
                    </a:cubicBezTo>
                    <a:cubicBezTo>
                      <a:pt x="930" y="327"/>
                      <a:pt x="915" y="298"/>
                      <a:pt x="909" y="273"/>
                    </a:cubicBezTo>
                    <a:cubicBezTo>
                      <a:pt x="903" y="248"/>
                      <a:pt x="898" y="240"/>
                      <a:pt x="879" y="223"/>
                    </a:cubicBezTo>
                    <a:cubicBezTo>
                      <a:pt x="860" y="205"/>
                      <a:pt x="839" y="176"/>
                      <a:pt x="823" y="145"/>
                    </a:cubicBezTo>
                    <a:cubicBezTo>
                      <a:pt x="812" y="125"/>
                      <a:pt x="789" y="80"/>
                      <a:pt x="780" y="44"/>
                    </a:cubicBezTo>
                    <a:cubicBezTo>
                      <a:pt x="736" y="16"/>
                      <a:pt x="689" y="18"/>
                      <a:pt x="661" y="18"/>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195" name="Freeform 571">
                <a:extLst>
                  <a:ext uri="{FF2B5EF4-FFF2-40B4-BE49-F238E27FC236}">
                    <a16:creationId xmlns:a16="http://schemas.microsoft.com/office/drawing/2014/main" id="{8F0DBA92-2D17-4F49-80FD-7845D149F4F8}"/>
                  </a:ext>
                </a:extLst>
              </p:cNvPr>
              <p:cNvSpPr>
                <a:spLocks/>
              </p:cNvSpPr>
              <p:nvPr/>
            </p:nvSpPr>
            <p:spPr bwMode="auto">
              <a:xfrm>
                <a:off x="2126021" y="4154955"/>
                <a:ext cx="427945" cy="293197"/>
              </a:xfrm>
              <a:custGeom>
                <a:avLst/>
                <a:gdLst>
                  <a:gd name="T0" fmla="*/ 2299 w 2331"/>
                  <a:gd name="T1" fmla="*/ 834 h 1597"/>
                  <a:gd name="T2" fmla="*/ 2227 w 2331"/>
                  <a:gd name="T3" fmla="*/ 820 h 1597"/>
                  <a:gd name="T4" fmla="*/ 2171 w 2331"/>
                  <a:gd name="T5" fmla="*/ 823 h 1597"/>
                  <a:gd name="T6" fmla="*/ 2173 w 2331"/>
                  <a:gd name="T7" fmla="*/ 731 h 1597"/>
                  <a:gd name="T8" fmla="*/ 2199 w 2331"/>
                  <a:gd name="T9" fmla="*/ 624 h 1597"/>
                  <a:gd name="T10" fmla="*/ 2183 w 2331"/>
                  <a:gd name="T11" fmla="*/ 527 h 1597"/>
                  <a:gd name="T12" fmla="*/ 2143 w 2331"/>
                  <a:gd name="T13" fmla="*/ 420 h 1597"/>
                  <a:gd name="T14" fmla="*/ 2089 w 2331"/>
                  <a:gd name="T15" fmla="*/ 319 h 1597"/>
                  <a:gd name="T16" fmla="*/ 1789 w 2331"/>
                  <a:gd name="T17" fmla="*/ 237 h 1597"/>
                  <a:gd name="T18" fmla="*/ 1613 w 2331"/>
                  <a:gd name="T19" fmla="*/ 209 h 1597"/>
                  <a:gd name="T20" fmla="*/ 1541 w 2331"/>
                  <a:gd name="T21" fmla="*/ 234 h 1597"/>
                  <a:gd name="T22" fmla="*/ 1397 w 2331"/>
                  <a:gd name="T23" fmla="*/ 202 h 1597"/>
                  <a:gd name="T24" fmla="*/ 1312 w 2331"/>
                  <a:gd name="T25" fmla="*/ 58 h 1597"/>
                  <a:gd name="T26" fmla="*/ 1225 w 2331"/>
                  <a:gd name="T27" fmla="*/ 29 h 1597"/>
                  <a:gd name="T28" fmla="*/ 1173 w 2331"/>
                  <a:gd name="T29" fmla="*/ 270 h 1597"/>
                  <a:gd name="T30" fmla="*/ 1039 w 2331"/>
                  <a:gd name="T31" fmla="*/ 181 h 1597"/>
                  <a:gd name="T32" fmla="*/ 867 w 2331"/>
                  <a:gd name="T33" fmla="*/ 208 h 1597"/>
                  <a:gd name="T34" fmla="*/ 696 w 2331"/>
                  <a:gd name="T35" fmla="*/ 213 h 1597"/>
                  <a:gd name="T36" fmla="*/ 795 w 2331"/>
                  <a:gd name="T37" fmla="*/ 115 h 1597"/>
                  <a:gd name="T38" fmla="*/ 738 w 2331"/>
                  <a:gd name="T39" fmla="*/ 68 h 1597"/>
                  <a:gd name="T40" fmla="*/ 644 w 2331"/>
                  <a:gd name="T41" fmla="*/ 7 h 1597"/>
                  <a:gd name="T42" fmla="*/ 566 w 2331"/>
                  <a:gd name="T43" fmla="*/ 20 h 1597"/>
                  <a:gd name="T44" fmla="*/ 472 w 2331"/>
                  <a:gd name="T45" fmla="*/ 61 h 1597"/>
                  <a:gd name="T46" fmla="*/ 390 w 2331"/>
                  <a:gd name="T47" fmla="*/ 149 h 1597"/>
                  <a:gd name="T48" fmla="*/ 289 w 2331"/>
                  <a:gd name="T49" fmla="*/ 232 h 1597"/>
                  <a:gd name="T50" fmla="*/ 219 w 2331"/>
                  <a:gd name="T51" fmla="*/ 277 h 1597"/>
                  <a:gd name="T52" fmla="*/ 142 w 2331"/>
                  <a:gd name="T53" fmla="*/ 357 h 1597"/>
                  <a:gd name="T54" fmla="*/ 0 w 2331"/>
                  <a:gd name="T55" fmla="*/ 407 h 1597"/>
                  <a:gd name="T56" fmla="*/ 114 w 2331"/>
                  <a:gd name="T57" fmla="*/ 709 h 1597"/>
                  <a:gd name="T58" fmla="*/ 101 w 2331"/>
                  <a:gd name="T59" fmla="*/ 1002 h 1597"/>
                  <a:gd name="T60" fmla="*/ 69 w 2331"/>
                  <a:gd name="T61" fmla="*/ 1246 h 1597"/>
                  <a:gd name="T62" fmla="*/ 117 w 2331"/>
                  <a:gd name="T63" fmla="*/ 1383 h 1597"/>
                  <a:gd name="T64" fmla="*/ 240 w 2331"/>
                  <a:gd name="T65" fmla="*/ 1421 h 1597"/>
                  <a:gd name="T66" fmla="*/ 363 w 2331"/>
                  <a:gd name="T67" fmla="*/ 1520 h 1597"/>
                  <a:gd name="T68" fmla="*/ 469 w 2331"/>
                  <a:gd name="T69" fmla="*/ 1597 h 1597"/>
                  <a:gd name="T70" fmla="*/ 456 w 2331"/>
                  <a:gd name="T71" fmla="*/ 1490 h 1597"/>
                  <a:gd name="T72" fmla="*/ 547 w 2331"/>
                  <a:gd name="T73" fmla="*/ 1438 h 1597"/>
                  <a:gd name="T74" fmla="*/ 638 w 2331"/>
                  <a:gd name="T75" fmla="*/ 1411 h 1597"/>
                  <a:gd name="T76" fmla="*/ 868 w 2331"/>
                  <a:gd name="T77" fmla="*/ 1204 h 1597"/>
                  <a:gd name="T78" fmla="*/ 1101 w 2331"/>
                  <a:gd name="T79" fmla="*/ 1182 h 1597"/>
                  <a:gd name="T80" fmla="*/ 1222 w 2331"/>
                  <a:gd name="T81" fmla="*/ 1165 h 1597"/>
                  <a:gd name="T82" fmla="*/ 1441 w 2331"/>
                  <a:gd name="T83" fmla="*/ 1131 h 1597"/>
                  <a:gd name="T84" fmla="*/ 1478 w 2331"/>
                  <a:gd name="T85" fmla="*/ 1199 h 1597"/>
                  <a:gd name="T86" fmla="*/ 1507 w 2331"/>
                  <a:gd name="T87" fmla="*/ 1226 h 1597"/>
                  <a:gd name="T88" fmla="*/ 1545 w 2331"/>
                  <a:gd name="T89" fmla="*/ 1264 h 1597"/>
                  <a:gd name="T90" fmla="*/ 1628 w 2331"/>
                  <a:gd name="T91" fmla="*/ 1279 h 1597"/>
                  <a:gd name="T92" fmla="*/ 1698 w 2331"/>
                  <a:gd name="T93" fmla="*/ 1251 h 1597"/>
                  <a:gd name="T94" fmla="*/ 1866 w 2331"/>
                  <a:gd name="T95" fmla="*/ 1272 h 1597"/>
                  <a:gd name="T96" fmla="*/ 1945 w 2331"/>
                  <a:gd name="T97" fmla="*/ 1246 h 1597"/>
                  <a:gd name="T98" fmla="*/ 2045 w 2331"/>
                  <a:gd name="T99" fmla="*/ 1145 h 1597"/>
                  <a:gd name="T100" fmla="*/ 2142 w 2331"/>
                  <a:gd name="T101" fmla="*/ 1102 h 1597"/>
                  <a:gd name="T102" fmla="*/ 2264 w 2331"/>
                  <a:gd name="T103" fmla="*/ 1156 h 1597"/>
                  <a:gd name="T104" fmla="*/ 2317 w 2331"/>
                  <a:gd name="T105" fmla="*/ 993 h 1597"/>
                  <a:gd name="T106" fmla="*/ 2318 w 2331"/>
                  <a:gd name="T107" fmla="*/ 87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1" h="1597">
                    <a:moveTo>
                      <a:pt x="2318" y="877"/>
                    </a:moveTo>
                    <a:cubicBezTo>
                      <a:pt x="2331" y="855"/>
                      <a:pt x="2318" y="840"/>
                      <a:pt x="2299" y="834"/>
                    </a:cubicBezTo>
                    <a:cubicBezTo>
                      <a:pt x="2280" y="829"/>
                      <a:pt x="2276" y="824"/>
                      <a:pt x="2258" y="816"/>
                    </a:cubicBezTo>
                    <a:cubicBezTo>
                      <a:pt x="2240" y="807"/>
                      <a:pt x="2238" y="813"/>
                      <a:pt x="2227" y="820"/>
                    </a:cubicBezTo>
                    <a:cubicBezTo>
                      <a:pt x="2217" y="826"/>
                      <a:pt x="2213" y="822"/>
                      <a:pt x="2201" y="816"/>
                    </a:cubicBezTo>
                    <a:cubicBezTo>
                      <a:pt x="2189" y="811"/>
                      <a:pt x="2185" y="816"/>
                      <a:pt x="2171" y="823"/>
                    </a:cubicBezTo>
                    <a:cubicBezTo>
                      <a:pt x="2147" y="835"/>
                      <a:pt x="2148" y="803"/>
                      <a:pt x="2149" y="794"/>
                    </a:cubicBezTo>
                    <a:cubicBezTo>
                      <a:pt x="2150" y="785"/>
                      <a:pt x="2164" y="749"/>
                      <a:pt x="2173" y="731"/>
                    </a:cubicBezTo>
                    <a:cubicBezTo>
                      <a:pt x="2182" y="714"/>
                      <a:pt x="2191" y="680"/>
                      <a:pt x="2199" y="659"/>
                    </a:cubicBezTo>
                    <a:cubicBezTo>
                      <a:pt x="2208" y="639"/>
                      <a:pt x="2204" y="634"/>
                      <a:pt x="2199" y="624"/>
                    </a:cubicBezTo>
                    <a:cubicBezTo>
                      <a:pt x="2195" y="614"/>
                      <a:pt x="2195" y="604"/>
                      <a:pt x="2187" y="587"/>
                    </a:cubicBezTo>
                    <a:cubicBezTo>
                      <a:pt x="2179" y="569"/>
                      <a:pt x="2176" y="554"/>
                      <a:pt x="2183" y="527"/>
                    </a:cubicBezTo>
                    <a:cubicBezTo>
                      <a:pt x="2189" y="500"/>
                      <a:pt x="2184" y="489"/>
                      <a:pt x="2174" y="475"/>
                    </a:cubicBezTo>
                    <a:cubicBezTo>
                      <a:pt x="2164" y="461"/>
                      <a:pt x="2156" y="444"/>
                      <a:pt x="2143" y="420"/>
                    </a:cubicBezTo>
                    <a:cubicBezTo>
                      <a:pt x="2131" y="396"/>
                      <a:pt x="2130" y="380"/>
                      <a:pt x="2125" y="360"/>
                    </a:cubicBezTo>
                    <a:cubicBezTo>
                      <a:pt x="2120" y="340"/>
                      <a:pt x="2103" y="331"/>
                      <a:pt x="2089" y="319"/>
                    </a:cubicBezTo>
                    <a:cubicBezTo>
                      <a:pt x="2075" y="306"/>
                      <a:pt x="2065" y="302"/>
                      <a:pt x="2046" y="290"/>
                    </a:cubicBezTo>
                    <a:cubicBezTo>
                      <a:pt x="1983" y="247"/>
                      <a:pt x="1871" y="235"/>
                      <a:pt x="1789" y="237"/>
                    </a:cubicBezTo>
                    <a:cubicBezTo>
                      <a:pt x="1754" y="238"/>
                      <a:pt x="1718" y="241"/>
                      <a:pt x="1680" y="235"/>
                    </a:cubicBezTo>
                    <a:cubicBezTo>
                      <a:pt x="1642" y="230"/>
                      <a:pt x="1626" y="217"/>
                      <a:pt x="1613" y="209"/>
                    </a:cubicBezTo>
                    <a:cubicBezTo>
                      <a:pt x="1601" y="201"/>
                      <a:pt x="1583" y="202"/>
                      <a:pt x="1574" y="207"/>
                    </a:cubicBezTo>
                    <a:cubicBezTo>
                      <a:pt x="1566" y="212"/>
                      <a:pt x="1548" y="232"/>
                      <a:pt x="1541" y="234"/>
                    </a:cubicBezTo>
                    <a:cubicBezTo>
                      <a:pt x="1535" y="235"/>
                      <a:pt x="1518" y="235"/>
                      <a:pt x="1484" y="236"/>
                    </a:cubicBezTo>
                    <a:cubicBezTo>
                      <a:pt x="1449" y="237"/>
                      <a:pt x="1415" y="214"/>
                      <a:pt x="1397" y="202"/>
                    </a:cubicBezTo>
                    <a:cubicBezTo>
                      <a:pt x="1379" y="191"/>
                      <a:pt x="1324" y="157"/>
                      <a:pt x="1314" y="139"/>
                    </a:cubicBezTo>
                    <a:cubicBezTo>
                      <a:pt x="1304" y="120"/>
                      <a:pt x="1312" y="80"/>
                      <a:pt x="1312" y="58"/>
                    </a:cubicBezTo>
                    <a:cubicBezTo>
                      <a:pt x="1311" y="37"/>
                      <a:pt x="1293" y="37"/>
                      <a:pt x="1278" y="32"/>
                    </a:cubicBezTo>
                    <a:cubicBezTo>
                      <a:pt x="1268" y="29"/>
                      <a:pt x="1246" y="28"/>
                      <a:pt x="1225" y="29"/>
                    </a:cubicBezTo>
                    <a:cubicBezTo>
                      <a:pt x="1222" y="75"/>
                      <a:pt x="1220" y="123"/>
                      <a:pt x="1210" y="149"/>
                    </a:cubicBezTo>
                    <a:cubicBezTo>
                      <a:pt x="1199" y="177"/>
                      <a:pt x="1192" y="251"/>
                      <a:pt x="1173" y="270"/>
                    </a:cubicBezTo>
                    <a:cubicBezTo>
                      <a:pt x="1148" y="295"/>
                      <a:pt x="1081" y="279"/>
                      <a:pt x="1071" y="260"/>
                    </a:cubicBezTo>
                    <a:cubicBezTo>
                      <a:pt x="1060" y="241"/>
                      <a:pt x="1065" y="196"/>
                      <a:pt x="1039" y="181"/>
                    </a:cubicBezTo>
                    <a:cubicBezTo>
                      <a:pt x="1013" y="167"/>
                      <a:pt x="953" y="192"/>
                      <a:pt x="922" y="215"/>
                    </a:cubicBezTo>
                    <a:cubicBezTo>
                      <a:pt x="890" y="239"/>
                      <a:pt x="883" y="227"/>
                      <a:pt x="867" y="208"/>
                    </a:cubicBezTo>
                    <a:cubicBezTo>
                      <a:pt x="850" y="190"/>
                      <a:pt x="773" y="193"/>
                      <a:pt x="751" y="203"/>
                    </a:cubicBezTo>
                    <a:cubicBezTo>
                      <a:pt x="729" y="212"/>
                      <a:pt x="717" y="236"/>
                      <a:pt x="696" y="213"/>
                    </a:cubicBezTo>
                    <a:cubicBezTo>
                      <a:pt x="675" y="190"/>
                      <a:pt x="704" y="159"/>
                      <a:pt x="719" y="144"/>
                    </a:cubicBezTo>
                    <a:cubicBezTo>
                      <a:pt x="734" y="129"/>
                      <a:pt x="770" y="122"/>
                      <a:pt x="795" y="115"/>
                    </a:cubicBezTo>
                    <a:cubicBezTo>
                      <a:pt x="821" y="108"/>
                      <a:pt x="809" y="83"/>
                      <a:pt x="794" y="80"/>
                    </a:cubicBezTo>
                    <a:cubicBezTo>
                      <a:pt x="779" y="76"/>
                      <a:pt x="759" y="69"/>
                      <a:pt x="738" y="68"/>
                    </a:cubicBezTo>
                    <a:cubicBezTo>
                      <a:pt x="717" y="67"/>
                      <a:pt x="691" y="51"/>
                      <a:pt x="674" y="43"/>
                    </a:cubicBezTo>
                    <a:cubicBezTo>
                      <a:pt x="674" y="33"/>
                      <a:pt x="672" y="14"/>
                      <a:pt x="644" y="7"/>
                    </a:cubicBezTo>
                    <a:cubicBezTo>
                      <a:pt x="616" y="0"/>
                      <a:pt x="613" y="16"/>
                      <a:pt x="603" y="23"/>
                    </a:cubicBezTo>
                    <a:cubicBezTo>
                      <a:pt x="594" y="30"/>
                      <a:pt x="583" y="26"/>
                      <a:pt x="566" y="20"/>
                    </a:cubicBezTo>
                    <a:cubicBezTo>
                      <a:pt x="537" y="10"/>
                      <a:pt x="529" y="12"/>
                      <a:pt x="511" y="39"/>
                    </a:cubicBezTo>
                    <a:cubicBezTo>
                      <a:pt x="505" y="46"/>
                      <a:pt x="481" y="56"/>
                      <a:pt x="472" y="61"/>
                    </a:cubicBezTo>
                    <a:cubicBezTo>
                      <a:pt x="463" y="67"/>
                      <a:pt x="449" y="82"/>
                      <a:pt x="428" y="93"/>
                    </a:cubicBezTo>
                    <a:cubicBezTo>
                      <a:pt x="407" y="104"/>
                      <a:pt x="402" y="121"/>
                      <a:pt x="390" y="149"/>
                    </a:cubicBezTo>
                    <a:cubicBezTo>
                      <a:pt x="377" y="177"/>
                      <a:pt x="358" y="183"/>
                      <a:pt x="337" y="183"/>
                    </a:cubicBezTo>
                    <a:cubicBezTo>
                      <a:pt x="316" y="183"/>
                      <a:pt x="303" y="205"/>
                      <a:pt x="289" y="232"/>
                    </a:cubicBezTo>
                    <a:cubicBezTo>
                      <a:pt x="275" y="258"/>
                      <a:pt x="267" y="256"/>
                      <a:pt x="249" y="256"/>
                    </a:cubicBezTo>
                    <a:cubicBezTo>
                      <a:pt x="231" y="256"/>
                      <a:pt x="223" y="260"/>
                      <a:pt x="219" y="277"/>
                    </a:cubicBezTo>
                    <a:cubicBezTo>
                      <a:pt x="216" y="295"/>
                      <a:pt x="198" y="304"/>
                      <a:pt x="170" y="313"/>
                    </a:cubicBezTo>
                    <a:cubicBezTo>
                      <a:pt x="142" y="321"/>
                      <a:pt x="144" y="328"/>
                      <a:pt x="142" y="357"/>
                    </a:cubicBezTo>
                    <a:cubicBezTo>
                      <a:pt x="140" y="385"/>
                      <a:pt x="112" y="381"/>
                      <a:pt x="86" y="386"/>
                    </a:cubicBezTo>
                    <a:cubicBezTo>
                      <a:pt x="66" y="390"/>
                      <a:pt x="25" y="397"/>
                      <a:pt x="0" y="407"/>
                    </a:cubicBezTo>
                    <a:cubicBezTo>
                      <a:pt x="38" y="471"/>
                      <a:pt x="116" y="620"/>
                      <a:pt x="117" y="633"/>
                    </a:cubicBezTo>
                    <a:cubicBezTo>
                      <a:pt x="119" y="648"/>
                      <a:pt x="139" y="655"/>
                      <a:pt x="114" y="709"/>
                    </a:cubicBezTo>
                    <a:cubicBezTo>
                      <a:pt x="89" y="762"/>
                      <a:pt x="94" y="813"/>
                      <a:pt x="97" y="850"/>
                    </a:cubicBezTo>
                    <a:cubicBezTo>
                      <a:pt x="101" y="887"/>
                      <a:pt x="99" y="979"/>
                      <a:pt x="101" y="1002"/>
                    </a:cubicBezTo>
                    <a:cubicBezTo>
                      <a:pt x="102" y="1026"/>
                      <a:pt x="114" y="1063"/>
                      <a:pt x="109" y="1091"/>
                    </a:cubicBezTo>
                    <a:cubicBezTo>
                      <a:pt x="104" y="1120"/>
                      <a:pt x="79" y="1209"/>
                      <a:pt x="69" y="1246"/>
                    </a:cubicBezTo>
                    <a:cubicBezTo>
                      <a:pt x="61" y="1275"/>
                      <a:pt x="57" y="1328"/>
                      <a:pt x="69" y="1378"/>
                    </a:cubicBezTo>
                    <a:cubicBezTo>
                      <a:pt x="86" y="1378"/>
                      <a:pt x="105" y="1379"/>
                      <a:pt x="117" y="1383"/>
                    </a:cubicBezTo>
                    <a:cubicBezTo>
                      <a:pt x="140" y="1390"/>
                      <a:pt x="161" y="1381"/>
                      <a:pt x="177" y="1390"/>
                    </a:cubicBezTo>
                    <a:cubicBezTo>
                      <a:pt x="193" y="1398"/>
                      <a:pt x="226" y="1416"/>
                      <a:pt x="240" y="1421"/>
                    </a:cubicBezTo>
                    <a:cubicBezTo>
                      <a:pt x="254" y="1426"/>
                      <a:pt x="286" y="1444"/>
                      <a:pt x="300" y="1463"/>
                    </a:cubicBezTo>
                    <a:cubicBezTo>
                      <a:pt x="314" y="1483"/>
                      <a:pt x="351" y="1511"/>
                      <a:pt x="363" y="1520"/>
                    </a:cubicBezTo>
                    <a:cubicBezTo>
                      <a:pt x="375" y="1528"/>
                      <a:pt x="437" y="1581"/>
                      <a:pt x="456" y="1590"/>
                    </a:cubicBezTo>
                    <a:cubicBezTo>
                      <a:pt x="459" y="1591"/>
                      <a:pt x="464" y="1594"/>
                      <a:pt x="469" y="1597"/>
                    </a:cubicBezTo>
                    <a:cubicBezTo>
                      <a:pt x="466" y="1573"/>
                      <a:pt x="460" y="1549"/>
                      <a:pt x="452" y="1533"/>
                    </a:cubicBezTo>
                    <a:cubicBezTo>
                      <a:pt x="440" y="1510"/>
                      <a:pt x="442" y="1501"/>
                      <a:pt x="456" y="1490"/>
                    </a:cubicBezTo>
                    <a:cubicBezTo>
                      <a:pt x="470" y="1478"/>
                      <a:pt x="503" y="1444"/>
                      <a:pt x="514" y="1437"/>
                    </a:cubicBezTo>
                    <a:cubicBezTo>
                      <a:pt x="526" y="1430"/>
                      <a:pt x="533" y="1424"/>
                      <a:pt x="547" y="1438"/>
                    </a:cubicBezTo>
                    <a:cubicBezTo>
                      <a:pt x="561" y="1452"/>
                      <a:pt x="572" y="1474"/>
                      <a:pt x="597" y="1456"/>
                    </a:cubicBezTo>
                    <a:cubicBezTo>
                      <a:pt x="623" y="1437"/>
                      <a:pt x="634" y="1429"/>
                      <a:pt x="638" y="1411"/>
                    </a:cubicBezTo>
                    <a:cubicBezTo>
                      <a:pt x="643" y="1394"/>
                      <a:pt x="638" y="1381"/>
                      <a:pt x="668" y="1355"/>
                    </a:cubicBezTo>
                    <a:cubicBezTo>
                      <a:pt x="697" y="1329"/>
                      <a:pt x="828" y="1227"/>
                      <a:pt x="868" y="1204"/>
                    </a:cubicBezTo>
                    <a:cubicBezTo>
                      <a:pt x="908" y="1180"/>
                      <a:pt x="950" y="1164"/>
                      <a:pt x="1001" y="1171"/>
                    </a:cubicBezTo>
                    <a:cubicBezTo>
                      <a:pt x="1053" y="1178"/>
                      <a:pt x="1069" y="1182"/>
                      <a:pt x="1101" y="1182"/>
                    </a:cubicBezTo>
                    <a:cubicBezTo>
                      <a:pt x="1129" y="1182"/>
                      <a:pt x="1176" y="1180"/>
                      <a:pt x="1220" y="1208"/>
                    </a:cubicBezTo>
                    <a:cubicBezTo>
                      <a:pt x="1215" y="1189"/>
                      <a:pt x="1214" y="1173"/>
                      <a:pt x="1222" y="1165"/>
                    </a:cubicBezTo>
                    <a:cubicBezTo>
                      <a:pt x="1259" y="1150"/>
                      <a:pt x="1386" y="1104"/>
                      <a:pt x="1403" y="1099"/>
                    </a:cubicBezTo>
                    <a:cubicBezTo>
                      <a:pt x="1413" y="1116"/>
                      <a:pt x="1431" y="1129"/>
                      <a:pt x="1441" y="1131"/>
                    </a:cubicBezTo>
                    <a:cubicBezTo>
                      <a:pt x="1450" y="1134"/>
                      <a:pt x="1456" y="1139"/>
                      <a:pt x="1456" y="1148"/>
                    </a:cubicBezTo>
                    <a:cubicBezTo>
                      <a:pt x="1456" y="1156"/>
                      <a:pt x="1472" y="1191"/>
                      <a:pt x="1478" y="1199"/>
                    </a:cubicBezTo>
                    <a:cubicBezTo>
                      <a:pt x="1484" y="1207"/>
                      <a:pt x="1475" y="1209"/>
                      <a:pt x="1479" y="1217"/>
                    </a:cubicBezTo>
                    <a:cubicBezTo>
                      <a:pt x="1484" y="1225"/>
                      <a:pt x="1492" y="1221"/>
                      <a:pt x="1507" y="1226"/>
                    </a:cubicBezTo>
                    <a:cubicBezTo>
                      <a:pt x="1523" y="1231"/>
                      <a:pt x="1533" y="1231"/>
                      <a:pt x="1536" y="1236"/>
                    </a:cubicBezTo>
                    <a:cubicBezTo>
                      <a:pt x="1538" y="1240"/>
                      <a:pt x="1538" y="1259"/>
                      <a:pt x="1545" y="1264"/>
                    </a:cubicBezTo>
                    <a:cubicBezTo>
                      <a:pt x="1552" y="1268"/>
                      <a:pt x="1575" y="1271"/>
                      <a:pt x="1591" y="1269"/>
                    </a:cubicBezTo>
                    <a:cubicBezTo>
                      <a:pt x="1606" y="1268"/>
                      <a:pt x="1616" y="1273"/>
                      <a:pt x="1628" y="1279"/>
                    </a:cubicBezTo>
                    <a:cubicBezTo>
                      <a:pt x="1640" y="1285"/>
                      <a:pt x="1662" y="1291"/>
                      <a:pt x="1660" y="1269"/>
                    </a:cubicBezTo>
                    <a:cubicBezTo>
                      <a:pt x="1657" y="1248"/>
                      <a:pt x="1676" y="1244"/>
                      <a:pt x="1698" y="1251"/>
                    </a:cubicBezTo>
                    <a:cubicBezTo>
                      <a:pt x="1721" y="1258"/>
                      <a:pt x="1773" y="1267"/>
                      <a:pt x="1796" y="1268"/>
                    </a:cubicBezTo>
                    <a:cubicBezTo>
                      <a:pt x="1818" y="1269"/>
                      <a:pt x="1854" y="1266"/>
                      <a:pt x="1866" y="1272"/>
                    </a:cubicBezTo>
                    <a:cubicBezTo>
                      <a:pt x="1878" y="1278"/>
                      <a:pt x="1914" y="1287"/>
                      <a:pt x="1931" y="1284"/>
                    </a:cubicBezTo>
                    <a:cubicBezTo>
                      <a:pt x="1924" y="1258"/>
                      <a:pt x="1933" y="1251"/>
                      <a:pt x="1945" y="1246"/>
                    </a:cubicBezTo>
                    <a:cubicBezTo>
                      <a:pt x="1958" y="1241"/>
                      <a:pt x="1986" y="1234"/>
                      <a:pt x="1995" y="1221"/>
                    </a:cubicBezTo>
                    <a:cubicBezTo>
                      <a:pt x="2003" y="1209"/>
                      <a:pt x="2010" y="1165"/>
                      <a:pt x="2045" y="1145"/>
                    </a:cubicBezTo>
                    <a:cubicBezTo>
                      <a:pt x="2080" y="1125"/>
                      <a:pt x="2097" y="1120"/>
                      <a:pt x="2111" y="1120"/>
                    </a:cubicBezTo>
                    <a:cubicBezTo>
                      <a:pt x="2125" y="1120"/>
                      <a:pt x="2132" y="1109"/>
                      <a:pt x="2142" y="1102"/>
                    </a:cubicBezTo>
                    <a:cubicBezTo>
                      <a:pt x="2153" y="1095"/>
                      <a:pt x="2177" y="1097"/>
                      <a:pt x="2188" y="1102"/>
                    </a:cubicBezTo>
                    <a:cubicBezTo>
                      <a:pt x="2196" y="1106"/>
                      <a:pt x="2237" y="1132"/>
                      <a:pt x="2264" y="1156"/>
                    </a:cubicBezTo>
                    <a:cubicBezTo>
                      <a:pt x="2270" y="1139"/>
                      <a:pt x="2276" y="1121"/>
                      <a:pt x="2279" y="1113"/>
                    </a:cubicBezTo>
                    <a:cubicBezTo>
                      <a:pt x="2284" y="1097"/>
                      <a:pt x="2309" y="1021"/>
                      <a:pt x="2317" y="993"/>
                    </a:cubicBezTo>
                    <a:cubicBezTo>
                      <a:pt x="2325" y="966"/>
                      <a:pt x="2305" y="948"/>
                      <a:pt x="2296" y="929"/>
                    </a:cubicBezTo>
                    <a:cubicBezTo>
                      <a:pt x="2286" y="911"/>
                      <a:pt x="2304" y="898"/>
                      <a:pt x="2318" y="877"/>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grpSp>
        <p:grpSp>
          <p:nvGrpSpPr>
            <p:cNvPr id="15" name="グループ化 14">
              <a:extLst>
                <a:ext uri="{FF2B5EF4-FFF2-40B4-BE49-F238E27FC236}">
                  <a16:creationId xmlns:a16="http://schemas.microsoft.com/office/drawing/2014/main" id="{6F779BD6-4C13-0948-86B5-0FF450D6F627}"/>
                </a:ext>
              </a:extLst>
            </p:cNvPr>
            <p:cNvGrpSpPr/>
            <p:nvPr/>
          </p:nvGrpSpPr>
          <p:grpSpPr>
            <a:xfrm>
              <a:off x="2268851" y="4131841"/>
              <a:ext cx="1057825" cy="965713"/>
              <a:chOff x="2268851" y="4140967"/>
              <a:chExt cx="1057825" cy="965713"/>
            </a:xfrm>
          </p:grpSpPr>
          <p:sp>
            <p:nvSpPr>
              <p:cNvPr id="196" name="Rectangle 572">
                <a:extLst>
                  <a:ext uri="{FF2B5EF4-FFF2-40B4-BE49-F238E27FC236}">
                    <a16:creationId xmlns:a16="http://schemas.microsoft.com/office/drawing/2014/main" id="{16BE5F5E-9ADA-9B45-8CD3-CFF499B0D36D}"/>
                  </a:ext>
                </a:extLst>
              </p:cNvPr>
              <p:cNvSpPr>
                <a:spLocks noChangeArrowheads="1"/>
              </p:cNvSpPr>
              <p:nvPr/>
            </p:nvSpPr>
            <p:spPr bwMode="auto">
              <a:xfrm>
                <a:off x="2910264" y="4140967"/>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足立区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197" name="Rectangle 573">
                <a:extLst>
                  <a:ext uri="{FF2B5EF4-FFF2-40B4-BE49-F238E27FC236}">
                    <a16:creationId xmlns:a16="http://schemas.microsoft.com/office/drawing/2014/main" id="{2911E9B4-A963-7442-9AE1-146DE173FC23}"/>
                  </a:ext>
                </a:extLst>
              </p:cNvPr>
              <p:cNvSpPr>
                <a:spLocks noChangeArrowheads="1"/>
              </p:cNvSpPr>
              <p:nvPr/>
            </p:nvSpPr>
            <p:spPr bwMode="auto">
              <a:xfrm>
                <a:off x="2867213" y="4314206"/>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荒川区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198" name="Rectangle 574">
                <a:extLst>
                  <a:ext uri="{FF2B5EF4-FFF2-40B4-BE49-F238E27FC236}">
                    <a16:creationId xmlns:a16="http://schemas.microsoft.com/office/drawing/2014/main" id="{780330B7-7165-F14A-A0C0-45AB1CB5ECFA}"/>
                  </a:ext>
                </a:extLst>
              </p:cNvPr>
              <p:cNvSpPr>
                <a:spLocks noChangeArrowheads="1"/>
              </p:cNvSpPr>
              <p:nvPr/>
            </p:nvSpPr>
            <p:spPr bwMode="auto">
              <a:xfrm>
                <a:off x="2511537" y="4160706"/>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板橋区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199" name="Rectangle 575">
                <a:extLst>
                  <a:ext uri="{FF2B5EF4-FFF2-40B4-BE49-F238E27FC236}">
                    <a16:creationId xmlns:a16="http://schemas.microsoft.com/office/drawing/2014/main" id="{C8D2DA6D-958E-794D-919F-2E44CD610C5C}"/>
                  </a:ext>
                </a:extLst>
              </p:cNvPr>
              <p:cNvSpPr>
                <a:spLocks noChangeArrowheads="1"/>
              </p:cNvSpPr>
              <p:nvPr/>
            </p:nvSpPr>
            <p:spPr bwMode="auto">
              <a:xfrm>
                <a:off x="3192427" y="4517391"/>
                <a:ext cx="134249"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江戸川区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00" name="Rectangle 576">
                <a:extLst>
                  <a:ext uri="{FF2B5EF4-FFF2-40B4-BE49-F238E27FC236}">
                    <a16:creationId xmlns:a16="http://schemas.microsoft.com/office/drawing/2014/main" id="{D3450987-6850-6C4D-9E24-907AD81356BA}"/>
                  </a:ext>
                </a:extLst>
              </p:cNvPr>
              <p:cNvSpPr>
                <a:spLocks noChangeArrowheads="1"/>
              </p:cNvSpPr>
              <p:nvPr/>
            </p:nvSpPr>
            <p:spPr bwMode="auto">
              <a:xfrm>
                <a:off x="2637193" y="5066406"/>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大田区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01" name="Rectangle 577">
                <a:extLst>
                  <a:ext uri="{FF2B5EF4-FFF2-40B4-BE49-F238E27FC236}">
                    <a16:creationId xmlns:a16="http://schemas.microsoft.com/office/drawing/2014/main" id="{567AE269-4983-BE45-BEB7-C4FCFCFC0E41}"/>
                  </a:ext>
                </a:extLst>
              </p:cNvPr>
              <p:cNvSpPr>
                <a:spLocks noChangeArrowheads="1"/>
              </p:cNvSpPr>
              <p:nvPr/>
            </p:nvSpPr>
            <p:spPr bwMode="auto">
              <a:xfrm>
                <a:off x="3115961" y="4271131"/>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葛飾区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02" name="Rectangle 578">
                <a:extLst>
                  <a:ext uri="{FF2B5EF4-FFF2-40B4-BE49-F238E27FC236}">
                    <a16:creationId xmlns:a16="http://schemas.microsoft.com/office/drawing/2014/main" id="{24D99410-F4A6-6C40-A2C0-A3CB93061135}"/>
                  </a:ext>
                </a:extLst>
              </p:cNvPr>
              <p:cNvSpPr>
                <a:spLocks noChangeArrowheads="1"/>
              </p:cNvSpPr>
              <p:nvPr/>
            </p:nvSpPr>
            <p:spPr bwMode="auto">
              <a:xfrm>
                <a:off x="2704334" y="4208031"/>
                <a:ext cx="67125"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北区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03" name="Rectangle 579">
                <a:extLst>
                  <a:ext uri="{FF2B5EF4-FFF2-40B4-BE49-F238E27FC236}">
                    <a16:creationId xmlns:a16="http://schemas.microsoft.com/office/drawing/2014/main" id="{F138B33D-1E7F-6145-B778-1F10F6F80F1C}"/>
                  </a:ext>
                </a:extLst>
              </p:cNvPr>
              <p:cNvSpPr>
                <a:spLocks noChangeArrowheads="1"/>
              </p:cNvSpPr>
              <p:nvPr/>
            </p:nvSpPr>
            <p:spPr bwMode="auto">
              <a:xfrm>
                <a:off x="3002894" y="4631002"/>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江東区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04" name="Rectangle 580">
                <a:extLst>
                  <a:ext uri="{FF2B5EF4-FFF2-40B4-BE49-F238E27FC236}">
                    <a16:creationId xmlns:a16="http://schemas.microsoft.com/office/drawing/2014/main" id="{94AF56F6-A4B1-014D-A0B2-E3C581FEEE4A}"/>
                  </a:ext>
                </a:extLst>
              </p:cNvPr>
              <p:cNvSpPr>
                <a:spLocks noChangeArrowheads="1"/>
              </p:cNvSpPr>
              <p:nvPr/>
            </p:nvSpPr>
            <p:spPr bwMode="auto">
              <a:xfrm>
                <a:off x="2664470" y="4875709"/>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品川区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05" name="Rectangle 581">
                <a:extLst>
                  <a:ext uri="{FF2B5EF4-FFF2-40B4-BE49-F238E27FC236}">
                    <a16:creationId xmlns:a16="http://schemas.microsoft.com/office/drawing/2014/main" id="{7F94FD16-84C5-B341-88C8-77B4FCD7AE3F}"/>
                  </a:ext>
                </a:extLst>
              </p:cNvPr>
              <p:cNvSpPr>
                <a:spLocks noChangeArrowheads="1"/>
              </p:cNvSpPr>
              <p:nvPr/>
            </p:nvSpPr>
            <p:spPr bwMode="auto">
              <a:xfrm>
                <a:off x="2544486" y="4620822"/>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渋谷区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06" name="Rectangle 582">
                <a:extLst>
                  <a:ext uri="{FF2B5EF4-FFF2-40B4-BE49-F238E27FC236}">
                    <a16:creationId xmlns:a16="http://schemas.microsoft.com/office/drawing/2014/main" id="{10BD3082-D83C-8C42-A18B-59533873DEB7}"/>
                  </a:ext>
                </a:extLst>
              </p:cNvPr>
              <p:cNvSpPr>
                <a:spLocks noChangeArrowheads="1"/>
              </p:cNvSpPr>
              <p:nvPr/>
            </p:nvSpPr>
            <p:spPr bwMode="auto">
              <a:xfrm>
                <a:off x="2618931" y="4482655"/>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新宿区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07" name="Rectangle 583">
                <a:extLst>
                  <a:ext uri="{FF2B5EF4-FFF2-40B4-BE49-F238E27FC236}">
                    <a16:creationId xmlns:a16="http://schemas.microsoft.com/office/drawing/2014/main" id="{4EE46D7F-10B0-AC47-807A-C99CD23C1423}"/>
                  </a:ext>
                </a:extLst>
              </p:cNvPr>
              <p:cNvSpPr>
                <a:spLocks noChangeArrowheads="1"/>
              </p:cNvSpPr>
              <p:nvPr/>
            </p:nvSpPr>
            <p:spPr bwMode="auto">
              <a:xfrm>
                <a:off x="2303276" y="4497419"/>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杉並区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08" name="Rectangle 584">
                <a:extLst>
                  <a:ext uri="{FF2B5EF4-FFF2-40B4-BE49-F238E27FC236}">
                    <a16:creationId xmlns:a16="http://schemas.microsoft.com/office/drawing/2014/main" id="{67374C30-7BA1-9344-812F-6B59EED4644E}"/>
                  </a:ext>
                </a:extLst>
              </p:cNvPr>
              <p:cNvSpPr>
                <a:spLocks noChangeArrowheads="1"/>
              </p:cNvSpPr>
              <p:nvPr/>
            </p:nvSpPr>
            <p:spPr bwMode="auto">
              <a:xfrm>
                <a:off x="2994734" y="4416058"/>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墨田区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09" name="Rectangle 585">
                <a:extLst>
                  <a:ext uri="{FF2B5EF4-FFF2-40B4-BE49-F238E27FC236}">
                    <a16:creationId xmlns:a16="http://schemas.microsoft.com/office/drawing/2014/main" id="{491F7CF7-ECDF-F14A-88EE-24BC52BB9F96}"/>
                  </a:ext>
                </a:extLst>
              </p:cNvPr>
              <p:cNvSpPr>
                <a:spLocks noChangeArrowheads="1"/>
              </p:cNvSpPr>
              <p:nvPr/>
            </p:nvSpPr>
            <p:spPr bwMode="auto">
              <a:xfrm>
                <a:off x="2305840" y="4752694"/>
                <a:ext cx="134249"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世田谷区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10" name="Rectangle 586">
                <a:extLst>
                  <a:ext uri="{FF2B5EF4-FFF2-40B4-BE49-F238E27FC236}">
                    <a16:creationId xmlns:a16="http://schemas.microsoft.com/office/drawing/2014/main" id="{00008DF8-6B0F-E048-A350-FB454183912B}"/>
                  </a:ext>
                </a:extLst>
              </p:cNvPr>
              <p:cNvSpPr>
                <a:spLocks noChangeArrowheads="1"/>
              </p:cNvSpPr>
              <p:nvPr/>
            </p:nvSpPr>
            <p:spPr bwMode="auto">
              <a:xfrm>
                <a:off x="2875606" y="4413027"/>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台東区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11" name="Rectangle 587">
                <a:extLst>
                  <a:ext uri="{FF2B5EF4-FFF2-40B4-BE49-F238E27FC236}">
                    <a16:creationId xmlns:a16="http://schemas.microsoft.com/office/drawing/2014/main" id="{6238336F-D731-3C45-AF3D-851CD84C9493}"/>
                  </a:ext>
                </a:extLst>
              </p:cNvPr>
              <p:cNvSpPr>
                <a:spLocks noChangeArrowheads="1"/>
              </p:cNvSpPr>
              <p:nvPr/>
            </p:nvSpPr>
            <p:spPr bwMode="auto">
              <a:xfrm>
                <a:off x="2836440" y="4617247"/>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中央区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12" name="Rectangle 588">
                <a:extLst>
                  <a:ext uri="{FF2B5EF4-FFF2-40B4-BE49-F238E27FC236}">
                    <a16:creationId xmlns:a16="http://schemas.microsoft.com/office/drawing/2014/main" id="{6887757B-B1A8-FF49-93D9-09952E6B24D0}"/>
                  </a:ext>
                </a:extLst>
              </p:cNvPr>
              <p:cNvSpPr>
                <a:spLocks noChangeArrowheads="1"/>
              </p:cNvSpPr>
              <p:nvPr/>
            </p:nvSpPr>
            <p:spPr bwMode="auto">
              <a:xfrm>
                <a:off x="2736739" y="4541558"/>
                <a:ext cx="134249"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千代田区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13" name="Rectangle 589">
                <a:extLst>
                  <a:ext uri="{FF2B5EF4-FFF2-40B4-BE49-F238E27FC236}">
                    <a16:creationId xmlns:a16="http://schemas.microsoft.com/office/drawing/2014/main" id="{F011141F-E019-6E43-BEFC-ACAF853A8F21}"/>
                  </a:ext>
                </a:extLst>
              </p:cNvPr>
              <p:cNvSpPr>
                <a:spLocks noChangeArrowheads="1"/>
              </p:cNvSpPr>
              <p:nvPr/>
            </p:nvSpPr>
            <p:spPr bwMode="auto">
              <a:xfrm>
                <a:off x="2609839" y="4340758"/>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豊島区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14" name="Rectangle 590">
                <a:extLst>
                  <a:ext uri="{FF2B5EF4-FFF2-40B4-BE49-F238E27FC236}">
                    <a16:creationId xmlns:a16="http://schemas.microsoft.com/office/drawing/2014/main" id="{3727739F-C7AE-C34E-BBF6-83FDEDF6226C}"/>
                  </a:ext>
                </a:extLst>
              </p:cNvPr>
              <p:cNvSpPr>
                <a:spLocks noChangeArrowheads="1"/>
              </p:cNvSpPr>
              <p:nvPr/>
            </p:nvSpPr>
            <p:spPr bwMode="auto">
              <a:xfrm>
                <a:off x="2419287" y="4412888"/>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中野区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15" name="Rectangle 591">
                <a:extLst>
                  <a:ext uri="{FF2B5EF4-FFF2-40B4-BE49-F238E27FC236}">
                    <a16:creationId xmlns:a16="http://schemas.microsoft.com/office/drawing/2014/main" id="{DD4B57F8-1A5E-6549-96C6-196FB47F0CE2}"/>
                  </a:ext>
                </a:extLst>
              </p:cNvPr>
              <p:cNvSpPr>
                <a:spLocks noChangeArrowheads="1"/>
              </p:cNvSpPr>
              <p:nvPr/>
            </p:nvSpPr>
            <p:spPr bwMode="auto">
              <a:xfrm>
                <a:off x="2268851" y="4268566"/>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練馬区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16" name="Rectangle 592">
                <a:extLst>
                  <a:ext uri="{FF2B5EF4-FFF2-40B4-BE49-F238E27FC236}">
                    <a16:creationId xmlns:a16="http://schemas.microsoft.com/office/drawing/2014/main" id="{21BD00AF-AE2B-E847-A071-26338791C98B}"/>
                  </a:ext>
                </a:extLst>
              </p:cNvPr>
              <p:cNvSpPr>
                <a:spLocks noChangeArrowheads="1"/>
              </p:cNvSpPr>
              <p:nvPr/>
            </p:nvSpPr>
            <p:spPr bwMode="auto">
              <a:xfrm>
                <a:off x="2732387" y="4404013"/>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文京区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17" name="Rectangle 593">
                <a:extLst>
                  <a:ext uri="{FF2B5EF4-FFF2-40B4-BE49-F238E27FC236}">
                    <a16:creationId xmlns:a16="http://schemas.microsoft.com/office/drawing/2014/main" id="{545548EF-4146-5940-A2F5-2296D447DBC4}"/>
                  </a:ext>
                </a:extLst>
              </p:cNvPr>
              <p:cNvSpPr>
                <a:spLocks noChangeArrowheads="1"/>
              </p:cNvSpPr>
              <p:nvPr/>
            </p:nvSpPr>
            <p:spPr bwMode="auto">
              <a:xfrm>
                <a:off x="2731144" y="4690061"/>
                <a:ext cx="67125" cy="40274"/>
              </a:xfrm>
              <a:prstGeom prst="rect">
                <a:avLst/>
              </a:prstGeom>
              <a:no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港区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218" name="Rectangle 594">
                <a:extLst>
                  <a:ext uri="{FF2B5EF4-FFF2-40B4-BE49-F238E27FC236}">
                    <a16:creationId xmlns:a16="http://schemas.microsoft.com/office/drawing/2014/main" id="{FBB445D1-F8F1-834B-ACAE-E80D7F53567F}"/>
                  </a:ext>
                </a:extLst>
              </p:cNvPr>
              <p:cNvSpPr>
                <a:spLocks noChangeArrowheads="1"/>
              </p:cNvSpPr>
              <p:nvPr/>
            </p:nvSpPr>
            <p:spPr bwMode="auto">
              <a:xfrm>
                <a:off x="2552257" y="4788518"/>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目黒区</a:t>
                </a:r>
                <a:endParaRPr kumimoji="1" lang="ja-JP" altLang="ja-JP" sz="300" b="0" i="0" u="none" strike="noStrike" cap="none" normalizeH="0" baseline="0">
                  <a:ln>
                    <a:noFill/>
                  </a:ln>
                  <a:solidFill>
                    <a:schemeClr val="tx1"/>
                  </a:solidFill>
                  <a:effectLst/>
                  <a:cs typeface="ＭＳ Ｐゴシック" pitchFamily="50" charset="-128"/>
                </a:endParaRPr>
              </a:p>
            </p:txBody>
          </p:sp>
        </p:grpSp>
      </p:grpSp>
      <p:sp>
        <p:nvSpPr>
          <p:cNvPr id="126" name="テキスト ボックス 125">
            <a:extLst>
              <a:ext uri="{FF2B5EF4-FFF2-40B4-BE49-F238E27FC236}">
                <a16:creationId xmlns:a16="http://schemas.microsoft.com/office/drawing/2014/main" id="{107FC008-B652-624A-BD2E-EBD710F0A5FB}"/>
              </a:ext>
            </a:extLst>
          </p:cNvPr>
          <p:cNvSpPr txBox="1"/>
          <p:nvPr/>
        </p:nvSpPr>
        <p:spPr>
          <a:xfrm>
            <a:off x="1106442" y="4380855"/>
            <a:ext cx="1798352" cy="109876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altLang="ja-JP" sz="2000" b="1" i="0" u="none" strike="noStrike" kern="0" cap="none" spc="0" normalizeH="0" baseline="0" noProof="0" dirty="0">
                <a:ln>
                  <a:noFill/>
                </a:ln>
                <a:solidFill>
                  <a:srgbClr val="000000"/>
                </a:solidFill>
                <a:effectLst>
                  <a:glow rad="127000">
                    <a:schemeClr val="bg1"/>
                  </a:glow>
                </a:effectLst>
                <a:uLnTx/>
                <a:uFillTx/>
                <a:latin typeface="Meiryo" panose="020B0604030504040204" pitchFamily="34" charset="-128"/>
                <a:ea typeface="Meiryo" panose="020B0604030504040204" pitchFamily="34" charset="-128"/>
                <a:cs typeface="Arial"/>
                <a:sym typeface="Arial"/>
              </a:rPr>
              <a:t>1</a:t>
            </a:r>
            <a:r>
              <a:rPr kumimoji="0" lang="ja-JP" altLang="en-US" sz="1200" b="1" i="0" u="none" strike="noStrike" kern="0" cap="none" spc="0" normalizeH="0" baseline="0" noProof="0">
                <a:ln>
                  <a:noFill/>
                </a:ln>
                <a:solidFill>
                  <a:srgbClr val="000000"/>
                </a:solidFill>
                <a:effectLst>
                  <a:glow rad="127000">
                    <a:schemeClr val="bg1"/>
                  </a:glow>
                </a:effectLst>
                <a:uLnTx/>
                <a:uFillTx/>
                <a:latin typeface="Meiryo" panose="020B0604030504040204" pitchFamily="34" charset="-128"/>
                <a:ea typeface="Meiryo" panose="020B0604030504040204" pitchFamily="34" charset="-128"/>
                <a:cs typeface="Arial"/>
                <a:sym typeface="Arial"/>
              </a:rPr>
              <a:t>エリアだけでも</a:t>
            </a:r>
            <a:r>
              <a:rPr kumimoji="0" lang="en-US" altLang="ja-JP" sz="1200" b="1" i="0" u="none" strike="noStrike" kern="0" cap="none" spc="0" normalizeH="0" baseline="0" noProof="0" dirty="0">
                <a:ln>
                  <a:noFill/>
                </a:ln>
                <a:solidFill>
                  <a:srgbClr val="000000"/>
                </a:solidFill>
                <a:effectLst>
                  <a:glow rad="127000">
                    <a:schemeClr val="bg1"/>
                  </a:glow>
                </a:effectLst>
                <a:uLnTx/>
                <a:uFillTx/>
                <a:latin typeface="Meiryo" panose="020B0604030504040204" pitchFamily="34" charset="-128"/>
                <a:ea typeface="Meiryo" panose="020B0604030504040204" pitchFamily="34" charset="-128"/>
                <a:cs typeface="Arial"/>
                <a:sym typeface="Arial"/>
              </a:rPr>
              <a:t>…</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altLang="ja-JP" sz="3600" b="1" kern="0" dirty="0">
                <a:solidFill>
                  <a:schemeClr val="accent2"/>
                </a:solidFill>
                <a:effectLst>
                  <a:glow rad="127000">
                    <a:schemeClr val="bg1"/>
                  </a:glow>
                </a:effectLst>
                <a:latin typeface="Meiryo" panose="020B0604030504040204" pitchFamily="34" charset="-128"/>
                <a:ea typeface="Meiryo" panose="020B0604030504040204" pitchFamily="34" charset="-128"/>
                <a:cs typeface="Arial"/>
                <a:sym typeface="Arial"/>
              </a:rPr>
              <a:t>OK</a:t>
            </a:r>
            <a:endParaRPr kumimoji="0" lang="en-US" altLang="ja-JP" b="1" kern="0" dirty="0">
              <a:solidFill>
                <a:schemeClr val="accent2"/>
              </a:solidFill>
              <a:effectLst>
                <a:glow rad="127000">
                  <a:schemeClr val="bg1"/>
                </a:glow>
              </a:effectLst>
              <a:latin typeface="Meiryo" panose="020B0604030504040204" pitchFamily="34" charset="-128"/>
              <a:ea typeface="Meiryo" panose="020B0604030504040204" pitchFamily="34" charset="-128"/>
              <a:cs typeface="Arial"/>
              <a:sym typeface="Arial"/>
            </a:endParaRPr>
          </a:p>
        </p:txBody>
      </p:sp>
      <p:grpSp>
        <p:nvGrpSpPr>
          <p:cNvPr id="5" name="グループ化 4">
            <a:extLst>
              <a:ext uri="{FF2B5EF4-FFF2-40B4-BE49-F238E27FC236}">
                <a16:creationId xmlns:a16="http://schemas.microsoft.com/office/drawing/2014/main" id="{4817ED69-8B0C-A049-87F7-18DEB9D0A236}"/>
              </a:ext>
            </a:extLst>
          </p:cNvPr>
          <p:cNvGrpSpPr/>
          <p:nvPr/>
        </p:nvGrpSpPr>
        <p:grpSpPr>
          <a:xfrm>
            <a:off x="4840441" y="4612369"/>
            <a:ext cx="1191635" cy="1219255"/>
            <a:chOff x="4828866" y="3979099"/>
            <a:chExt cx="1290675" cy="1320591"/>
          </a:xfrm>
        </p:grpSpPr>
        <p:grpSp>
          <p:nvGrpSpPr>
            <p:cNvPr id="306" name="グループ化 305">
              <a:extLst>
                <a:ext uri="{FF2B5EF4-FFF2-40B4-BE49-F238E27FC236}">
                  <a16:creationId xmlns:a16="http://schemas.microsoft.com/office/drawing/2014/main" id="{85975BCE-6EB6-EA48-8E7C-F537DB3455E9}"/>
                </a:ext>
              </a:extLst>
            </p:cNvPr>
            <p:cNvGrpSpPr/>
            <p:nvPr/>
          </p:nvGrpSpPr>
          <p:grpSpPr>
            <a:xfrm>
              <a:off x="4828866" y="3979099"/>
              <a:ext cx="1290675" cy="1320591"/>
              <a:chOff x="2126021" y="3979099"/>
              <a:chExt cx="1290675" cy="1320591"/>
            </a:xfrm>
          </p:grpSpPr>
          <p:grpSp>
            <p:nvGrpSpPr>
              <p:cNvPr id="307" name="グループ化 306">
                <a:extLst>
                  <a:ext uri="{FF2B5EF4-FFF2-40B4-BE49-F238E27FC236}">
                    <a16:creationId xmlns:a16="http://schemas.microsoft.com/office/drawing/2014/main" id="{A146B0BF-E9F4-D54F-83AF-1F313AE03B08}"/>
                  </a:ext>
                </a:extLst>
              </p:cNvPr>
              <p:cNvGrpSpPr/>
              <p:nvPr/>
            </p:nvGrpSpPr>
            <p:grpSpPr>
              <a:xfrm>
                <a:off x="3106247" y="4278901"/>
                <a:ext cx="310449" cy="517854"/>
                <a:chOff x="11251559" y="4043056"/>
                <a:chExt cx="1035216" cy="1726825"/>
              </a:xfrm>
              <a:solidFill>
                <a:schemeClr val="bg1"/>
              </a:solidFill>
            </p:grpSpPr>
            <p:sp>
              <p:nvSpPr>
                <p:cNvPr id="347" name="Freeform 504">
                  <a:extLst>
                    <a:ext uri="{FF2B5EF4-FFF2-40B4-BE49-F238E27FC236}">
                      <a16:creationId xmlns:a16="http://schemas.microsoft.com/office/drawing/2014/main" id="{81A37B17-95EF-8F44-A892-3247CBFA6907}"/>
                    </a:ext>
                  </a:extLst>
                </p:cNvPr>
                <p:cNvSpPr>
                  <a:spLocks/>
                </p:cNvSpPr>
                <p:nvPr/>
              </p:nvSpPr>
              <p:spPr bwMode="auto">
                <a:xfrm>
                  <a:off x="11436577" y="5671931"/>
                  <a:ext cx="122308" cy="79552"/>
                </a:xfrm>
                <a:custGeom>
                  <a:avLst/>
                  <a:gdLst>
                    <a:gd name="T0" fmla="*/ 0 w 200"/>
                    <a:gd name="T1" fmla="*/ 55 h 130"/>
                    <a:gd name="T2" fmla="*/ 62 w 200"/>
                    <a:gd name="T3" fmla="*/ 18 h 130"/>
                    <a:gd name="T4" fmla="*/ 124 w 200"/>
                    <a:gd name="T5" fmla="*/ 57 h 130"/>
                    <a:gd name="T6" fmla="*/ 194 w 200"/>
                    <a:gd name="T7" fmla="*/ 90 h 130"/>
                    <a:gd name="T8" fmla="*/ 173 w 200"/>
                    <a:gd name="T9" fmla="*/ 111 h 130"/>
                    <a:gd name="T10" fmla="*/ 103 w 200"/>
                    <a:gd name="T11" fmla="*/ 65 h 130"/>
                    <a:gd name="T12" fmla="*/ 24 w 200"/>
                    <a:gd name="T13" fmla="*/ 58 h 130"/>
                    <a:gd name="T14" fmla="*/ 0 w 200"/>
                    <a:gd name="T15" fmla="*/ 55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30">
                      <a:moveTo>
                        <a:pt x="0" y="55"/>
                      </a:moveTo>
                      <a:cubicBezTo>
                        <a:pt x="0" y="32"/>
                        <a:pt x="25" y="0"/>
                        <a:pt x="62" y="18"/>
                      </a:cubicBezTo>
                      <a:cubicBezTo>
                        <a:pt x="83" y="29"/>
                        <a:pt x="111" y="51"/>
                        <a:pt x="124" y="57"/>
                      </a:cubicBezTo>
                      <a:cubicBezTo>
                        <a:pt x="137" y="63"/>
                        <a:pt x="186" y="59"/>
                        <a:pt x="194" y="90"/>
                      </a:cubicBezTo>
                      <a:cubicBezTo>
                        <a:pt x="200" y="111"/>
                        <a:pt x="192" y="130"/>
                        <a:pt x="173" y="111"/>
                      </a:cubicBezTo>
                      <a:cubicBezTo>
                        <a:pt x="154" y="92"/>
                        <a:pt x="135" y="72"/>
                        <a:pt x="103" y="65"/>
                      </a:cubicBezTo>
                      <a:cubicBezTo>
                        <a:pt x="71" y="58"/>
                        <a:pt x="43" y="55"/>
                        <a:pt x="24" y="58"/>
                      </a:cubicBezTo>
                      <a:cubicBezTo>
                        <a:pt x="5" y="62"/>
                        <a:pt x="0" y="62"/>
                        <a:pt x="0" y="55"/>
                      </a:cubicBez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48" name="Freeform 505">
                  <a:extLst>
                    <a:ext uri="{FF2B5EF4-FFF2-40B4-BE49-F238E27FC236}">
                      <a16:creationId xmlns:a16="http://schemas.microsoft.com/office/drawing/2014/main" id="{C5F55ECC-AF6E-214C-AD31-28428E11364A}"/>
                    </a:ext>
                  </a:extLst>
                </p:cNvPr>
                <p:cNvSpPr>
                  <a:spLocks/>
                </p:cNvSpPr>
                <p:nvPr/>
              </p:nvSpPr>
              <p:spPr bwMode="auto">
                <a:xfrm>
                  <a:off x="11562513" y="5722720"/>
                  <a:ext cx="96914" cy="47161"/>
                </a:xfrm>
                <a:custGeom>
                  <a:avLst/>
                  <a:gdLst>
                    <a:gd name="T0" fmla="*/ 9 w 158"/>
                    <a:gd name="T1" fmla="*/ 20 h 77"/>
                    <a:gd name="T2" fmla="*/ 76 w 158"/>
                    <a:gd name="T3" fmla="*/ 8 h 77"/>
                    <a:gd name="T4" fmla="*/ 139 w 158"/>
                    <a:gd name="T5" fmla="*/ 42 h 77"/>
                    <a:gd name="T6" fmla="*/ 136 w 158"/>
                    <a:gd name="T7" fmla="*/ 64 h 77"/>
                    <a:gd name="T8" fmla="*/ 88 w 158"/>
                    <a:gd name="T9" fmla="*/ 40 h 77"/>
                    <a:gd name="T10" fmla="*/ 56 w 158"/>
                    <a:gd name="T11" fmla="*/ 56 h 77"/>
                    <a:gd name="T12" fmla="*/ 20 w 158"/>
                    <a:gd name="T13" fmla="*/ 34 h 77"/>
                    <a:gd name="T14" fmla="*/ 9 w 158"/>
                    <a:gd name="T15" fmla="*/ 2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77">
                      <a:moveTo>
                        <a:pt x="9" y="20"/>
                      </a:moveTo>
                      <a:cubicBezTo>
                        <a:pt x="32" y="3"/>
                        <a:pt x="52" y="0"/>
                        <a:pt x="76" y="8"/>
                      </a:cubicBezTo>
                      <a:cubicBezTo>
                        <a:pt x="101" y="16"/>
                        <a:pt x="126" y="31"/>
                        <a:pt x="139" y="42"/>
                      </a:cubicBezTo>
                      <a:cubicBezTo>
                        <a:pt x="152" y="52"/>
                        <a:pt x="158" y="77"/>
                        <a:pt x="136" y="64"/>
                      </a:cubicBezTo>
                      <a:cubicBezTo>
                        <a:pt x="114" y="51"/>
                        <a:pt x="105" y="29"/>
                        <a:pt x="88" y="40"/>
                      </a:cubicBezTo>
                      <a:cubicBezTo>
                        <a:pt x="82" y="43"/>
                        <a:pt x="68" y="66"/>
                        <a:pt x="56" y="56"/>
                      </a:cubicBezTo>
                      <a:cubicBezTo>
                        <a:pt x="44" y="45"/>
                        <a:pt x="34" y="34"/>
                        <a:pt x="20" y="34"/>
                      </a:cubicBezTo>
                      <a:cubicBezTo>
                        <a:pt x="6" y="34"/>
                        <a:pt x="0" y="27"/>
                        <a:pt x="9" y="20"/>
                      </a:cubicBez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49" name="Freeform 506">
                  <a:extLst>
                    <a:ext uri="{FF2B5EF4-FFF2-40B4-BE49-F238E27FC236}">
                      <a16:creationId xmlns:a16="http://schemas.microsoft.com/office/drawing/2014/main" id="{B72E85A4-174C-2D4E-97B6-51907F71DD94}"/>
                    </a:ext>
                  </a:extLst>
                </p:cNvPr>
                <p:cNvSpPr>
                  <a:spLocks/>
                </p:cNvSpPr>
                <p:nvPr/>
              </p:nvSpPr>
              <p:spPr bwMode="auto">
                <a:xfrm>
                  <a:off x="11251559" y="4043056"/>
                  <a:ext cx="1035216" cy="1669818"/>
                </a:xfrm>
                <a:custGeom>
                  <a:avLst/>
                  <a:gdLst>
                    <a:gd name="T0" fmla="*/ 1637 w 1691"/>
                    <a:gd name="T1" fmla="*/ 1133 h 2728"/>
                    <a:gd name="T2" fmla="*/ 1550 w 1691"/>
                    <a:gd name="T3" fmla="*/ 969 h 2728"/>
                    <a:gd name="T4" fmla="*/ 1426 w 1691"/>
                    <a:gd name="T5" fmla="*/ 852 h 2728"/>
                    <a:gd name="T6" fmla="*/ 1340 w 1691"/>
                    <a:gd name="T7" fmla="*/ 726 h 2728"/>
                    <a:gd name="T8" fmla="*/ 1243 w 1691"/>
                    <a:gd name="T9" fmla="*/ 576 h 2728"/>
                    <a:gd name="T10" fmla="*/ 1297 w 1691"/>
                    <a:gd name="T11" fmla="*/ 370 h 2728"/>
                    <a:gd name="T12" fmla="*/ 1241 w 1691"/>
                    <a:gd name="T13" fmla="*/ 110 h 2728"/>
                    <a:gd name="T14" fmla="*/ 1130 w 1691"/>
                    <a:gd name="T15" fmla="*/ 33 h 2728"/>
                    <a:gd name="T16" fmla="*/ 1099 w 1691"/>
                    <a:gd name="T17" fmla="*/ 0 h 2728"/>
                    <a:gd name="T18" fmla="*/ 1014 w 1691"/>
                    <a:gd name="T19" fmla="*/ 14 h 2728"/>
                    <a:gd name="T20" fmla="*/ 956 w 1691"/>
                    <a:gd name="T21" fmla="*/ 28 h 2728"/>
                    <a:gd name="T22" fmla="*/ 917 w 1691"/>
                    <a:gd name="T23" fmla="*/ 36 h 2728"/>
                    <a:gd name="T24" fmla="*/ 952 w 1691"/>
                    <a:gd name="T25" fmla="*/ 63 h 2728"/>
                    <a:gd name="T26" fmla="*/ 979 w 1691"/>
                    <a:gd name="T27" fmla="*/ 98 h 2728"/>
                    <a:gd name="T28" fmla="*/ 958 w 1691"/>
                    <a:gd name="T29" fmla="*/ 140 h 2728"/>
                    <a:gd name="T30" fmla="*/ 912 w 1691"/>
                    <a:gd name="T31" fmla="*/ 207 h 2728"/>
                    <a:gd name="T32" fmla="*/ 863 w 1691"/>
                    <a:gd name="T33" fmla="*/ 244 h 2728"/>
                    <a:gd name="T34" fmla="*/ 833 w 1691"/>
                    <a:gd name="T35" fmla="*/ 296 h 2728"/>
                    <a:gd name="T36" fmla="*/ 803 w 1691"/>
                    <a:gd name="T37" fmla="*/ 316 h 2728"/>
                    <a:gd name="T38" fmla="*/ 784 w 1691"/>
                    <a:gd name="T39" fmla="*/ 342 h 2728"/>
                    <a:gd name="T40" fmla="*/ 728 w 1691"/>
                    <a:gd name="T41" fmla="*/ 449 h 2728"/>
                    <a:gd name="T42" fmla="*/ 715 w 1691"/>
                    <a:gd name="T43" fmla="*/ 597 h 2728"/>
                    <a:gd name="T44" fmla="*/ 689 w 1691"/>
                    <a:gd name="T45" fmla="*/ 664 h 2728"/>
                    <a:gd name="T46" fmla="*/ 656 w 1691"/>
                    <a:gd name="T47" fmla="*/ 732 h 2728"/>
                    <a:gd name="T48" fmla="*/ 634 w 1691"/>
                    <a:gd name="T49" fmla="*/ 771 h 2728"/>
                    <a:gd name="T50" fmla="*/ 673 w 1691"/>
                    <a:gd name="T51" fmla="*/ 890 h 2728"/>
                    <a:gd name="T52" fmla="*/ 640 w 1691"/>
                    <a:gd name="T53" fmla="*/ 925 h 2728"/>
                    <a:gd name="T54" fmla="*/ 571 w 1691"/>
                    <a:gd name="T55" fmla="*/ 915 h 2728"/>
                    <a:gd name="T56" fmla="*/ 519 w 1691"/>
                    <a:gd name="T57" fmla="*/ 892 h 2728"/>
                    <a:gd name="T58" fmla="*/ 434 w 1691"/>
                    <a:gd name="T59" fmla="*/ 892 h 2728"/>
                    <a:gd name="T60" fmla="*/ 341 w 1691"/>
                    <a:gd name="T61" fmla="*/ 968 h 2728"/>
                    <a:gd name="T62" fmla="*/ 168 w 1691"/>
                    <a:gd name="T63" fmla="*/ 770 h 2728"/>
                    <a:gd name="T64" fmla="*/ 118 w 1691"/>
                    <a:gd name="T65" fmla="*/ 825 h 2728"/>
                    <a:gd name="T66" fmla="*/ 54 w 1691"/>
                    <a:gd name="T67" fmla="*/ 805 h 2728"/>
                    <a:gd name="T68" fmla="*/ 2 w 1691"/>
                    <a:gd name="T69" fmla="*/ 841 h 2728"/>
                    <a:gd name="T70" fmla="*/ 9 w 1691"/>
                    <a:gd name="T71" fmla="*/ 896 h 2728"/>
                    <a:gd name="T72" fmla="*/ 90 w 1691"/>
                    <a:gd name="T73" fmla="*/ 952 h 2728"/>
                    <a:gd name="T74" fmla="*/ 84 w 1691"/>
                    <a:gd name="T75" fmla="*/ 1040 h 2728"/>
                    <a:gd name="T76" fmla="*/ 34 w 1691"/>
                    <a:gd name="T77" fmla="*/ 1076 h 2728"/>
                    <a:gd name="T78" fmla="*/ 25 w 1691"/>
                    <a:gd name="T79" fmla="*/ 1130 h 2728"/>
                    <a:gd name="T80" fmla="*/ 98 w 1691"/>
                    <a:gd name="T81" fmla="*/ 1173 h 2728"/>
                    <a:gd name="T82" fmla="*/ 287 w 1691"/>
                    <a:gd name="T83" fmla="*/ 1425 h 2728"/>
                    <a:gd name="T84" fmla="*/ 231 w 1691"/>
                    <a:gd name="T85" fmla="*/ 1656 h 2728"/>
                    <a:gd name="T86" fmla="*/ 267 w 1691"/>
                    <a:gd name="T87" fmla="*/ 1735 h 2728"/>
                    <a:gd name="T88" fmla="*/ 251 w 1691"/>
                    <a:gd name="T89" fmla="*/ 1859 h 2728"/>
                    <a:gd name="T90" fmla="*/ 230 w 1691"/>
                    <a:gd name="T91" fmla="*/ 2174 h 2728"/>
                    <a:gd name="T92" fmla="*/ 225 w 1691"/>
                    <a:gd name="T93" fmla="*/ 2607 h 2728"/>
                    <a:gd name="T94" fmla="*/ 398 w 1691"/>
                    <a:gd name="T95" fmla="*/ 2668 h 2728"/>
                    <a:gd name="T96" fmla="*/ 695 w 1691"/>
                    <a:gd name="T97" fmla="*/ 2703 h 2728"/>
                    <a:gd name="T98" fmla="*/ 967 w 1691"/>
                    <a:gd name="T99" fmla="*/ 2562 h 2728"/>
                    <a:gd name="T100" fmla="*/ 1033 w 1691"/>
                    <a:gd name="T101" fmla="*/ 2328 h 2728"/>
                    <a:gd name="T102" fmla="*/ 1044 w 1691"/>
                    <a:gd name="T103" fmla="*/ 2028 h 2728"/>
                    <a:gd name="T104" fmla="*/ 1009 w 1691"/>
                    <a:gd name="T105" fmla="*/ 1918 h 2728"/>
                    <a:gd name="T106" fmla="*/ 1035 w 1691"/>
                    <a:gd name="T107" fmla="*/ 1733 h 2728"/>
                    <a:gd name="T108" fmla="*/ 1211 w 1691"/>
                    <a:gd name="T109" fmla="*/ 1660 h 2728"/>
                    <a:gd name="T110" fmla="*/ 1379 w 1691"/>
                    <a:gd name="T111" fmla="*/ 1635 h 2728"/>
                    <a:gd name="T112" fmla="*/ 1480 w 1691"/>
                    <a:gd name="T113" fmla="*/ 1564 h 2728"/>
                    <a:gd name="T114" fmla="*/ 1618 w 1691"/>
                    <a:gd name="T115" fmla="*/ 1360 h 2728"/>
                    <a:gd name="T116" fmla="*/ 1637 w 1691"/>
                    <a:gd name="T117" fmla="*/ 1133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1" h="2728">
                      <a:moveTo>
                        <a:pt x="1637" y="1133"/>
                      </a:moveTo>
                      <a:cubicBezTo>
                        <a:pt x="1621" y="1093"/>
                        <a:pt x="1607" y="1011"/>
                        <a:pt x="1550" y="969"/>
                      </a:cubicBezTo>
                      <a:cubicBezTo>
                        <a:pt x="1494" y="927"/>
                        <a:pt x="1447" y="887"/>
                        <a:pt x="1426" y="852"/>
                      </a:cubicBezTo>
                      <a:cubicBezTo>
                        <a:pt x="1405" y="817"/>
                        <a:pt x="1403" y="777"/>
                        <a:pt x="1340" y="726"/>
                      </a:cubicBezTo>
                      <a:cubicBezTo>
                        <a:pt x="1276" y="674"/>
                        <a:pt x="1262" y="653"/>
                        <a:pt x="1243" y="576"/>
                      </a:cubicBezTo>
                      <a:cubicBezTo>
                        <a:pt x="1225" y="498"/>
                        <a:pt x="1258" y="473"/>
                        <a:pt x="1297" y="370"/>
                      </a:cubicBezTo>
                      <a:cubicBezTo>
                        <a:pt x="1337" y="267"/>
                        <a:pt x="1281" y="135"/>
                        <a:pt x="1241" y="110"/>
                      </a:cubicBezTo>
                      <a:cubicBezTo>
                        <a:pt x="1201" y="84"/>
                        <a:pt x="1169" y="65"/>
                        <a:pt x="1130" y="33"/>
                      </a:cubicBezTo>
                      <a:cubicBezTo>
                        <a:pt x="1121" y="26"/>
                        <a:pt x="1110" y="14"/>
                        <a:pt x="1099" y="0"/>
                      </a:cubicBezTo>
                      <a:cubicBezTo>
                        <a:pt x="1065" y="5"/>
                        <a:pt x="1028" y="12"/>
                        <a:pt x="1014" y="14"/>
                      </a:cubicBezTo>
                      <a:cubicBezTo>
                        <a:pt x="993" y="15"/>
                        <a:pt x="968" y="21"/>
                        <a:pt x="956" y="28"/>
                      </a:cubicBezTo>
                      <a:cubicBezTo>
                        <a:pt x="938" y="38"/>
                        <a:pt x="919" y="24"/>
                        <a:pt x="917" y="36"/>
                      </a:cubicBezTo>
                      <a:cubicBezTo>
                        <a:pt x="913" y="66"/>
                        <a:pt x="933" y="57"/>
                        <a:pt x="952" y="63"/>
                      </a:cubicBezTo>
                      <a:cubicBezTo>
                        <a:pt x="972" y="68"/>
                        <a:pt x="972" y="75"/>
                        <a:pt x="979" y="98"/>
                      </a:cubicBezTo>
                      <a:cubicBezTo>
                        <a:pt x="991" y="138"/>
                        <a:pt x="979" y="131"/>
                        <a:pt x="958" y="140"/>
                      </a:cubicBezTo>
                      <a:cubicBezTo>
                        <a:pt x="937" y="149"/>
                        <a:pt x="921" y="170"/>
                        <a:pt x="912" y="207"/>
                      </a:cubicBezTo>
                      <a:cubicBezTo>
                        <a:pt x="903" y="244"/>
                        <a:pt x="891" y="242"/>
                        <a:pt x="863" y="244"/>
                      </a:cubicBezTo>
                      <a:cubicBezTo>
                        <a:pt x="835" y="245"/>
                        <a:pt x="838" y="270"/>
                        <a:pt x="833" y="296"/>
                      </a:cubicBezTo>
                      <a:cubicBezTo>
                        <a:pt x="828" y="323"/>
                        <a:pt x="819" y="316"/>
                        <a:pt x="803" y="316"/>
                      </a:cubicBezTo>
                      <a:cubicBezTo>
                        <a:pt x="787" y="316"/>
                        <a:pt x="789" y="328"/>
                        <a:pt x="784" y="342"/>
                      </a:cubicBezTo>
                      <a:cubicBezTo>
                        <a:pt x="779" y="356"/>
                        <a:pt x="736" y="426"/>
                        <a:pt x="728" y="449"/>
                      </a:cubicBezTo>
                      <a:cubicBezTo>
                        <a:pt x="719" y="472"/>
                        <a:pt x="715" y="563"/>
                        <a:pt x="715" y="597"/>
                      </a:cubicBezTo>
                      <a:cubicBezTo>
                        <a:pt x="715" y="630"/>
                        <a:pt x="710" y="653"/>
                        <a:pt x="689" y="664"/>
                      </a:cubicBezTo>
                      <a:cubicBezTo>
                        <a:pt x="668" y="674"/>
                        <a:pt x="656" y="704"/>
                        <a:pt x="656" y="732"/>
                      </a:cubicBezTo>
                      <a:cubicBezTo>
                        <a:pt x="656" y="760"/>
                        <a:pt x="643" y="753"/>
                        <a:pt x="634" y="771"/>
                      </a:cubicBezTo>
                      <a:cubicBezTo>
                        <a:pt x="626" y="788"/>
                        <a:pt x="675" y="862"/>
                        <a:pt x="673" y="890"/>
                      </a:cubicBezTo>
                      <a:cubicBezTo>
                        <a:pt x="671" y="918"/>
                        <a:pt x="654" y="925"/>
                        <a:pt x="640" y="925"/>
                      </a:cubicBezTo>
                      <a:cubicBezTo>
                        <a:pt x="626" y="925"/>
                        <a:pt x="582" y="917"/>
                        <a:pt x="571" y="915"/>
                      </a:cubicBezTo>
                      <a:cubicBezTo>
                        <a:pt x="561" y="913"/>
                        <a:pt x="519" y="892"/>
                        <a:pt x="519" y="892"/>
                      </a:cubicBezTo>
                      <a:cubicBezTo>
                        <a:pt x="434" y="892"/>
                        <a:pt x="434" y="892"/>
                        <a:pt x="434" y="892"/>
                      </a:cubicBezTo>
                      <a:cubicBezTo>
                        <a:pt x="341" y="968"/>
                        <a:pt x="341" y="968"/>
                        <a:pt x="341" y="968"/>
                      </a:cubicBezTo>
                      <a:cubicBezTo>
                        <a:pt x="168" y="770"/>
                        <a:pt x="168" y="770"/>
                        <a:pt x="168" y="770"/>
                      </a:cubicBezTo>
                      <a:cubicBezTo>
                        <a:pt x="168" y="770"/>
                        <a:pt x="132" y="819"/>
                        <a:pt x="118" y="825"/>
                      </a:cubicBezTo>
                      <a:cubicBezTo>
                        <a:pt x="104" y="831"/>
                        <a:pt x="76" y="811"/>
                        <a:pt x="54" y="805"/>
                      </a:cubicBezTo>
                      <a:cubicBezTo>
                        <a:pt x="31" y="799"/>
                        <a:pt x="0" y="825"/>
                        <a:pt x="2" y="841"/>
                      </a:cubicBezTo>
                      <a:cubicBezTo>
                        <a:pt x="5" y="858"/>
                        <a:pt x="9" y="880"/>
                        <a:pt x="9" y="896"/>
                      </a:cubicBezTo>
                      <a:cubicBezTo>
                        <a:pt x="21" y="914"/>
                        <a:pt x="47" y="928"/>
                        <a:pt x="90" y="952"/>
                      </a:cubicBezTo>
                      <a:cubicBezTo>
                        <a:pt x="133" y="976"/>
                        <a:pt x="106" y="1026"/>
                        <a:pt x="84" y="1040"/>
                      </a:cubicBezTo>
                      <a:cubicBezTo>
                        <a:pt x="61" y="1053"/>
                        <a:pt x="46" y="1063"/>
                        <a:pt x="34" y="1076"/>
                      </a:cubicBezTo>
                      <a:cubicBezTo>
                        <a:pt x="21" y="1088"/>
                        <a:pt x="16" y="1105"/>
                        <a:pt x="25" y="1130"/>
                      </a:cubicBezTo>
                      <a:cubicBezTo>
                        <a:pt x="41" y="1139"/>
                        <a:pt x="52" y="1155"/>
                        <a:pt x="98" y="1173"/>
                      </a:cubicBezTo>
                      <a:cubicBezTo>
                        <a:pt x="252" y="1232"/>
                        <a:pt x="276" y="1322"/>
                        <a:pt x="287" y="1425"/>
                      </a:cubicBezTo>
                      <a:cubicBezTo>
                        <a:pt x="298" y="1528"/>
                        <a:pt x="248" y="1618"/>
                        <a:pt x="231" y="1656"/>
                      </a:cubicBezTo>
                      <a:cubicBezTo>
                        <a:pt x="212" y="1695"/>
                        <a:pt x="247" y="1705"/>
                        <a:pt x="267" y="1735"/>
                      </a:cubicBezTo>
                      <a:cubicBezTo>
                        <a:pt x="270" y="1760"/>
                        <a:pt x="260" y="1828"/>
                        <a:pt x="251" y="1859"/>
                      </a:cubicBezTo>
                      <a:cubicBezTo>
                        <a:pt x="242" y="1890"/>
                        <a:pt x="234" y="2080"/>
                        <a:pt x="230" y="2174"/>
                      </a:cubicBezTo>
                      <a:cubicBezTo>
                        <a:pt x="228" y="2241"/>
                        <a:pt x="225" y="2453"/>
                        <a:pt x="225" y="2607"/>
                      </a:cubicBezTo>
                      <a:cubicBezTo>
                        <a:pt x="287" y="2611"/>
                        <a:pt x="350" y="2627"/>
                        <a:pt x="398" y="2668"/>
                      </a:cubicBezTo>
                      <a:cubicBezTo>
                        <a:pt x="470" y="2728"/>
                        <a:pt x="620" y="2721"/>
                        <a:pt x="695" y="2703"/>
                      </a:cubicBezTo>
                      <a:cubicBezTo>
                        <a:pt x="770" y="2684"/>
                        <a:pt x="948" y="2593"/>
                        <a:pt x="967" y="2562"/>
                      </a:cubicBezTo>
                      <a:cubicBezTo>
                        <a:pt x="986" y="2532"/>
                        <a:pt x="1026" y="2365"/>
                        <a:pt x="1033" y="2328"/>
                      </a:cubicBezTo>
                      <a:cubicBezTo>
                        <a:pt x="1040" y="2290"/>
                        <a:pt x="1037" y="2089"/>
                        <a:pt x="1044" y="2028"/>
                      </a:cubicBezTo>
                      <a:cubicBezTo>
                        <a:pt x="1051" y="1967"/>
                        <a:pt x="1014" y="1946"/>
                        <a:pt x="1009" y="1918"/>
                      </a:cubicBezTo>
                      <a:cubicBezTo>
                        <a:pt x="1005" y="1890"/>
                        <a:pt x="1005" y="1784"/>
                        <a:pt x="1035" y="1733"/>
                      </a:cubicBezTo>
                      <a:cubicBezTo>
                        <a:pt x="1065" y="1681"/>
                        <a:pt x="1162" y="1663"/>
                        <a:pt x="1211" y="1660"/>
                      </a:cubicBezTo>
                      <a:cubicBezTo>
                        <a:pt x="1260" y="1658"/>
                        <a:pt x="1311" y="1653"/>
                        <a:pt x="1379" y="1635"/>
                      </a:cubicBezTo>
                      <a:cubicBezTo>
                        <a:pt x="1446" y="1616"/>
                        <a:pt x="1445" y="1611"/>
                        <a:pt x="1480" y="1564"/>
                      </a:cubicBezTo>
                      <a:cubicBezTo>
                        <a:pt x="1515" y="1517"/>
                        <a:pt x="1546" y="1464"/>
                        <a:pt x="1618" y="1360"/>
                      </a:cubicBezTo>
                      <a:cubicBezTo>
                        <a:pt x="1691" y="1257"/>
                        <a:pt x="1653" y="1173"/>
                        <a:pt x="1637" y="1133"/>
                      </a:cubicBezTo>
                      <a:close/>
                    </a:path>
                  </a:pathLst>
                </a:custGeom>
                <a:solidFill>
                  <a:srgbClr val="F9F35C"/>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grpSp>
          <p:grpSp>
            <p:nvGrpSpPr>
              <p:cNvPr id="308" name="グループ化 307">
                <a:extLst>
                  <a:ext uri="{FF2B5EF4-FFF2-40B4-BE49-F238E27FC236}">
                    <a16:creationId xmlns:a16="http://schemas.microsoft.com/office/drawing/2014/main" id="{BFC5BF23-FCF2-6B43-8C70-C657BF481A4C}"/>
                  </a:ext>
                </a:extLst>
              </p:cNvPr>
              <p:cNvGrpSpPr/>
              <p:nvPr/>
            </p:nvGrpSpPr>
            <p:grpSpPr>
              <a:xfrm>
                <a:off x="2880346" y="4479313"/>
                <a:ext cx="280608" cy="534173"/>
                <a:chOff x="10498275" y="4711346"/>
                <a:chExt cx="935710" cy="1781242"/>
              </a:xfrm>
              <a:solidFill>
                <a:schemeClr val="bg1"/>
              </a:solidFill>
            </p:grpSpPr>
            <p:sp>
              <p:nvSpPr>
                <p:cNvPr id="340" name="Freeform 507">
                  <a:extLst>
                    <a:ext uri="{FF2B5EF4-FFF2-40B4-BE49-F238E27FC236}">
                      <a16:creationId xmlns:a16="http://schemas.microsoft.com/office/drawing/2014/main" id="{79101F6F-89AE-8F48-B78A-C85F1DA87021}"/>
                    </a:ext>
                  </a:extLst>
                </p:cNvPr>
                <p:cNvSpPr>
                  <a:spLocks/>
                </p:cNvSpPr>
                <p:nvPr/>
              </p:nvSpPr>
              <p:spPr bwMode="auto">
                <a:xfrm>
                  <a:off x="11085717" y="5649906"/>
                  <a:ext cx="148739" cy="121790"/>
                </a:xfrm>
                <a:custGeom>
                  <a:avLst/>
                  <a:gdLst>
                    <a:gd name="T0" fmla="*/ 140 w 574"/>
                    <a:gd name="T1" fmla="*/ 9 h 470"/>
                    <a:gd name="T2" fmla="*/ 0 w 574"/>
                    <a:gd name="T3" fmla="*/ 181 h 470"/>
                    <a:gd name="T4" fmla="*/ 48 w 574"/>
                    <a:gd name="T5" fmla="*/ 470 h 470"/>
                    <a:gd name="T6" fmla="*/ 234 w 574"/>
                    <a:gd name="T7" fmla="*/ 458 h 470"/>
                    <a:gd name="T8" fmla="*/ 220 w 574"/>
                    <a:gd name="T9" fmla="*/ 290 h 470"/>
                    <a:gd name="T10" fmla="*/ 570 w 574"/>
                    <a:gd name="T11" fmla="*/ 250 h 470"/>
                    <a:gd name="T12" fmla="*/ 574 w 574"/>
                    <a:gd name="T13" fmla="*/ 115 h 470"/>
                    <a:gd name="T14" fmla="*/ 218 w 574"/>
                    <a:gd name="T15" fmla="*/ 160 h 470"/>
                    <a:gd name="T16" fmla="*/ 272 w 574"/>
                    <a:gd name="T17" fmla="*/ 0 h 470"/>
                    <a:gd name="T18" fmla="*/ 140 w 574"/>
                    <a:gd name="T19" fmla="*/ 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470">
                      <a:moveTo>
                        <a:pt x="140" y="9"/>
                      </a:moveTo>
                      <a:lnTo>
                        <a:pt x="0" y="181"/>
                      </a:lnTo>
                      <a:lnTo>
                        <a:pt x="48" y="470"/>
                      </a:lnTo>
                      <a:lnTo>
                        <a:pt x="234" y="458"/>
                      </a:lnTo>
                      <a:lnTo>
                        <a:pt x="220" y="290"/>
                      </a:lnTo>
                      <a:lnTo>
                        <a:pt x="570" y="250"/>
                      </a:lnTo>
                      <a:lnTo>
                        <a:pt x="574" y="115"/>
                      </a:lnTo>
                      <a:lnTo>
                        <a:pt x="218" y="160"/>
                      </a:lnTo>
                      <a:lnTo>
                        <a:pt x="272" y="0"/>
                      </a:lnTo>
                      <a:lnTo>
                        <a:pt x="140" y="9"/>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41" name="Freeform 508">
                  <a:extLst>
                    <a:ext uri="{FF2B5EF4-FFF2-40B4-BE49-F238E27FC236}">
                      <a16:creationId xmlns:a16="http://schemas.microsoft.com/office/drawing/2014/main" id="{98DB39A7-FFDF-534E-A059-1564AC22E77F}"/>
                    </a:ext>
                  </a:extLst>
                </p:cNvPr>
                <p:cNvSpPr>
                  <a:spLocks/>
                </p:cNvSpPr>
                <p:nvPr/>
              </p:nvSpPr>
              <p:spPr bwMode="auto">
                <a:xfrm>
                  <a:off x="11150758" y="5798645"/>
                  <a:ext cx="169988" cy="292555"/>
                </a:xfrm>
                <a:custGeom>
                  <a:avLst/>
                  <a:gdLst>
                    <a:gd name="T0" fmla="*/ 0 w 656"/>
                    <a:gd name="T1" fmla="*/ 104 h 1129"/>
                    <a:gd name="T2" fmla="*/ 71 w 656"/>
                    <a:gd name="T3" fmla="*/ 694 h 1129"/>
                    <a:gd name="T4" fmla="*/ 174 w 656"/>
                    <a:gd name="T5" fmla="*/ 699 h 1129"/>
                    <a:gd name="T6" fmla="*/ 274 w 656"/>
                    <a:gd name="T7" fmla="*/ 619 h 1129"/>
                    <a:gd name="T8" fmla="*/ 333 w 656"/>
                    <a:gd name="T9" fmla="*/ 718 h 1129"/>
                    <a:gd name="T10" fmla="*/ 215 w 656"/>
                    <a:gd name="T11" fmla="*/ 784 h 1129"/>
                    <a:gd name="T12" fmla="*/ 456 w 656"/>
                    <a:gd name="T13" fmla="*/ 1129 h 1129"/>
                    <a:gd name="T14" fmla="*/ 597 w 656"/>
                    <a:gd name="T15" fmla="*/ 1051 h 1129"/>
                    <a:gd name="T16" fmla="*/ 656 w 656"/>
                    <a:gd name="T17" fmla="*/ 9 h 1129"/>
                    <a:gd name="T18" fmla="*/ 607 w 656"/>
                    <a:gd name="T19" fmla="*/ 0 h 1129"/>
                    <a:gd name="T20" fmla="*/ 597 w 656"/>
                    <a:gd name="T21" fmla="*/ 63 h 1129"/>
                    <a:gd name="T22" fmla="*/ 519 w 656"/>
                    <a:gd name="T23" fmla="*/ 54 h 1129"/>
                    <a:gd name="T24" fmla="*/ 498 w 656"/>
                    <a:gd name="T25" fmla="*/ 21 h 1129"/>
                    <a:gd name="T26" fmla="*/ 0 w 656"/>
                    <a:gd name="T27" fmla="*/ 104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6" h="1129">
                      <a:moveTo>
                        <a:pt x="0" y="104"/>
                      </a:moveTo>
                      <a:lnTo>
                        <a:pt x="71" y="694"/>
                      </a:lnTo>
                      <a:lnTo>
                        <a:pt x="174" y="699"/>
                      </a:lnTo>
                      <a:lnTo>
                        <a:pt x="274" y="619"/>
                      </a:lnTo>
                      <a:lnTo>
                        <a:pt x="333" y="718"/>
                      </a:lnTo>
                      <a:lnTo>
                        <a:pt x="215" y="784"/>
                      </a:lnTo>
                      <a:lnTo>
                        <a:pt x="456" y="1129"/>
                      </a:lnTo>
                      <a:lnTo>
                        <a:pt x="597" y="1051"/>
                      </a:lnTo>
                      <a:lnTo>
                        <a:pt x="656" y="9"/>
                      </a:lnTo>
                      <a:lnTo>
                        <a:pt x="607" y="0"/>
                      </a:lnTo>
                      <a:lnTo>
                        <a:pt x="597" y="63"/>
                      </a:lnTo>
                      <a:lnTo>
                        <a:pt x="519" y="54"/>
                      </a:lnTo>
                      <a:lnTo>
                        <a:pt x="498" y="21"/>
                      </a:lnTo>
                      <a:lnTo>
                        <a:pt x="0" y="104"/>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42" name="Freeform 509">
                  <a:extLst>
                    <a:ext uri="{FF2B5EF4-FFF2-40B4-BE49-F238E27FC236}">
                      <a16:creationId xmlns:a16="http://schemas.microsoft.com/office/drawing/2014/main" id="{18BAF097-4877-4841-9188-95A2AF4E7F95}"/>
                    </a:ext>
                  </a:extLst>
                </p:cNvPr>
                <p:cNvSpPr>
                  <a:spLocks/>
                </p:cNvSpPr>
                <p:nvPr/>
              </p:nvSpPr>
              <p:spPr bwMode="auto">
                <a:xfrm>
                  <a:off x="10719829" y="6080835"/>
                  <a:ext cx="351377" cy="286854"/>
                </a:xfrm>
                <a:custGeom>
                  <a:avLst/>
                  <a:gdLst>
                    <a:gd name="T0" fmla="*/ 186 w 1356"/>
                    <a:gd name="T1" fmla="*/ 696 h 1107"/>
                    <a:gd name="T2" fmla="*/ 40 w 1356"/>
                    <a:gd name="T3" fmla="*/ 907 h 1107"/>
                    <a:gd name="T4" fmla="*/ 49 w 1356"/>
                    <a:gd name="T5" fmla="*/ 954 h 1107"/>
                    <a:gd name="T6" fmla="*/ 0 w 1356"/>
                    <a:gd name="T7" fmla="*/ 1004 h 1107"/>
                    <a:gd name="T8" fmla="*/ 73 w 1356"/>
                    <a:gd name="T9" fmla="*/ 1107 h 1107"/>
                    <a:gd name="T10" fmla="*/ 1356 w 1356"/>
                    <a:gd name="T11" fmla="*/ 252 h 1107"/>
                    <a:gd name="T12" fmla="*/ 956 w 1356"/>
                    <a:gd name="T13" fmla="*/ 0 h 1107"/>
                    <a:gd name="T14" fmla="*/ 356 w 1356"/>
                    <a:gd name="T15" fmla="*/ 413 h 1107"/>
                    <a:gd name="T16" fmla="*/ 330 w 1356"/>
                    <a:gd name="T17" fmla="*/ 484 h 1107"/>
                    <a:gd name="T18" fmla="*/ 215 w 1356"/>
                    <a:gd name="T19" fmla="*/ 701 h 1107"/>
                    <a:gd name="T20" fmla="*/ 186 w 1356"/>
                    <a:gd name="T21" fmla="*/ 696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6" h="1107">
                      <a:moveTo>
                        <a:pt x="186" y="696"/>
                      </a:moveTo>
                      <a:lnTo>
                        <a:pt x="40" y="907"/>
                      </a:lnTo>
                      <a:lnTo>
                        <a:pt x="49" y="954"/>
                      </a:lnTo>
                      <a:lnTo>
                        <a:pt x="0" y="1004"/>
                      </a:lnTo>
                      <a:lnTo>
                        <a:pt x="73" y="1107"/>
                      </a:lnTo>
                      <a:lnTo>
                        <a:pt x="1356" y="252"/>
                      </a:lnTo>
                      <a:lnTo>
                        <a:pt x="956" y="0"/>
                      </a:lnTo>
                      <a:lnTo>
                        <a:pt x="356" y="413"/>
                      </a:lnTo>
                      <a:lnTo>
                        <a:pt x="330" y="484"/>
                      </a:lnTo>
                      <a:lnTo>
                        <a:pt x="215" y="701"/>
                      </a:lnTo>
                      <a:lnTo>
                        <a:pt x="186" y="696"/>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43" name="Freeform 510">
                  <a:extLst>
                    <a:ext uri="{FF2B5EF4-FFF2-40B4-BE49-F238E27FC236}">
                      <a16:creationId xmlns:a16="http://schemas.microsoft.com/office/drawing/2014/main" id="{CDB63569-A89C-F14D-AF0C-62486829066D}"/>
                    </a:ext>
                  </a:extLst>
                </p:cNvPr>
                <p:cNvSpPr>
                  <a:spLocks/>
                </p:cNvSpPr>
                <p:nvPr/>
              </p:nvSpPr>
              <p:spPr bwMode="auto">
                <a:xfrm>
                  <a:off x="10761289" y="6165310"/>
                  <a:ext cx="434557" cy="327278"/>
                </a:xfrm>
                <a:custGeom>
                  <a:avLst/>
                  <a:gdLst>
                    <a:gd name="T0" fmla="*/ 0 w 1677"/>
                    <a:gd name="T1" fmla="*/ 843 h 1263"/>
                    <a:gd name="T2" fmla="*/ 553 w 1677"/>
                    <a:gd name="T3" fmla="*/ 1263 h 1263"/>
                    <a:gd name="T4" fmla="*/ 922 w 1677"/>
                    <a:gd name="T5" fmla="*/ 1013 h 1263"/>
                    <a:gd name="T6" fmla="*/ 1080 w 1677"/>
                    <a:gd name="T7" fmla="*/ 1249 h 1263"/>
                    <a:gd name="T8" fmla="*/ 1677 w 1677"/>
                    <a:gd name="T9" fmla="*/ 843 h 1263"/>
                    <a:gd name="T10" fmla="*/ 1257 w 1677"/>
                    <a:gd name="T11" fmla="*/ 0 h 1263"/>
                    <a:gd name="T12" fmla="*/ 574 w 1677"/>
                    <a:gd name="T13" fmla="*/ 465 h 1263"/>
                    <a:gd name="T14" fmla="*/ 636 w 1677"/>
                    <a:gd name="T15" fmla="*/ 595 h 1263"/>
                    <a:gd name="T16" fmla="*/ 558 w 1677"/>
                    <a:gd name="T17" fmla="*/ 644 h 1263"/>
                    <a:gd name="T18" fmla="*/ 482 w 1677"/>
                    <a:gd name="T19" fmla="*/ 529 h 1263"/>
                    <a:gd name="T20" fmla="*/ 0 w 1677"/>
                    <a:gd name="T21" fmla="*/ 843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7" h="1263">
                      <a:moveTo>
                        <a:pt x="0" y="843"/>
                      </a:moveTo>
                      <a:lnTo>
                        <a:pt x="553" y="1263"/>
                      </a:lnTo>
                      <a:lnTo>
                        <a:pt x="922" y="1013"/>
                      </a:lnTo>
                      <a:lnTo>
                        <a:pt x="1080" y="1249"/>
                      </a:lnTo>
                      <a:lnTo>
                        <a:pt x="1677" y="843"/>
                      </a:lnTo>
                      <a:lnTo>
                        <a:pt x="1257" y="0"/>
                      </a:lnTo>
                      <a:lnTo>
                        <a:pt x="574" y="465"/>
                      </a:lnTo>
                      <a:lnTo>
                        <a:pt x="636" y="595"/>
                      </a:lnTo>
                      <a:lnTo>
                        <a:pt x="558" y="644"/>
                      </a:lnTo>
                      <a:lnTo>
                        <a:pt x="482" y="529"/>
                      </a:lnTo>
                      <a:lnTo>
                        <a:pt x="0" y="843"/>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44" name="Freeform 511">
                  <a:extLst>
                    <a:ext uri="{FF2B5EF4-FFF2-40B4-BE49-F238E27FC236}">
                      <a16:creationId xmlns:a16="http://schemas.microsoft.com/office/drawing/2014/main" id="{ABF7A481-506C-A44D-9B52-FABA1FA3DD9D}"/>
                    </a:ext>
                  </a:extLst>
                </p:cNvPr>
                <p:cNvSpPr>
                  <a:spLocks/>
                </p:cNvSpPr>
                <p:nvPr/>
              </p:nvSpPr>
              <p:spPr bwMode="auto">
                <a:xfrm>
                  <a:off x="10670076" y="5877420"/>
                  <a:ext cx="139670" cy="203933"/>
                </a:xfrm>
                <a:custGeom>
                  <a:avLst/>
                  <a:gdLst>
                    <a:gd name="T0" fmla="*/ 0 w 539"/>
                    <a:gd name="T1" fmla="*/ 128 h 787"/>
                    <a:gd name="T2" fmla="*/ 208 w 539"/>
                    <a:gd name="T3" fmla="*/ 0 h 787"/>
                    <a:gd name="T4" fmla="*/ 539 w 539"/>
                    <a:gd name="T5" fmla="*/ 501 h 787"/>
                    <a:gd name="T6" fmla="*/ 423 w 539"/>
                    <a:gd name="T7" fmla="*/ 787 h 787"/>
                    <a:gd name="T8" fmla="*/ 0 w 539"/>
                    <a:gd name="T9" fmla="*/ 128 h 787"/>
                  </a:gdLst>
                  <a:ahLst/>
                  <a:cxnLst>
                    <a:cxn ang="0">
                      <a:pos x="T0" y="T1"/>
                    </a:cxn>
                    <a:cxn ang="0">
                      <a:pos x="T2" y="T3"/>
                    </a:cxn>
                    <a:cxn ang="0">
                      <a:pos x="T4" y="T5"/>
                    </a:cxn>
                    <a:cxn ang="0">
                      <a:pos x="T6" y="T7"/>
                    </a:cxn>
                    <a:cxn ang="0">
                      <a:pos x="T8" y="T9"/>
                    </a:cxn>
                  </a:cxnLst>
                  <a:rect l="0" t="0" r="r" b="b"/>
                  <a:pathLst>
                    <a:path w="539" h="787">
                      <a:moveTo>
                        <a:pt x="0" y="128"/>
                      </a:moveTo>
                      <a:lnTo>
                        <a:pt x="208" y="0"/>
                      </a:lnTo>
                      <a:lnTo>
                        <a:pt x="539" y="501"/>
                      </a:lnTo>
                      <a:lnTo>
                        <a:pt x="423" y="787"/>
                      </a:lnTo>
                      <a:lnTo>
                        <a:pt x="0" y="128"/>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45" name="Freeform 512">
                  <a:extLst>
                    <a:ext uri="{FF2B5EF4-FFF2-40B4-BE49-F238E27FC236}">
                      <a16:creationId xmlns:a16="http://schemas.microsoft.com/office/drawing/2014/main" id="{8E33B871-1A7E-1840-9488-03992BE26A00}"/>
                    </a:ext>
                  </a:extLst>
                </p:cNvPr>
                <p:cNvSpPr>
                  <a:spLocks/>
                </p:cNvSpPr>
                <p:nvPr/>
              </p:nvSpPr>
              <p:spPr bwMode="auto">
                <a:xfrm>
                  <a:off x="10498275" y="5851766"/>
                  <a:ext cx="254464" cy="400870"/>
                </a:xfrm>
                <a:custGeom>
                  <a:avLst/>
                  <a:gdLst>
                    <a:gd name="T0" fmla="*/ 460 w 982"/>
                    <a:gd name="T1" fmla="*/ 298 h 1547"/>
                    <a:gd name="T2" fmla="*/ 642 w 982"/>
                    <a:gd name="T3" fmla="*/ 163 h 1547"/>
                    <a:gd name="T4" fmla="*/ 533 w 982"/>
                    <a:gd name="T5" fmla="*/ 0 h 1547"/>
                    <a:gd name="T6" fmla="*/ 0 w 982"/>
                    <a:gd name="T7" fmla="*/ 319 h 1547"/>
                    <a:gd name="T8" fmla="*/ 92 w 982"/>
                    <a:gd name="T9" fmla="*/ 482 h 1547"/>
                    <a:gd name="T10" fmla="*/ 94 w 982"/>
                    <a:gd name="T11" fmla="*/ 482 h 1547"/>
                    <a:gd name="T12" fmla="*/ 127 w 982"/>
                    <a:gd name="T13" fmla="*/ 536 h 1547"/>
                    <a:gd name="T14" fmla="*/ 73 w 982"/>
                    <a:gd name="T15" fmla="*/ 577 h 1547"/>
                    <a:gd name="T16" fmla="*/ 701 w 982"/>
                    <a:gd name="T17" fmla="*/ 1547 h 1547"/>
                    <a:gd name="T18" fmla="*/ 982 w 982"/>
                    <a:gd name="T19" fmla="*/ 1096 h 1547"/>
                    <a:gd name="T20" fmla="*/ 460 w 982"/>
                    <a:gd name="T21" fmla="*/ 298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2" h="1547">
                      <a:moveTo>
                        <a:pt x="460" y="298"/>
                      </a:moveTo>
                      <a:lnTo>
                        <a:pt x="642" y="163"/>
                      </a:lnTo>
                      <a:lnTo>
                        <a:pt x="533" y="0"/>
                      </a:lnTo>
                      <a:lnTo>
                        <a:pt x="0" y="319"/>
                      </a:lnTo>
                      <a:lnTo>
                        <a:pt x="92" y="482"/>
                      </a:lnTo>
                      <a:lnTo>
                        <a:pt x="94" y="482"/>
                      </a:lnTo>
                      <a:lnTo>
                        <a:pt x="127" y="536"/>
                      </a:lnTo>
                      <a:lnTo>
                        <a:pt x="73" y="577"/>
                      </a:lnTo>
                      <a:lnTo>
                        <a:pt x="701" y="1547"/>
                      </a:lnTo>
                      <a:lnTo>
                        <a:pt x="982" y="1096"/>
                      </a:lnTo>
                      <a:lnTo>
                        <a:pt x="460" y="298"/>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46" name="Freeform 513">
                  <a:extLst>
                    <a:ext uri="{FF2B5EF4-FFF2-40B4-BE49-F238E27FC236}">
                      <a16:creationId xmlns:a16="http://schemas.microsoft.com/office/drawing/2014/main" id="{318D3615-5F1D-6044-8F2B-3CDE12365C5D}"/>
                    </a:ext>
                  </a:extLst>
                </p:cNvPr>
                <p:cNvSpPr>
                  <a:spLocks/>
                </p:cNvSpPr>
                <p:nvPr/>
              </p:nvSpPr>
              <p:spPr bwMode="auto">
                <a:xfrm>
                  <a:off x="10564870" y="4711346"/>
                  <a:ext cx="869115" cy="1243812"/>
                </a:xfrm>
                <a:custGeom>
                  <a:avLst/>
                  <a:gdLst>
                    <a:gd name="T0" fmla="*/ 912 w 1420"/>
                    <a:gd name="T1" fmla="*/ 17 h 2032"/>
                    <a:gd name="T2" fmla="*/ 853 w 1420"/>
                    <a:gd name="T3" fmla="*/ 102 h 2032"/>
                    <a:gd name="T4" fmla="*/ 837 w 1420"/>
                    <a:gd name="T5" fmla="*/ 335 h 2032"/>
                    <a:gd name="T6" fmla="*/ 684 w 1420"/>
                    <a:gd name="T7" fmla="*/ 391 h 2032"/>
                    <a:gd name="T8" fmla="*/ 598 w 1420"/>
                    <a:gd name="T9" fmla="*/ 444 h 2032"/>
                    <a:gd name="T10" fmla="*/ 537 w 1420"/>
                    <a:gd name="T11" fmla="*/ 407 h 2032"/>
                    <a:gd name="T12" fmla="*/ 445 w 1420"/>
                    <a:gd name="T13" fmla="*/ 405 h 2032"/>
                    <a:gd name="T14" fmla="*/ 405 w 1420"/>
                    <a:gd name="T15" fmla="*/ 400 h 2032"/>
                    <a:gd name="T16" fmla="*/ 274 w 1420"/>
                    <a:gd name="T17" fmla="*/ 409 h 2032"/>
                    <a:gd name="T18" fmla="*/ 261 w 1420"/>
                    <a:gd name="T19" fmla="*/ 606 h 2032"/>
                    <a:gd name="T20" fmla="*/ 226 w 1420"/>
                    <a:gd name="T21" fmla="*/ 958 h 2032"/>
                    <a:gd name="T22" fmla="*/ 264 w 1420"/>
                    <a:gd name="T23" fmla="*/ 1187 h 2032"/>
                    <a:gd name="T24" fmla="*/ 297 w 1420"/>
                    <a:gd name="T25" fmla="*/ 1217 h 2032"/>
                    <a:gd name="T26" fmla="*/ 285 w 1420"/>
                    <a:gd name="T27" fmla="*/ 1241 h 2032"/>
                    <a:gd name="T28" fmla="*/ 255 w 1420"/>
                    <a:gd name="T29" fmla="*/ 1311 h 2032"/>
                    <a:gd name="T30" fmla="*/ 0 w 1420"/>
                    <a:gd name="T31" fmla="*/ 1531 h 2032"/>
                    <a:gd name="T32" fmla="*/ 344 w 1420"/>
                    <a:gd name="T33" fmla="*/ 1412 h 2032"/>
                    <a:gd name="T34" fmla="*/ 309 w 1420"/>
                    <a:gd name="T35" fmla="*/ 1344 h 2032"/>
                    <a:gd name="T36" fmla="*/ 403 w 1420"/>
                    <a:gd name="T37" fmla="*/ 1402 h 2032"/>
                    <a:gd name="T38" fmla="*/ 365 w 1420"/>
                    <a:gd name="T39" fmla="*/ 1510 h 2032"/>
                    <a:gd name="T40" fmla="*/ 143 w 1420"/>
                    <a:gd name="T41" fmla="*/ 1601 h 2032"/>
                    <a:gd name="T42" fmla="*/ 110 w 1420"/>
                    <a:gd name="T43" fmla="*/ 1643 h 2032"/>
                    <a:gd name="T44" fmla="*/ 30 w 1420"/>
                    <a:gd name="T45" fmla="*/ 1665 h 2032"/>
                    <a:gd name="T46" fmla="*/ 213 w 1420"/>
                    <a:gd name="T47" fmla="*/ 1892 h 2032"/>
                    <a:gd name="T48" fmla="*/ 421 w 1420"/>
                    <a:gd name="T49" fmla="*/ 2032 h 2032"/>
                    <a:gd name="T50" fmla="*/ 459 w 1420"/>
                    <a:gd name="T51" fmla="*/ 1828 h 2032"/>
                    <a:gd name="T52" fmla="*/ 597 w 1420"/>
                    <a:gd name="T53" fmla="*/ 1676 h 2032"/>
                    <a:gd name="T54" fmla="*/ 848 w 1420"/>
                    <a:gd name="T55" fmla="*/ 1545 h 2032"/>
                    <a:gd name="T56" fmla="*/ 1119 w 1420"/>
                    <a:gd name="T57" fmla="*/ 1494 h 2032"/>
                    <a:gd name="T58" fmla="*/ 869 w 1420"/>
                    <a:gd name="T59" fmla="*/ 1749 h 2032"/>
                    <a:gd name="T60" fmla="*/ 1241 w 1420"/>
                    <a:gd name="T61" fmla="*/ 1742 h 2032"/>
                    <a:gd name="T62" fmla="*/ 1347 w 1420"/>
                    <a:gd name="T63" fmla="*/ 1515 h 2032"/>
                    <a:gd name="T64" fmla="*/ 1373 w 1420"/>
                    <a:gd name="T65" fmla="*/ 767 h 2032"/>
                    <a:gd name="T66" fmla="*/ 1353 w 1420"/>
                    <a:gd name="T67" fmla="*/ 564 h 2032"/>
                    <a:gd name="T68" fmla="*/ 1220 w 1420"/>
                    <a:gd name="T69" fmla="*/ 81 h 2032"/>
                    <a:gd name="T70" fmla="*/ 1055 w 1420"/>
                    <a:gd name="T71" fmla="*/ 68 h 2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0" h="2032">
                      <a:moveTo>
                        <a:pt x="1008" y="56"/>
                      </a:moveTo>
                      <a:cubicBezTo>
                        <a:pt x="982" y="48"/>
                        <a:pt x="942" y="33"/>
                        <a:pt x="912" y="17"/>
                      </a:cubicBezTo>
                      <a:cubicBezTo>
                        <a:pt x="882" y="0"/>
                        <a:pt x="850" y="17"/>
                        <a:pt x="843" y="26"/>
                      </a:cubicBezTo>
                      <a:cubicBezTo>
                        <a:pt x="845" y="41"/>
                        <a:pt x="851" y="87"/>
                        <a:pt x="853" y="102"/>
                      </a:cubicBezTo>
                      <a:cubicBezTo>
                        <a:pt x="856" y="117"/>
                        <a:pt x="852" y="250"/>
                        <a:pt x="856" y="290"/>
                      </a:cubicBezTo>
                      <a:cubicBezTo>
                        <a:pt x="859" y="329"/>
                        <a:pt x="848" y="331"/>
                        <a:pt x="837" y="335"/>
                      </a:cubicBezTo>
                      <a:cubicBezTo>
                        <a:pt x="827" y="340"/>
                        <a:pt x="794" y="334"/>
                        <a:pt x="733" y="334"/>
                      </a:cubicBezTo>
                      <a:cubicBezTo>
                        <a:pt x="672" y="334"/>
                        <a:pt x="680" y="370"/>
                        <a:pt x="684" y="391"/>
                      </a:cubicBezTo>
                      <a:cubicBezTo>
                        <a:pt x="687" y="413"/>
                        <a:pt x="677" y="423"/>
                        <a:pt x="666" y="431"/>
                      </a:cubicBezTo>
                      <a:cubicBezTo>
                        <a:pt x="656" y="439"/>
                        <a:pt x="608" y="441"/>
                        <a:pt x="598" y="444"/>
                      </a:cubicBezTo>
                      <a:cubicBezTo>
                        <a:pt x="589" y="448"/>
                        <a:pt x="547" y="446"/>
                        <a:pt x="547" y="446"/>
                      </a:cubicBezTo>
                      <a:cubicBezTo>
                        <a:pt x="550" y="441"/>
                        <a:pt x="543" y="415"/>
                        <a:pt x="537" y="407"/>
                      </a:cubicBezTo>
                      <a:cubicBezTo>
                        <a:pt x="531" y="398"/>
                        <a:pt x="500" y="395"/>
                        <a:pt x="486" y="402"/>
                      </a:cubicBezTo>
                      <a:cubicBezTo>
                        <a:pt x="472" y="409"/>
                        <a:pt x="445" y="405"/>
                        <a:pt x="445" y="405"/>
                      </a:cubicBezTo>
                      <a:cubicBezTo>
                        <a:pt x="444" y="382"/>
                        <a:pt x="444" y="382"/>
                        <a:pt x="444" y="382"/>
                      </a:cubicBezTo>
                      <a:cubicBezTo>
                        <a:pt x="444" y="382"/>
                        <a:pt x="422" y="394"/>
                        <a:pt x="405" y="400"/>
                      </a:cubicBezTo>
                      <a:cubicBezTo>
                        <a:pt x="387" y="405"/>
                        <a:pt x="373" y="393"/>
                        <a:pt x="338" y="382"/>
                      </a:cubicBezTo>
                      <a:cubicBezTo>
                        <a:pt x="311" y="374"/>
                        <a:pt x="291" y="389"/>
                        <a:pt x="274" y="409"/>
                      </a:cubicBezTo>
                      <a:cubicBezTo>
                        <a:pt x="301" y="443"/>
                        <a:pt x="314" y="452"/>
                        <a:pt x="316" y="489"/>
                      </a:cubicBezTo>
                      <a:cubicBezTo>
                        <a:pt x="318" y="531"/>
                        <a:pt x="291" y="559"/>
                        <a:pt x="261" y="606"/>
                      </a:cubicBezTo>
                      <a:cubicBezTo>
                        <a:pt x="237" y="646"/>
                        <a:pt x="216" y="680"/>
                        <a:pt x="203" y="724"/>
                      </a:cubicBezTo>
                      <a:cubicBezTo>
                        <a:pt x="182" y="800"/>
                        <a:pt x="221" y="903"/>
                        <a:pt x="226" y="958"/>
                      </a:cubicBezTo>
                      <a:cubicBezTo>
                        <a:pt x="231" y="1008"/>
                        <a:pt x="237" y="1119"/>
                        <a:pt x="241" y="1185"/>
                      </a:cubicBezTo>
                      <a:cubicBezTo>
                        <a:pt x="264" y="1187"/>
                        <a:pt x="264" y="1187"/>
                        <a:pt x="264" y="1187"/>
                      </a:cubicBezTo>
                      <a:cubicBezTo>
                        <a:pt x="274" y="1231"/>
                        <a:pt x="274" y="1231"/>
                        <a:pt x="274" y="1231"/>
                      </a:cubicBezTo>
                      <a:cubicBezTo>
                        <a:pt x="297" y="1217"/>
                        <a:pt x="297" y="1217"/>
                        <a:pt x="297" y="1217"/>
                      </a:cubicBezTo>
                      <a:cubicBezTo>
                        <a:pt x="309" y="1231"/>
                        <a:pt x="309" y="1231"/>
                        <a:pt x="309" y="1231"/>
                      </a:cubicBezTo>
                      <a:cubicBezTo>
                        <a:pt x="285" y="1241"/>
                        <a:pt x="285" y="1241"/>
                        <a:pt x="285" y="1241"/>
                      </a:cubicBezTo>
                      <a:cubicBezTo>
                        <a:pt x="304" y="1283"/>
                        <a:pt x="304" y="1283"/>
                        <a:pt x="304" y="1283"/>
                      </a:cubicBezTo>
                      <a:cubicBezTo>
                        <a:pt x="255" y="1311"/>
                        <a:pt x="255" y="1311"/>
                        <a:pt x="255" y="1311"/>
                      </a:cubicBezTo>
                      <a:cubicBezTo>
                        <a:pt x="114" y="1426"/>
                        <a:pt x="114" y="1426"/>
                        <a:pt x="114" y="1426"/>
                      </a:cubicBezTo>
                      <a:cubicBezTo>
                        <a:pt x="0" y="1531"/>
                        <a:pt x="0" y="1531"/>
                        <a:pt x="0" y="1531"/>
                      </a:cubicBezTo>
                      <a:cubicBezTo>
                        <a:pt x="51" y="1601"/>
                        <a:pt x="51" y="1601"/>
                        <a:pt x="51" y="1601"/>
                      </a:cubicBezTo>
                      <a:cubicBezTo>
                        <a:pt x="344" y="1412"/>
                        <a:pt x="344" y="1412"/>
                        <a:pt x="344" y="1412"/>
                      </a:cubicBezTo>
                      <a:cubicBezTo>
                        <a:pt x="351" y="1386"/>
                        <a:pt x="351" y="1386"/>
                        <a:pt x="351" y="1386"/>
                      </a:cubicBezTo>
                      <a:cubicBezTo>
                        <a:pt x="309" y="1344"/>
                        <a:pt x="309" y="1344"/>
                        <a:pt x="309" y="1344"/>
                      </a:cubicBezTo>
                      <a:cubicBezTo>
                        <a:pt x="328" y="1325"/>
                        <a:pt x="328" y="1325"/>
                        <a:pt x="328" y="1325"/>
                      </a:cubicBezTo>
                      <a:cubicBezTo>
                        <a:pt x="403" y="1402"/>
                        <a:pt x="403" y="1402"/>
                        <a:pt x="403" y="1402"/>
                      </a:cubicBezTo>
                      <a:cubicBezTo>
                        <a:pt x="405" y="1479"/>
                        <a:pt x="405" y="1479"/>
                        <a:pt x="405" y="1479"/>
                      </a:cubicBezTo>
                      <a:cubicBezTo>
                        <a:pt x="365" y="1510"/>
                        <a:pt x="365" y="1510"/>
                        <a:pt x="365" y="1510"/>
                      </a:cubicBezTo>
                      <a:cubicBezTo>
                        <a:pt x="342" y="1477"/>
                        <a:pt x="342" y="1477"/>
                        <a:pt x="342" y="1477"/>
                      </a:cubicBezTo>
                      <a:cubicBezTo>
                        <a:pt x="143" y="1601"/>
                        <a:pt x="143" y="1601"/>
                        <a:pt x="143" y="1601"/>
                      </a:cubicBezTo>
                      <a:cubicBezTo>
                        <a:pt x="143" y="1625"/>
                        <a:pt x="143" y="1625"/>
                        <a:pt x="143" y="1625"/>
                      </a:cubicBezTo>
                      <a:cubicBezTo>
                        <a:pt x="110" y="1643"/>
                        <a:pt x="110" y="1643"/>
                        <a:pt x="110" y="1643"/>
                      </a:cubicBezTo>
                      <a:cubicBezTo>
                        <a:pt x="82" y="1629"/>
                        <a:pt x="82" y="1629"/>
                        <a:pt x="82" y="1629"/>
                      </a:cubicBezTo>
                      <a:cubicBezTo>
                        <a:pt x="30" y="1665"/>
                        <a:pt x="30" y="1665"/>
                        <a:pt x="30" y="1665"/>
                      </a:cubicBezTo>
                      <a:cubicBezTo>
                        <a:pt x="175" y="1864"/>
                        <a:pt x="175" y="1864"/>
                        <a:pt x="175" y="1864"/>
                      </a:cubicBezTo>
                      <a:cubicBezTo>
                        <a:pt x="213" y="1892"/>
                        <a:pt x="213" y="1892"/>
                        <a:pt x="213" y="1892"/>
                      </a:cubicBezTo>
                      <a:cubicBezTo>
                        <a:pt x="295" y="1847"/>
                        <a:pt x="295" y="1847"/>
                        <a:pt x="295" y="1847"/>
                      </a:cubicBezTo>
                      <a:cubicBezTo>
                        <a:pt x="421" y="2032"/>
                        <a:pt x="421" y="2032"/>
                        <a:pt x="421" y="2032"/>
                      </a:cubicBezTo>
                      <a:cubicBezTo>
                        <a:pt x="494" y="1920"/>
                        <a:pt x="494" y="1920"/>
                        <a:pt x="494" y="1920"/>
                      </a:cubicBezTo>
                      <a:cubicBezTo>
                        <a:pt x="459" y="1828"/>
                        <a:pt x="459" y="1828"/>
                        <a:pt x="459" y="1828"/>
                      </a:cubicBezTo>
                      <a:cubicBezTo>
                        <a:pt x="456" y="1681"/>
                        <a:pt x="456" y="1681"/>
                        <a:pt x="456" y="1681"/>
                      </a:cubicBezTo>
                      <a:cubicBezTo>
                        <a:pt x="597" y="1676"/>
                        <a:pt x="597" y="1676"/>
                        <a:pt x="597" y="1676"/>
                      </a:cubicBezTo>
                      <a:cubicBezTo>
                        <a:pt x="576" y="1578"/>
                        <a:pt x="576" y="1578"/>
                        <a:pt x="576" y="1578"/>
                      </a:cubicBezTo>
                      <a:cubicBezTo>
                        <a:pt x="848" y="1545"/>
                        <a:pt x="848" y="1545"/>
                        <a:pt x="848" y="1545"/>
                      </a:cubicBezTo>
                      <a:cubicBezTo>
                        <a:pt x="876" y="1517"/>
                        <a:pt x="876" y="1517"/>
                        <a:pt x="876" y="1517"/>
                      </a:cubicBezTo>
                      <a:cubicBezTo>
                        <a:pt x="1119" y="1494"/>
                        <a:pt x="1119" y="1494"/>
                        <a:pt x="1119" y="1494"/>
                      </a:cubicBezTo>
                      <a:cubicBezTo>
                        <a:pt x="1108" y="1721"/>
                        <a:pt x="1108" y="1721"/>
                        <a:pt x="1108" y="1721"/>
                      </a:cubicBezTo>
                      <a:cubicBezTo>
                        <a:pt x="869" y="1749"/>
                        <a:pt x="869" y="1749"/>
                        <a:pt x="869" y="1749"/>
                      </a:cubicBezTo>
                      <a:cubicBezTo>
                        <a:pt x="873" y="1786"/>
                        <a:pt x="873" y="1786"/>
                        <a:pt x="873" y="1786"/>
                      </a:cubicBezTo>
                      <a:cubicBezTo>
                        <a:pt x="1241" y="1742"/>
                        <a:pt x="1241" y="1742"/>
                        <a:pt x="1241" y="1742"/>
                      </a:cubicBezTo>
                      <a:cubicBezTo>
                        <a:pt x="1255" y="1517"/>
                        <a:pt x="1255" y="1517"/>
                        <a:pt x="1255" y="1517"/>
                      </a:cubicBezTo>
                      <a:cubicBezTo>
                        <a:pt x="1284" y="1514"/>
                        <a:pt x="1316" y="1513"/>
                        <a:pt x="1347" y="1515"/>
                      </a:cubicBezTo>
                      <a:cubicBezTo>
                        <a:pt x="1347" y="1361"/>
                        <a:pt x="1350" y="1149"/>
                        <a:pt x="1352" y="1082"/>
                      </a:cubicBezTo>
                      <a:cubicBezTo>
                        <a:pt x="1356" y="988"/>
                        <a:pt x="1364" y="798"/>
                        <a:pt x="1373" y="767"/>
                      </a:cubicBezTo>
                      <a:cubicBezTo>
                        <a:pt x="1382" y="736"/>
                        <a:pt x="1392" y="668"/>
                        <a:pt x="1389" y="643"/>
                      </a:cubicBezTo>
                      <a:cubicBezTo>
                        <a:pt x="1369" y="613"/>
                        <a:pt x="1334" y="603"/>
                        <a:pt x="1353" y="564"/>
                      </a:cubicBezTo>
                      <a:cubicBezTo>
                        <a:pt x="1370" y="526"/>
                        <a:pt x="1420" y="436"/>
                        <a:pt x="1409" y="333"/>
                      </a:cubicBezTo>
                      <a:cubicBezTo>
                        <a:pt x="1398" y="230"/>
                        <a:pt x="1374" y="140"/>
                        <a:pt x="1220" y="81"/>
                      </a:cubicBezTo>
                      <a:cubicBezTo>
                        <a:pt x="1175" y="63"/>
                        <a:pt x="1163" y="47"/>
                        <a:pt x="1147" y="38"/>
                      </a:cubicBezTo>
                      <a:cubicBezTo>
                        <a:pt x="1117" y="55"/>
                        <a:pt x="1069" y="68"/>
                        <a:pt x="1055" y="68"/>
                      </a:cubicBezTo>
                      <a:cubicBezTo>
                        <a:pt x="1037" y="68"/>
                        <a:pt x="1034" y="65"/>
                        <a:pt x="1008" y="56"/>
                      </a:cubicBez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grpSp>
          <p:sp>
            <p:nvSpPr>
              <p:cNvPr id="309" name="Freeform 514">
                <a:extLst>
                  <a:ext uri="{FF2B5EF4-FFF2-40B4-BE49-F238E27FC236}">
                    <a16:creationId xmlns:a16="http://schemas.microsoft.com/office/drawing/2014/main" id="{123F1002-D19F-9846-954A-B95143EBDE3A}"/>
                  </a:ext>
                </a:extLst>
              </p:cNvPr>
              <p:cNvSpPr>
                <a:spLocks/>
              </p:cNvSpPr>
              <p:nvPr/>
            </p:nvSpPr>
            <p:spPr bwMode="auto">
              <a:xfrm>
                <a:off x="3031180" y="4072039"/>
                <a:ext cx="293197" cy="384505"/>
              </a:xfrm>
              <a:custGeom>
                <a:avLst/>
                <a:gdLst>
                  <a:gd name="T0" fmla="*/ 1465 w 1597"/>
                  <a:gd name="T1" fmla="*/ 524 h 2095"/>
                  <a:gd name="T2" fmla="*/ 1595 w 1597"/>
                  <a:gd name="T3" fmla="*/ 392 h 2095"/>
                  <a:gd name="T4" fmla="*/ 1488 w 1597"/>
                  <a:gd name="T5" fmla="*/ 338 h 2095"/>
                  <a:gd name="T6" fmla="*/ 1295 w 1597"/>
                  <a:gd name="T7" fmla="*/ 378 h 2095"/>
                  <a:gd name="T8" fmla="*/ 1133 w 1597"/>
                  <a:gd name="T9" fmla="*/ 227 h 2095"/>
                  <a:gd name="T10" fmla="*/ 1240 w 1597"/>
                  <a:gd name="T11" fmla="*/ 88 h 2095"/>
                  <a:gd name="T12" fmla="*/ 1022 w 1597"/>
                  <a:gd name="T13" fmla="*/ 53 h 2095"/>
                  <a:gd name="T14" fmla="*/ 864 w 1597"/>
                  <a:gd name="T15" fmla="*/ 102 h 2095"/>
                  <a:gd name="T16" fmla="*/ 676 w 1597"/>
                  <a:gd name="T17" fmla="*/ 6 h 2095"/>
                  <a:gd name="T18" fmla="*/ 665 w 1597"/>
                  <a:gd name="T19" fmla="*/ 338 h 2095"/>
                  <a:gd name="T20" fmla="*/ 884 w 1597"/>
                  <a:gd name="T21" fmla="*/ 668 h 2095"/>
                  <a:gd name="T22" fmla="*/ 842 w 1597"/>
                  <a:gd name="T23" fmla="*/ 796 h 2095"/>
                  <a:gd name="T24" fmla="*/ 755 w 1597"/>
                  <a:gd name="T25" fmla="*/ 676 h 2095"/>
                  <a:gd name="T26" fmla="*/ 584 w 1597"/>
                  <a:gd name="T27" fmla="*/ 711 h 2095"/>
                  <a:gd name="T28" fmla="*/ 538 w 1597"/>
                  <a:gd name="T29" fmla="*/ 746 h 2095"/>
                  <a:gd name="T30" fmla="*/ 447 w 1597"/>
                  <a:gd name="T31" fmla="*/ 799 h 2095"/>
                  <a:gd name="T32" fmla="*/ 357 w 1597"/>
                  <a:gd name="T33" fmla="*/ 816 h 2095"/>
                  <a:gd name="T34" fmla="*/ 335 w 1597"/>
                  <a:gd name="T35" fmla="*/ 949 h 2095"/>
                  <a:gd name="T36" fmla="*/ 248 w 1597"/>
                  <a:gd name="T37" fmla="*/ 941 h 2095"/>
                  <a:gd name="T38" fmla="*/ 218 w 1597"/>
                  <a:gd name="T39" fmla="*/ 892 h 2095"/>
                  <a:gd name="T40" fmla="*/ 205 w 1597"/>
                  <a:gd name="T41" fmla="*/ 956 h 2095"/>
                  <a:gd name="T42" fmla="*/ 151 w 1597"/>
                  <a:gd name="T43" fmla="*/ 1010 h 2095"/>
                  <a:gd name="T44" fmla="*/ 106 w 1597"/>
                  <a:gd name="T45" fmla="*/ 911 h 2095"/>
                  <a:gd name="T46" fmla="*/ 56 w 1597"/>
                  <a:gd name="T47" fmla="*/ 896 h 2095"/>
                  <a:gd name="T48" fmla="*/ 7 w 1597"/>
                  <a:gd name="T49" fmla="*/ 982 h 2095"/>
                  <a:gd name="T50" fmla="*/ 24 w 1597"/>
                  <a:gd name="T51" fmla="*/ 1065 h 2095"/>
                  <a:gd name="T52" fmla="*/ 88 w 1597"/>
                  <a:gd name="T53" fmla="*/ 1196 h 2095"/>
                  <a:gd name="T54" fmla="*/ 273 w 1597"/>
                  <a:gd name="T55" fmla="*/ 1539 h 2095"/>
                  <a:gd name="T56" fmla="*/ 576 w 1597"/>
                  <a:gd name="T57" fmla="*/ 1899 h 2095"/>
                  <a:gd name="T58" fmla="*/ 750 w 1597"/>
                  <a:gd name="T59" fmla="*/ 2095 h 2095"/>
                  <a:gd name="T60" fmla="*/ 928 w 1597"/>
                  <a:gd name="T61" fmla="*/ 2019 h 2095"/>
                  <a:gd name="T62" fmla="*/ 1049 w 1597"/>
                  <a:gd name="T63" fmla="*/ 2052 h 2095"/>
                  <a:gd name="T64" fmla="*/ 1043 w 1597"/>
                  <a:gd name="T65" fmla="*/ 1898 h 2095"/>
                  <a:gd name="T66" fmla="*/ 1098 w 1597"/>
                  <a:gd name="T67" fmla="*/ 1791 h 2095"/>
                  <a:gd name="T68" fmla="*/ 1137 w 1597"/>
                  <a:gd name="T69" fmla="*/ 1576 h 2095"/>
                  <a:gd name="T70" fmla="*/ 1212 w 1597"/>
                  <a:gd name="T71" fmla="*/ 1443 h 2095"/>
                  <a:gd name="T72" fmla="*/ 1272 w 1597"/>
                  <a:gd name="T73" fmla="*/ 1371 h 2095"/>
                  <a:gd name="T74" fmla="*/ 1367 w 1597"/>
                  <a:gd name="T75" fmla="*/ 1267 h 2095"/>
                  <a:gd name="T76" fmla="*/ 1361 w 1597"/>
                  <a:gd name="T77" fmla="*/ 1190 h 2095"/>
                  <a:gd name="T78" fmla="*/ 1365 w 1597"/>
                  <a:gd name="T79" fmla="*/ 1155 h 2095"/>
                  <a:gd name="T80" fmla="*/ 1508 w 1597"/>
                  <a:gd name="T81" fmla="*/ 1127 h 2095"/>
                  <a:gd name="T82" fmla="*/ 1316 w 1597"/>
                  <a:gd name="T83" fmla="*/ 756 h 2095"/>
                  <a:gd name="T84" fmla="*/ 1356 w 1597"/>
                  <a:gd name="T85" fmla="*/ 592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7" h="2095">
                    <a:moveTo>
                      <a:pt x="1356" y="592"/>
                    </a:moveTo>
                    <a:cubicBezTo>
                      <a:pt x="1370" y="575"/>
                      <a:pt x="1432" y="547"/>
                      <a:pt x="1465" y="524"/>
                    </a:cubicBezTo>
                    <a:cubicBezTo>
                      <a:pt x="1498" y="501"/>
                      <a:pt x="1542" y="482"/>
                      <a:pt x="1565" y="459"/>
                    </a:cubicBezTo>
                    <a:cubicBezTo>
                      <a:pt x="1588" y="436"/>
                      <a:pt x="1597" y="419"/>
                      <a:pt x="1595" y="392"/>
                    </a:cubicBezTo>
                    <a:cubicBezTo>
                      <a:pt x="1593" y="366"/>
                      <a:pt x="1583" y="348"/>
                      <a:pt x="1562" y="345"/>
                    </a:cubicBezTo>
                    <a:cubicBezTo>
                      <a:pt x="1541" y="341"/>
                      <a:pt x="1520" y="348"/>
                      <a:pt x="1488" y="338"/>
                    </a:cubicBezTo>
                    <a:cubicBezTo>
                      <a:pt x="1456" y="327"/>
                      <a:pt x="1421" y="336"/>
                      <a:pt x="1400" y="345"/>
                    </a:cubicBezTo>
                    <a:cubicBezTo>
                      <a:pt x="1379" y="353"/>
                      <a:pt x="1344" y="371"/>
                      <a:pt x="1295" y="378"/>
                    </a:cubicBezTo>
                    <a:cubicBezTo>
                      <a:pt x="1245" y="385"/>
                      <a:pt x="1179" y="376"/>
                      <a:pt x="1144" y="348"/>
                    </a:cubicBezTo>
                    <a:cubicBezTo>
                      <a:pt x="1108" y="320"/>
                      <a:pt x="1128" y="253"/>
                      <a:pt x="1133" y="227"/>
                    </a:cubicBezTo>
                    <a:cubicBezTo>
                      <a:pt x="1138" y="201"/>
                      <a:pt x="1173" y="162"/>
                      <a:pt x="1193" y="146"/>
                    </a:cubicBezTo>
                    <a:cubicBezTo>
                      <a:pt x="1212" y="130"/>
                      <a:pt x="1226" y="120"/>
                      <a:pt x="1240" y="88"/>
                    </a:cubicBezTo>
                    <a:cubicBezTo>
                      <a:pt x="1254" y="57"/>
                      <a:pt x="1217" y="43"/>
                      <a:pt x="1159" y="21"/>
                    </a:cubicBezTo>
                    <a:cubicBezTo>
                      <a:pt x="1101" y="0"/>
                      <a:pt x="1050" y="30"/>
                      <a:pt x="1022" y="53"/>
                    </a:cubicBezTo>
                    <a:cubicBezTo>
                      <a:pt x="994" y="76"/>
                      <a:pt x="973" y="76"/>
                      <a:pt x="950" y="60"/>
                    </a:cubicBezTo>
                    <a:cubicBezTo>
                      <a:pt x="898" y="24"/>
                      <a:pt x="878" y="71"/>
                      <a:pt x="864" y="102"/>
                    </a:cubicBezTo>
                    <a:cubicBezTo>
                      <a:pt x="837" y="163"/>
                      <a:pt x="792" y="123"/>
                      <a:pt x="766" y="101"/>
                    </a:cubicBezTo>
                    <a:cubicBezTo>
                      <a:pt x="750" y="87"/>
                      <a:pt x="710" y="42"/>
                      <a:pt x="676" y="6"/>
                    </a:cubicBezTo>
                    <a:cubicBezTo>
                      <a:pt x="648" y="27"/>
                      <a:pt x="615" y="59"/>
                      <a:pt x="607" y="82"/>
                    </a:cubicBezTo>
                    <a:cubicBezTo>
                      <a:pt x="597" y="113"/>
                      <a:pt x="624" y="260"/>
                      <a:pt x="665" y="338"/>
                    </a:cubicBezTo>
                    <a:cubicBezTo>
                      <a:pt x="706" y="416"/>
                      <a:pt x="837" y="581"/>
                      <a:pt x="853" y="610"/>
                    </a:cubicBezTo>
                    <a:cubicBezTo>
                      <a:pt x="869" y="639"/>
                      <a:pt x="880" y="646"/>
                      <a:pt x="884" y="668"/>
                    </a:cubicBezTo>
                    <a:cubicBezTo>
                      <a:pt x="887" y="690"/>
                      <a:pt x="894" y="729"/>
                      <a:pt x="877" y="750"/>
                    </a:cubicBezTo>
                    <a:cubicBezTo>
                      <a:pt x="861" y="770"/>
                      <a:pt x="855" y="784"/>
                      <a:pt x="842" y="796"/>
                    </a:cubicBezTo>
                    <a:cubicBezTo>
                      <a:pt x="809" y="786"/>
                      <a:pt x="778" y="758"/>
                      <a:pt x="772" y="742"/>
                    </a:cubicBezTo>
                    <a:cubicBezTo>
                      <a:pt x="766" y="725"/>
                      <a:pt x="756" y="681"/>
                      <a:pt x="755" y="676"/>
                    </a:cubicBezTo>
                    <a:cubicBezTo>
                      <a:pt x="714" y="669"/>
                      <a:pt x="668" y="657"/>
                      <a:pt x="649" y="664"/>
                    </a:cubicBezTo>
                    <a:cubicBezTo>
                      <a:pt x="630" y="672"/>
                      <a:pt x="587" y="702"/>
                      <a:pt x="584" y="711"/>
                    </a:cubicBezTo>
                    <a:cubicBezTo>
                      <a:pt x="581" y="720"/>
                      <a:pt x="587" y="734"/>
                      <a:pt x="578" y="738"/>
                    </a:cubicBezTo>
                    <a:cubicBezTo>
                      <a:pt x="569" y="743"/>
                      <a:pt x="552" y="744"/>
                      <a:pt x="538" y="746"/>
                    </a:cubicBezTo>
                    <a:cubicBezTo>
                      <a:pt x="524" y="748"/>
                      <a:pt x="502" y="748"/>
                      <a:pt x="490" y="761"/>
                    </a:cubicBezTo>
                    <a:cubicBezTo>
                      <a:pt x="478" y="774"/>
                      <a:pt x="467" y="792"/>
                      <a:pt x="447" y="799"/>
                    </a:cubicBezTo>
                    <a:cubicBezTo>
                      <a:pt x="427" y="806"/>
                      <a:pt x="409" y="805"/>
                      <a:pt x="395" y="803"/>
                    </a:cubicBezTo>
                    <a:cubicBezTo>
                      <a:pt x="381" y="801"/>
                      <a:pt x="368" y="804"/>
                      <a:pt x="357" y="816"/>
                    </a:cubicBezTo>
                    <a:cubicBezTo>
                      <a:pt x="345" y="829"/>
                      <a:pt x="350" y="867"/>
                      <a:pt x="348" y="886"/>
                    </a:cubicBezTo>
                    <a:cubicBezTo>
                      <a:pt x="345" y="904"/>
                      <a:pt x="352" y="930"/>
                      <a:pt x="335" y="949"/>
                    </a:cubicBezTo>
                    <a:cubicBezTo>
                      <a:pt x="319" y="968"/>
                      <a:pt x="325" y="967"/>
                      <a:pt x="301" y="962"/>
                    </a:cubicBezTo>
                    <a:cubicBezTo>
                      <a:pt x="277" y="958"/>
                      <a:pt x="253" y="953"/>
                      <a:pt x="248" y="941"/>
                    </a:cubicBezTo>
                    <a:cubicBezTo>
                      <a:pt x="242" y="930"/>
                      <a:pt x="244" y="921"/>
                      <a:pt x="241" y="896"/>
                    </a:cubicBezTo>
                    <a:cubicBezTo>
                      <a:pt x="237" y="872"/>
                      <a:pt x="221" y="872"/>
                      <a:pt x="218" y="892"/>
                    </a:cubicBezTo>
                    <a:cubicBezTo>
                      <a:pt x="214" y="912"/>
                      <a:pt x="211" y="917"/>
                      <a:pt x="207" y="924"/>
                    </a:cubicBezTo>
                    <a:cubicBezTo>
                      <a:pt x="204" y="931"/>
                      <a:pt x="204" y="945"/>
                      <a:pt x="205" y="956"/>
                    </a:cubicBezTo>
                    <a:cubicBezTo>
                      <a:pt x="205" y="968"/>
                      <a:pt x="211" y="997"/>
                      <a:pt x="193" y="1007"/>
                    </a:cubicBezTo>
                    <a:cubicBezTo>
                      <a:pt x="176" y="1017"/>
                      <a:pt x="175" y="1017"/>
                      <a:pt x="151" y="1010"/>
                    </a:cubicBezTo>
                    <a:cubicBezTo>
                      <a:pt x="127" y="1003"/>
                      <a:pt x="119" y="1006"/>
                      <a:pt x="115" y="979"/>
                    </a:cubicBezTo>
                    <a:cubicBezTo>
                      <a:pt x="111" y="952"/>
                      <a:pt x="108" y="927"/>
                      <a:pt x="106" y="911"/>
                    </a:cubicBezTo>
                    <a:cubicBezTo>
                      <a:pt x="104" y="895"/>
                      <a:pt x="107" y="891"/>
                      <a:pt x="89" y="887"/>
                    </a:cubicBezTo>
                    <a:cubicBezTo>
                      <a:pt x="70" y="882"/>
                      <a:pt x="62" y="881"/>
                      <a:pt x="56" y="896"/>
                    </a:cubicBezTo>
                    <a:cubicBezTo>
                      <a:pt x="50" y="911"/>
                      <a:pt x="42" y="924"/>
                      <a:pt x="34" y="935"/>
                    </a:cubicBezTo>
                    <a:cubicBezTo>
                      <a:pt x="26" y="946"/>
                      <a:pt x="14" y="970"/>
                      <a:pt x="7" y="982"/>
                    </a:cubicBezTo>
                    <a:cubicBezTo>
                      <a:pt x="0" y="995"/>
                      <a:pt x="2" y="1002"/>
                      <a:pt x="10" y="1021"/>
                    </a:cubicBezTo>
                    <a:cubicBezTo>
                      <a:pt x="19" y="1040"/>
                      <a:pt x="25" y="1047"/>
                      <a:pt x="24" y="1065"/>
                    </a:cubicBezTo>
                    <a:cubicBezTo>
                      <a:pt x="22" y="1083"/>
                      <a:pt x="25" y="1089"/>
                      <a:pt x="33" y="1102"/>
                    </a:cubicBezTo>
                    <a:cubicBezTo>
                      <a:pt x="41" y="1115"/>
                      <a:pt x="82" y="1173"/>
                      <a:pt x="88" y="1196"/>
                    </a:cubicBezTo>
                    <a:cubicBezTo>
                      <a:pt x="94" y="1219"/>
                      <a:pt x="130" y="1298"/>
                      <a:pt x="140" y="1318"/>
                    </a:cubicBezTo>
                    <a:cubicBezTo>
                      <a:pt x="151" y="1338"/>
                      <a:pt x="231" y="1491"/>
                      <a:pt x="273" y="1539"/>
                    </a:cubicBezTo>
                    <a:cubicBezTo>
                      <a:pt x="315" y="1587"/>
                      <a:pt x="423" y="1728"/>
                      <a:pt x="447" y="1755"/>
                    </a:cubicBezTo>
                    <a:cubicBezTo>
                      <a:pt x="467" y="1777"/>
                      <a:pt x="541" y="1854"/>
                      <a:pt x="576" y="1899"/>
                    </a:cubicBezTo>
                    <a:cubicBezTo>
                      <a:pt x="577" y="1898"/>
                      <a:pt x="577" y="1897"/>
                      <a:pt x="577" y="1897"/>
                    </a:cubicBezTo>
                    <a:cubicBezTo>
                      <a:pt x="750" y="2095"/>
                      <a:pt x="750" y="2095"/>
                      <a:pt x="750" y="2095"/>
                    </a:cubicBezTo>
                    <a:cubicBezTo>
                      <a:pt x="843" y="2019"/>
                      <a:pt x="843" y="2019"/>
                      <a:pt x="843" y="2019"/>
                    </a:cubicBezTo>
                    <a:cubicBezTo>
                      <a:pt x="928" y="2019"/>
                      <a:pt x="928" y="2019"/>
                      <a:pt x="928" y="2019"/>
                    </a:cubicBezTo>
                    <a:cubicBezTo>
                      <a:pt x="928" y="2019"/>
                      <a:pt x="970" y="2040"/>
                      <a:pt x="980" y="2042"/>
                    </a:cubicBezTo>
                    <a:cubicBezTo>
                      <a:pt x="991" y="2044"/>
                      <a:pt x="1035" y="2052"/>
                      <a:pt x="1049" y="2052"/>
                    </a:cubicBezTo>
                    <a:cubicBezTo>
                      <a:pt x="1063" y="2052"/>
                      <a:pt x="1080" y="2045"/>
                      <a:pt x="1082" y="2017"/>
                    </a:cubicBezTo>
                    <a:cubicBezTo>
                      <a:pt x="1084" y="1989"/>
                      <a:pt x="1035" y="1915"/>
                      <a:pt x="1043" y="1898"/>
                    </a:cubicBezTo>
                    <a:cubicBezTo>
                      <a:pt x="1052" y="1880"/>
                      <a:pt x="1065" y="1887"/>
                      <a:pt x="1065" y="1859"/>
                    </a:cubicBezTo>
                    <a:cubicBezTo>
                      <a:pt x="1065" y="1831"/>
                      <a:pt x="1077" y="1801"/>
                      <a:pt x="1098" y="1791"/>
                    </a:cubicBezTo>
                    <a:cubicBezTo>
                      <a:pt x="1119" y="1780"/>
                      <a:pt x="1124" y="1757"/>
                      <a:pt x="1124" y="1724"/>
                    </a:cubicBezTo>
                    <a:cubicBezTo>
                      <a:pt x="1124" y="1690"/>
                      <a:pt x="1128" y="1599"/>
                      <a:pt x="1137" y="1576"/>
                    </a:cubicBezTo>
                    <a:cubicBezTo>
                      <a:pt x="1145" y="1553"/>
                      <a:pt x="1188" y="1483"/>
                      <a:pt x="1193" y="1469"/>
                    </a:cubicBezTo>
                    <a:cubicBezTo>
                      <a:pt x="1198" y="1455"/>
                      <a:pt x="1196" y="1443"/>
                      <a:pt x="1212" y="1443"/>
                    </a:cubicBezTo>
                    <a:cubicBezTo>
                      <a:pt x="1228" y="1443"/>
                      <a:pt x="1237" y="1450"/>
                      <a:pt x="1242" y="1423"/>
                    </a:cubicBezTo>
                    <a:cubicBezTo>
                      <a:pt x="1247" y="1397"/>
                      <a:pt x="1244" y="1372"/>
                      <a:pt x="1272" y="1371"/>
                    </a:cubicBezTo>
                    <a:cubicBezTo>
                      <a:pt x="1300" y="1369"/>
                      <a:pt x="1312" y="1371"/>
                      <a:pt x="1321" y="1334"/>
                    </a:cubicBezTo>
                    <a:cubicBezTo>
                      <a:pt x="1330" y="1297"/>
                      <a:pt x="1346" y="1276"/>
                      <a:pt x="1367" y="1267"/>
                    </a:cubicBezTo>
                    <a:cubicBezTo>
                      <a:pt x="1388" y="1258"/>
                      <a:pt x="1400" y="1265"/>
                      <a:pt x="1388" y="1225"/>
                    </a:cubicBezTo>
                    <a:cubicBezTo>
                      <a:pt x="1381" y="1202"/>
                      <a:pt x="1381" y="1195"/>
                      <a:pt x="1361" y="1190"/>
                    </a:cubicBezTo>
                    <a:cubicBezTo>
                      <a:pt x="1342" y="1184"/>
                      <a:pt x="1322" y="1193"/>
                      <a:pt x="1326" y="1163"/>
                    </a:cubicBezTo>
                    <a:cubicBezTo>
                      <a:pt x="1328" y="1151"/>
                      <a:pt x="1347" y="1165"/>
                      <a:pt x="1365" y="1155"/>
                    </a:cubicBezTo>
                    <a:cubicBezTo>
                      <a:pt x="1377" y="1148"/>
                      <a:pt x="1402" y="1142"/>
                      <a:pt x="1423" y="1141"/>
                    </a:cubicBezTo>
                    <a:cubicBezTo>
                      <a:pt x="1437" y="1139"/>
                      <a:pt x="1474" y="1132"/>
                      <a:pt x="1508" y="1127"/>
                    </a:cubicBezTo>
                    <a:cubicBezTo>
                      <a:pt x="1462" y="1074"/>
                      <a:pt x="1402" y="983"/>
                      <a:pt x="1388" y="944"/>
                    </a:cubicBezTo>
                    <a:cubicBezTo>
                      <a:pt x="1370" y="895"/>
                      <a:pt x="1340" y="793"/>
                      <a:pt x="1316" y="756"/>
                    </a:cubicBezTo>
                    <a:cubicBezTo>
                      <a:pt x="1291" y="719"/>
                      <a:pt x="1314" y="664"/>
                      <a:pt x="1319" y="640"/>
                    </a:cubicBezTo>
                    <a:cubicBezTo>
                      <a:pt x="1325" y="615"/>
                      <a:pt x="1342" y="610"/>
                      <a:pt x="1356" y="592"/>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10" name="Freeform 515">
                <a:extLst>
                  <a:ext uri="{FF2B5EF4-FFF2-40B4-BE49-F238E27FC236}">
                    <a16:creationId xmlns:a16="http://schemas.microsoft.com/office/drawing/2014/main" id="{CA9C9217-CCEA-4E4F-8B26-439DCBAB929E}"/>
                  </a:ext>
                </a:extLst>
              </p:cNvPr>
              <p:cNvSpPr>
                <a:spLocks/>
              </p:cNvSpPr>
              <p:nvPr/>
            </p:nvSpPr>
            <p:spPr bwMode="auto">
              <a:xfrm>
                <a:off x="2938162" y="4309752"/>
                <a:ext cx="198781" cy="251856"/>
              </a:xfrm>
              <a:custGeom>
                <a:avLst/>
                <a:gdLst>
                  <a:gd name="T0" fmla="*/ 554 w 1083"/>
                  <a:gd name="T1" fmla="*/ 55 h 1372"/>
                  <a:gd name="T2" fmla="*/ 530 w 1083"/>
                  <a:gd name="T3" fmla="*/ 98 h 1372"/>
                  <a:gd name="T4" fmla="*/ 521 w 1083"/>
                  <a:gd name="T5" fmla="*/ 179 h 1372"/>
                  <a:gd name="T6" fmla="*/ 452 w 1083"/>
                  <a:gd name="T7" fmla="*/ 287 h 1372"/>
                  <a:gd name="T8" fmla="*/ 419 w 1083"/>
                  <a:gd name="T9" fmla="*/ 527 h 1372"/>
                  <a:gd name="T10" fmla="*/ 236 w 1083"/>
                  <a:gd name="T11" fmla="*/ 787 h 1372"/>
                  <a:gd name="T12" fmla="*/ 117 w 1083"/>
                  <a:gd name="T13" fmla="*/ 1012 h 1372"/>
                  <a:gd name="T14" fmla="*/ 36 w 1083"/>
                  <a:gd name="T15" fmla="*/ 1154 h 1372"/>
                  <a:gd name="T16" fmla="*/ 55 w 1083"/>
                  <a:gd name="T17" fmla="*/ 1318 h 1372"/>
                  <a:gd name="T18" fmla="*/ 68 w 1083"/>
                  <a:gd name="T19" fmla="*/ 1333 h 1372"/>
                  <a:gd name="T20" fmla="*/ 132 w 1083"/>
                  <a:gd name="T21" fmla="*/ 1306 h 1372"/>
                  <a:gd name="T22" fmla="*/ 199 w 1083"/>
                  <a:gd name="T23" fmla="*/ 1324 h 1372"/>
                  <a:gd name="T24" fmla="*/ 238 w 1083"/>
                  <a:gd name="T25" fmla="*/ 1306 h 1372"/>
                  <a:gd name="T26" fmla="*/ 239 w 1083"/>
                  <a:gd name="T27" fmla="*/ 1329 h 1372"/>
                  <a:gd name="T28" fmla="*/ 280 w 1083"/>
                  <a:gd name="T29" fmla="*/ 1326 h 1372"/>
                  <a:gd name="T30" fmla="*/ 331 w 1083"/>
                  <a:gd name="T31" fmla="*/ 1331 h 1372"/>
                  <a:gd name="T32" fmla="*/ 341 w 1083"/>
                  <a:gd name="T33" fmla="*/ 1370 h 1372"/>
                  <a:gd name="T34" fmla="*/ 392 w 1083"/>
                  <a:gd name="T35" fmla="*/ 1368 h 1372"/>
                  <a:gd name="T36" fmla="*/ 460 w 1083"/>
                  <a:gd name="T37" fmla="*/ 1355 h 1372"/>
                  <a:gd name="T38" fmla="*/ 478 w 1083"/>
                  <a:gd name="T39" fmla="*/ 1315 h 1372"/>
                  <a:gd name="T40" fmla="*/ 527 w 1083"/>
                  <a:gd name="T41" fmla="*/ 1258 h 1372"/>
                  <a:gd name="T42" fmla="*/ 631 w 1083"/>
                  <a:gd name="T43" fmla="*/ 1259 h 1372"/>
                  <a:gd name="T44" fmla="*/ 650 w 1083"/>
                  <a:gd name="T45" fmla="*/ 1214 h 1372"/>
                  <a:gd name="T46" fmla="*/ 647 w 1083"/>
                  <a:gd name="T47" fmla="*/ 1026 h 1372"/>
                  <a:gd name="T48" fmla="*/ 637 w 1083"/>
                  <a:gd name="T49" fmla="*/ 950 h 1372"/>
                  <a:gd name="T50" fmla="*/ 706 w 1083"/>
                  <a:gd name="T51" fmla="*/ 941 h 1372"/>
                  <a:gd name="T52" fmla="*/ 802 w 1083"/>
                  <a:gd name="T53" fmla="*/ 980 h 1372"/>
                  <a:gd name="T54" fmla="*/ 849 w 1083"/>
                  <a:gd name="T55" fmla="*/ 992 h 1372"/>
                  <a:gd name="T56" fmla="*/ 941 w 1083"/>
                  <a:gd name="T57" fmla="*/ 962 h 1372"/>
                  <a:gd name="T58" fmla="*/ 941 w 1083"/>
                  <a:gd name="T59" fmla="*/ 962 h 1372"/>
                  <a:gd name="T60" fmla="*/ 950 w 1083"/>
                  <a:gd name="T61" fmla="*/ 908 h 1372"/>
                  <a:gd name="T62" fmla="*/ 1000 w 1083"/>
                  <a:gd name="T63" fmla="*/ 872 h 1372"/>
                  <a:gd name="T64" fmla="*/ 1006 w 1083"/>
                  <a:gd name="T65" fmla="*/ 784 h 1372"/>
                  <a:gd name="T66" fmla="*/ 925 w 1083"/>
                  <a:gd name="T67" fmla="*/ 728 h 1372"/>
                  <a:gd name="T68" fmla="*/ 918 w 1083"/>
                  <a:gd name="T69" fmla="*/ 673 h 1372"/>
                  <a:gd name="T70" fmla="*/ 970 w 1083"/>
                  <a:gd name="T71" fmla="*/ 637 h 1372"/>
                  <a:gd name="T72" fmla="*/ 1034 w 1083"/>
                  <a:gd name="T73" fmla="*/ 657 h 1372"/>
                  <a:gd name="T74" fmla="*/ 1083 w 1083"/>
                  <a:gd name="T75" fmla="*/ 604 h 1372"/>
                  <a:gd name="T76" fmla="*/ 954 w 1083"/>
                  <a:gd name="T77" fmla="*/ 460 h 1372"/>
                  <a:gd name="T78" fmla="*/ 780 w 1083"/>
                  <a:gd name="T79" fmla="*/ 244 h 1372"/>
                  <a:gd name="T80" fmla="*/ 647 w 1083"/>
                  <a:gd name="T81" fmla="*/ 23 h 1372"/>
                  <a:gd name="T82" fmla="*/ 636 w 1083"/>
                  <a:gd name="T83" fmla="*/ 0 h 1372"/>
                  <a:gd name="T84" fmla="*/ 554 w 1083"/>
                  <a:gd name="T85" fmla="*/ 55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3" h="1372">
                    <a:moveTo>
                      <a:pt x="554" y="55"/>
                    </a:moveTo>
                    <a:cubicBezTo>
                      <a:pt x="549" y="66"/>
                      <a:pt x="541" y="81"/>
                      <a:pt x="530" y="98"/>
                    </a:cubicBezTo>
                    <a:cubicBezTo>
                      <a:pt x="539" y="121"/>
                      <a:pt x="530" y="155"/>
                      <a:pt x="521" y="179"/>
                    </a:cubicBezTo>
                    <a:cubicBezTo>
                      <a:pt x="509" y="211"/>
                      <a:pt x="474" y="239"/>
                      <a:pt x="452" y="287"/>
                    </a:cubicBezTo>
                    <a:cubicBezTo>
                      <a:pt x="428" y="340"/>
                      <a:pt x="428" y="448"/>
                      <a:pt x="419" y="527"/>
                    </a:cubicBezTo>
                    <a:cubicBezTo>
                      <a:pt x="410" y="606"/>
                      <a:pt x="286" y="736"/>
                      <a:pt x="236" y="787"/>
                    </a:cubicBezTo>
                    <a:cubicBezTo>
                      <a:pt x="187" y="838"/>
                      <a:pt x="138" y="949"/>
                      <a:pt x="117" y="1012"/>
                    </a:cubicBezTo>
                    <a:cubicBezTo>
                      <a:pt x="96" y="1075"/>
                      <a:pt x="73" y="1105"/>
                      <a:pt x="36" y="1154"/>
                    </a:cubicBezTo>
                    <a:cubicBezTo>
                      <a:pt x="0" y="1202"/>
                      <a:pt x="20" y="1270"/>
                      <a:pt x="55" y="1318"/>
                    </a:cubicBezTo>
                    <a:cubicBezTo>
                      <a:pt x="60" y="1324"/>
                      <a:pt x="64" y="1329"/>
                      <a:pt x="68" y="1333"/>
                    </a:cubicBezTo>
                    <a:cubicBezTo>
                      <a:pt x="85" y="1313"/>
                      <a:pt x="105" y="1298"/>
                      <a:pt x="132" y="1306"/>
                    </a:cubicBezTo>
                    <a:cubicBezTo>
                      <a:pt x="167" y="1317"/>
                      <a:pt x="181" y="1329"/>
                      <a:pt x="199" y="1324"/>
                    </a:cubicBezTo>
                    <a:cubicBezTo>
                      <a:pt x="216" y="1318"/>
                      <a:pt x="238" y="1306"/>
                      <a:pt x="238" y="1306"/>
                    </a:cubicBezTo>
                    <a:cubicBezTo>
                      <a:pt x="239" y="1329"/>
                      <a:pt x="239" y="1329"/>
                      <a:pt x="239" y="1329"/>
                    </a:cubicBezTo>
                    <a:cubicBezTo>
                      <a:pt x="239" y="1329"/>
                      <a:pt x="266" y="1333"/>
                      <a:pt x="280" y="1326"/>
                    </a:cubicBezTo>
                    <a:cubicBezTo>
                      <a:pt x="294" y="1319"/>
                      <a:pt x="325" y="1322"/>
                      <a:pt x="331" y="1331"/>
                    </a:cubicBezTo>
                    <a:cubicBezTo>
                      <a:pt x="337" y="1339"/>
                      <a:pt x="344" y="1365"/>
                      <a:pt x="341" y="1370"/>
                    </a:cubicBezTo>
                    <a:cubicBezTo>
                      <a:pt x="341" y="1370"/>
                      <a:pt x="383" y="1372"/>
                      <a:pt x="392" y="1368"/>
                    </a:cubicBezTo>
                    <a:cubicBezTo>
                      <a:pt x="402" y="1365"/>
                      <a:pt x="450" y="1363"/>
                      <a:pt x="460" y="1355"/>
                    </a:cubicBezTo>
                    <a:cubicBezTo>
                      <a:pt x="471" y="1347"/>
                      <a:pt x="481" y="1337"/>
                      <a:pt x="478" y="1315"/>
                    </a:cubicBezTo>
                    <a:cubicBezTo>
                      <a:pt x="474" y="1294"/>
                      <a:pt x="466" y="1258"/>
                      <a:pt x="527" y="1258"/>
                    </a:cubicBezTo>
                    <a:cubicBezTo>
                      <a:pt x="588" y="1258"/>
                      <a:pt x="621" y="1264"/>
                      <a:pt x="631" y="1259"/>
                    </a:cubicBezTo>
                    <a:cubicBezTo>
                      <a:pt x="642" y="1255"/>
                      <a:pt x="653" y="1253"/>
                      <a:pt x="650" y="1214"/>
                    </a:cubicBezTo>
                    <a:cubicBezTo>
                      <a:pt x="646" y="1174"/>
                      <a:pt x="650" y="1041"/>
                      <a:pt x="647" y="1026"/>
                    </a:cubicBezTo>
                    <a:cubicBezTo>
                      <a:pt x="645" y="1011"/>
                      <a:pt x="639" y="965"/>
                      <a:pt x="637" y="950"/>
                    </a:cubicBezTo>
                    <a:cubicBezTo>
                      <a:pt x="644" y="941"/>
                      <a:pt x="676" y="924"/>
                      <a:pt x="706" y="941"/>
                    </a:cubicBezTo>
                    <a:cubicBezTo>
                      <a:pt x="736" y="957"/>
                      <a:pt x="776" y="972"/>
                      <a:pt x="802" y="980"/>
                    </a:cubicBezTo>
                    <a:cubicBezTo>
                      <a:pt x="828" y="989"/>
                      <a:pt x="831" y="992"/>
                      <a:pt x="849" y="992"/>
                    </a:cubicBezTo>
                    <a:cubicBezTo>
                      <a:pt x="863" y="992"/>
                      <a:pt x="911" y="979"/>
                      <a:pt x="941" y="962"/>
                    </a:cubicBezTo>
                    <a:cubicBezTo>
                      <a:pt x="941" y="962"/>
                      <a:pt x="941" y="962"/>
                      <a:pt x="941" y="962"/>
                    </a:cubicBezTo>
                    <a:cubicBezTo>
                      <a:pt x="932" y="937"/>
                      <a:pt x="937" y="920"/>
                      <a:pt x="950" y="908"/>
                    </a:cubicBezTo>
                    <a:cubicBezTo>
                      <a:pt x="962" y="895"/>
                      <a:pt x="977" y="885"/>
                      <a:pt x="1000" y="872"/>
                    </a:cubicBezTo>
                    <a:cubicBezTo>
                      <a:pt x="1022" y="858"/>
                      <a:pt x="1049" y="808"/>
                      <a:pt x="1006" y="784"/>
                    </a:cubicBezTo>
                    <a:cubicBezTo>
                      <a:pt x="963" y="760"/>
                      <a:pt x="937" y="746"/>
                      <a:pt x="925" y="728"/>
                    </a:cubicBezTo>
                    <a:cubicBezTo>
                      <a:pt x="925" y="712"/>
                      <a:pt x="921" y="690"/>
                      <a:pt x="918" y="673"/>
                    </a:cubicBezTo>
                    <a:cubicBezTo>
                      <a:pt x="916" y="657"/>
                      <a:pt x="947" y="631"/>
                      <a:pt x="970" y="637"/>
                    </a:cubicBezTo>
                    <a:cubicBezTo>
                      <a:pt x="992" y="643"/>
                      <a:pt x="1020" y="663"/>
                      <a:pt x="1034" y="657"/>
                    </a:cubicBezTo>
                    <a:cubicBezTo>
                      <a:pt x="1046" y="651"/>
                      <a:pt x="1078" y="611"/>
                      <a:pt x="1083" y="604"/>
                    </a:cubicBezTo>
                    <a:cubicBezTo>
                      <a:pt x="1048" y="559"/>
                      <a:pt x="974" y="482"/>
                      <a:pt x="954" y="460"/>
                    </a:cubicBezTo>
                    <a:cubicBezTo>
                      <a:pt x="930" y="433"/>
                      <a:pt x="822" y="292"/>
                      <a:pt x="780" y="244"/>
                    </a:cubicBezTo>
                    <a:cubicBezTo>
                      <a:pt x="738" y="196"/>
                      <a:pt x="658" y="43"/>
                      <a:pt x="647" y="23"/>
                    </a:cubicBezTo>
                    <a:cubicBezTo>
                      <a:pt x="645" y="18"/>
                      <a:pt x="641" y="10"/>
                      <a:pt x="636" y="0"/>
                    </a:cubicBezTo>
                    <a:cubicBezTo>
                      <a:pt x="607" y="12"/>
                      <a:pt x="561" y="38"/>
                      <a:pt x="554" y="55"/>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11" name="Freeform 516">
                <a:extLst>
                  <a:ext uri="{FF2B5EF4-FFF2-40B4-BE49-F238E27FC236}">
                    <a16:creationId xmlns:a16="http://schemas.microsoft.com/office/drawing/2014/main" id="{77F7F2A2-6E39-8948-A766-050DAB63E559}"/>
                  </a:ext>
                </a:extLst>
              </p:cNvPr>
              <p:cNvSpPr>
                <a:spLocks/>
              </p:cNvSpPr>
              <p:nvPr/>
            </p:nvSpPr>
            <p:spPr bwMode="auto">
              <a:xfrm>
                <a:off x="2747074" y="3979099"/>
                <a:ext cx="448227" cy="355209"/>
              </a:xfrm>
              <a:custGeom>
                <a:avLst/>
                <a:gdLst>
                  <a:gd name="T0" fmla="*/ 2401 w 2442"/>
                  <a:gd name="T1" fmla="*/ 1116 h 1935"/>
                  <a:gd name="T2" fmla="*/ 2155 w 2442"/>
                  <a:gd name="T3" fmla="*/ 588 h 1935"/>
                  <a:gd name="T4" fmla="*/ 2170 w 2442"/>
                  <a:gd name="T5" fmla="*/ 460 h 1935"/>
                  <a:gd name="T6" fmla="*/ 1933 w 2442"/>
                  <a:gd name="T7" fmla="*/ 521 h 1935"/>
                  <a:gd name="T8" fmla="*/ 1765 w 2442"/>
                  <a:gd name="T9" fmla="*/ 569 h 1935"/>
                  <a:gd name="T10" fmla="*/ 1706 w 2442"/>
                  <a:gd name="T11" fmla="*/ 307 h 1935"/>
                  <a:gd name="T12" fmla="*/ 1719 w 2442"/>
                  <a:gd name="T13" fmla="*/ 106 h 1935"/>
                  <a:gd name="T14" fmla="*/ 1500 w 2442"/>
                  <a:gd name="T15" fmla="*/ 225 h 1935"/>
                  <a:gd name="T16" fmla="*/ 1198 w 2442"/>
                  <a:gd name="T17" fmla="*/ 297 h 1935"/>
                  <a:gd name="T18" fmla="*/ 914 w 2442"/>
                  <a:gd name="T19" fmla="*/ 265 h 1935"/>
                  <a:gd name="T20" fmla="*/ 783 w 2442"/>
                  <a:gd name="T21" fmla="*/ 91 h 1935"/>
                  <a:gd name="T22" fmla="*/ 607 w 2442"/>
                  <a:gd name="T23" fmla="*/ 42 h 1935"/>
                  <a:gd name="T24" fmla="*/ 401 w 2442"/>
                  <a:gd name="T25" fmla="*/ 140 h 1935"/>
                  <a:gd name="T26" fmla="*/ 333 w 2442"/>
                  <a:gd name="T27" fmla="*/ 190 h 1935"/>
                  <a:gd name="T28" fmla="*/ 479 w 2442"/>
                  <a:gd name="T29" fmla="*/ 457 h 1935"/>
                  <a:gd name="T30" fmla="*/ 446 w 2442"/>
                  <a:gd name="T31" fmla="*/ 658 h 1935"/>
                  <a:gd name="T32" fmla="*/ 303 w 2442"/>
                  <a:gd name="T33" fmla="*/ 766 h 1935"/>
                  <a:gd name="T34" fmla="*/ 193 w 2442"/>
                  <a:gd name="T35" fmla="*/ 867 h 1935"/>
                  <a:gd name="T36" fmla="*/ 32 w 2442"/>
                  <a:gd name="T37" fmla="*/ 1063 h 1935"/>
                  <a:gd name="T38" fmla="*/ 272 w 2442"/>
                  <a:gd name="T39" fmla="*/ 1241 h 1935"/>
                  <a:gd name="T40" fmla="*/ 417 w 2442"/>
                  <a:gd name="T41" fmla="*/ 1192 h 1935"/>
                  <a:gd name="T42" fmla="*/ 452 w 2442"/>
                  <a:gd name="T43" fmla="*/ 1274 h 1935"/>
                  <a:gd name="T44" fmla="*/ 279 w 2442"/>
                  <a:gd name="T45" fmla="*/ 1413 h 1935"/>
                  <a:gd name="T46" fmla="*/ 664 w 2442"/>
                  <a:gd name="T47" fmla="*/ 1560 h 1935"/>
                  <a:gd name="T48" fmla="*/ 1102 w 2442"/>
                  <a:gd name="T49" fmla="*/ 1620 h 1935"/>
                  <a:gd name="T50" fmla="*/ 1095 w 2442"/>
                  <a:gd name="T51" fmla="*/ 1836 h 1935"/>
                  <a:gd name="T52" fmla="*/ 1469 w 2442"/>
                  <a:gd name="T53" fmla="*/ 1868 h 1935"/>
                  <a:gd name="T54" fmla="*/ 1571 w 2442"/>
                  <a:gd name="T55" fmla="*/ 1899 h 1935"/>
                  <a:gd name="T56" fmla="*/ 1677 w 2442"/>
                  <a:gd name="T57" fmla="*/ 1801 h 1935"/>
                  <a:gd name="T58" fmla="*/ 1581 w 2442"/>
                  <a:gd name="T59" fmla="*/ 1608 h 1935"/>
                  <a:gd name="T60" fmla="*/ 1558 w 2442"/>
                  <a:gd name="T61" fmla="*/ 1527 h 1935"/>
                  <a:gd name="T62" fmla="*/ 1582 w 2442"/>
                  <a:gd name="T63" fmla="*/ 1441 h 1935"/>
                  <a:gd name="T64" fmla="*/ 1637 w 2442"/>
                  <a:gd name="T65" fmla="*/ 1393 h 1935"/>
                  <a:gd name="T66" fmla="*/ 1663 w 2442"/>
                  <a:gd name="T67" fmla="*/ 1485 h 1935"/>
                  <a:gd name="T68" fmla="*/ 1741 w 2442"/>
                  <a:gd name="T69" fmla="*/ 1513 h 1935"/>
                  <a:gd name="T70" fmla="*/ 1755 w 2442"/>
                  <a:gd name="T71" fmla="*/ 1430 h 1935"/>
                  <a:gd name="T72" fmla="*/ 1789 w 2442"/>
                  <a:gd name="T73" fmla="*/ 1402 h 1935"/>
                  <a:gd name="T74" fmla="*/ 1849 w 2442"/>
                  <a:gd name="T75" fmla="*/ 1468 h 1935"/>
                  <a:gd name="T76" fmla="*/ 1896 w 2442"/>
                  <a:gd name="T77" fmla="*/ 1392 h 1935"/>
                  <a:gd name="T78" fmla="*/ 1943 w 2442"/>
                  <a:gd name="T79" fmla="*/ 1309 h 1935"/>
                  <a:gd name="T80" fmla="*/ 2038 w 2442"/>
                  <a:gd name="T81" fmla="*/ 1267 h 1935"/>
                  <a:gd name="T82" fmla="*/ 2126 w 2442"/>
                  <a:gd name="T83" fmla="*/ 1244 h 1935"/>
                  <a:gd name="T84" fmla="*/ 2197 w 2442"/>
                  <a:gd name="T85" fmla="*/ 1170 h 1935"/>
                  <a:gd name="T86" fmla="*/ 2320 w 2442"/>
                  <a:gd name="T87" fmla="*/ 1248 h 1935"/>
                  <a:gd name="T88" fmla="*/ 2425 w 2442"/>
                  <a:gd name="T89" fmla="*/ 1256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2" h="1935">
                    <a:moveTo>
                      <a:pt x="2432" y="1174"/>
                    </a:moveTo>
                    <a:cubicBezTo>
                      <a:pt x="2428" y="1152"/>
                      <a:pt x="2417" y="1145"/>
                      <a:pt x="2401" y="1116"/>
                    </a:cubicBezTo>
                    <a:cubicBezTo>
                      <a:pt x="2385" y="1087"/>
                      <a:pt x="2254" y="922"/>
                      <a:pt x="2213" y="844"/>
                    </a:cubicBezTo>
                    <a:cubicBezTo>
                      <a:pt x="2172" y="766"/>
                      <a:pt x="2145" y="619"/>
                      <a:pt x="2155" y="588"/>
                    </a:cubicBezTo>
                    <a:cubicBezTo>
                      <a:pt x="2163" y="565"/>
                      <a:pt x="2196" y="533"/>
                      <a:pt x="2224" y="512"/>
                    </a:cubicBezTo>
                    <a:cubicBezTo>
                      <a:pt x="2201" y="488"/>
                      <a:pt x="2180" y="467"/>
                      <a:pt x="2170" y="460"/>
                    </a:cubicBezTo>
                    <a:cubicBezTo>
                      <a:pt x="2143" y="443"/>
                      <a:pt x="2074" y="436"/>
                      <a:pt x="2032" y="440"/>
                    </a:cubicBezTo>
                    <a:cubicBezTo>
                      <a:pt x="1989" y="445"/>
                      <a:pt x="1943" y="502"/>
                      <a:pt x="1933" y="521"/>
                    </a:cubicBezTo>
                    <a:cubicBezTo>
                      <a:pt x="1924" y="540"/>
                      <a:pt x="1886" y="563"/>
                      <a:pt x="1865" y="574"/>
                    </a:cubicBezTo>
                    <a:cubicBezTo>
                      <a:pt x="1844" y="584"/>
                      <a:pt x="1776" y="578"/>
                      <a:pt x="1765" y="569"/>
                    </a:cubicBezTo>
                    <a:cubicBezTo>
                      <a:pt x="1753" y="560"/>
                      <a:pt x="1698" y="489"/>
                      <a:pt x="1692" y="479"/>
                    </a:cubicBezTo>
                    <a:cubicBezTo>
                      <a:pt x="1686" y="468"/>
                      <a:pt x="1697" y="337"/>
                      <a:pt x="1706" y="307"/>
                    </a:cubicBezTo>
                    <a:cubicBezTo>
                      <a:pt x="1715" y="276"/>
                      <a:pt x="1757" y="197"/>
                      <a:pt x="1766" y="146"/>
                    </a:cubicBezTo>
                    <a:cubicBezTo>
                      <a:pt x="1775" y="95"/>
                      <a:pt x="1736" y="90"/>
                      <a:pt x="1719" y="106"/>
                    </a:cubicBezTo>
                    <a:cubicBezTo>
                      <a:pt x="1702" y="122"/>
                      <a:pt x="1644" y="162"/>
                      <a:pt x="1600" y="192"/>
                    </a:cubicBezTo>
                    <a:cubicBezTo>
                      <a:pt x="1561" y="218"/>
                      <a:pt x="1549" y="229"/>
                      <a:pt x="1500" y="225"/>
                    </a:cubicBezTo>
                    <a:cubicBezTo>
                      <a:pt x="1451" y="220"/>
                      <a:pt x="1387" y="208"/>
                      <a:pt x="1359" y="211"/>
                    </a:cubicBezTo>
                    <a:cubicBezTo>
                      <a:pt x="1331" y="213"/>
                      <a:pt x="1263" y="288"/>
                      <a:pt x="1198" y="297"/>
                    </a:cubicBezTo>
                    <a:cubicBezTo>
                      <a:pt x="1132" y="307"/>
                      <a:pt x="1059" y="269"/>
                      <a:pt x="1031" y="258"/>
                    </a:cubicBezTo>
                    <a:cubicBezTo>
                      <a:pt x="1003" y="246"/>
                      <a:pt x="928" y="269"/>
                      <a:pt x="914" y="265"/>
                    </a:cubicBezTo>
                    <a:cubicBezTo>
                      <a:pt x="900" y="260"/>
                      <a:pt x="867" y="239"/>
                      <a:pt x="853" y="222"/>
                    </a:cubicBezTo>
                    <a:cubicBezTo>
                      <a:pt x="839" y="206"/>
                      <a:pt x="797" y="108"/>
                      <a:pt x="783" y="91"/>
                    </a:cubicBezTo>
                    <a:cubicBezTo>
                      <a:pt x="769" y="75"/>
                      <a:pt x="739" y="37"/>
                      <a:pt x="706" y="19"/>
                    </a:cubicBezTo>
                    <a:cubicBezTo>
                      <a:pt x="673" y="0"/>
                      <a:pt x="619" y="19"/>
                      <a:pt x="607" y="42"/>
                    </a:cubicBezTo>
                    <a:cubicBezTo>
                      <a:pt x="596" y="65"/>
                      <a:pt x="551" y="115"/>
                      <a:pt x="518" y="136"/>
                    </a:cubicBezTo>
                    <a:cubicBezTo>
                      <a:pt x="486" y="157"/>
                      <a:pt x="408" y="138"/>
                      <a:pt x="401" y="140"/>
                    </a:cubicBezTo>
                    <a:cubicBezTo>
                      <a:pt x="394" y="143"/>
                      <a:pt x="397" y="173"/>
                      <a:pt x="390" y="178"/>
                    </a:cubicBezTo>
                    <a:cubicBezTo>
                      <a:pt x="383" y="183"/>
                      <a:pt x="347" y="180"/>
                      <a:pt x="333" y="190"/>
                    </a:cubicBezTo>
                    <a:cubicBezTo>
                      <a:pt x="319" y="199"/>
                      <a:pt x="317" y="276"/>
                      <a:pt x="319" y="290"/>
                    </a:cubicBezTo>
                    <a:cubicBezTo>
                      <a:pt x="322" y="304"/>
                      <a:pt x="415" y="393"/>
                      <a:pt x="479" y="457"/>
                    </a:cubicBezTo>
                    <a:cubicBezTo>
                      <a:pt x="510" y="488"/>
                      <a:pt x="507" y="515"/>
                      <a:pt x="511" y="562"/>
                    </a:cubicBezTo>
                    <a:cubicBezTo>
                      <a:pt x="502" y="595"/>
                      <a:pt x="474" y="632"/>
                      <a:pt x="446" y="658"/>
                    </a:cubicBezTo>
                    <a:cubicBezTo>
                      <a:pt x="418" y="684"/>
                      <a:pt x="408" y="705"/>
                      <a:pt x="401" y="728"/>
                    </a:cubicBezTo>
                    <a:cubicBezTo>
                      <a:pt x="394" y="752"/>
                      <a:pt x="347" y="754"/>
                      <a:pt x="303" y="766"/>
                    </a:cubicBezTo>
                    <a:cubicBezTo>
                      <a:pt x="258" y="778"/>
                      <a:pt x="251" y="782"/>
                      <a:pt x="244" y="799"/>
                    </a:cubicBezTo>
                    <a:cubicBezTo>
                      <a:pt x="237" y="815"/>
                      <a:pt x="216" y="843"/>
                      <a:pt x="193" y="867"/>
                    </a:cubicBezTo>
                    <a:cubicBezTo>
                      <a:pt x="171" y="888"/>
                      <a:pt x="105" y="933"/>
                      <a:pt x="76" y="929"/>
                    </a:cubicBezTo>
                    <a:cubicBezTo>
                      <a:pt x="71" y="972"/>
                      <a:pt x="56" y="1004"/>
                      <a:pt x="32" y="1063"/>
                    </a:cubicBezTo>
                    <a:cubicBezTo>
                      <a:pt x="0" y="1139"/>
                      <a:pt x="49" y="1167"/>
                      <a:pt x="76" y="1172"/>
                    </a:cubicBezTo>
                    <a:cubicBezTo>
                      <a:pt x="102" y="1177"/>
                      <a:pt x="248" y="1235"/>
                      <a:pt x="272" y="1241"/>
                    </a:cubicBezTo>
                    <a:cubicBezTo>
                      <a:pt x="297" y="1246"/>
                      <a:pt x="302" y="1227"/>
                      <a:pt x="334" y="1221"/>
                    </a:cubicBezTo>
                    <a:cubicBezTo>
                      <a:pt x="366" y="1216"/>
                      <a:pt x="390" y="1207"/>
                      <a:pt x="417" y="1192"/>
                    </a:cubicBezTo>
                    <a:cubicBezTo>
                      <a:pt x="443" y="1176"/>
                      <a:pt x="462" y="1167"/>
                      <a:pt x="487" y="1204"/>
                    </a:cubicBezTo>
                    <a:cubicBezTo>
                      <a:pt x="511" y="1241"/>
                      <a:pt x="476" y="1262"/>
                      <a:pt x="452" y="1274"/>
                    </a:cubicBezTo>
                    <a:cubicBezTo>
                      <a:pt x="427" y="1286"/>
                      <a:pt x="404" y="1315"/>
                      <a:pt x="383" y="1336"/>
                    </a:cubicBezTo>
                    <a:cubicBezTo>
                      <a:pt x="362" y="1357"/>
                      <a:pt x="322" y="1380"/>
                      <a:pt x="279" y="1413"/>
                    </a:cubicBezTo>
                    <a:cubicBezTo>
                      <a:pt x="286" y="1476"/>
                      <a:pt x="286" y="1476"/>
                      <a:pt x="286" y="1476"/>
                    </a:cubicBezTo>
                    <a:cubicBezTo>
                      <a:pt x="344" y="1529"/>
                      <a:pt x="599" y="1555"/>
                      <a:pt x="664" y="1560"/>
                    </a:cubicBezTo>
                    <a:cubicBezTo>
                      <a:pt x="729" y="1566"/>
                      <a:pt x="887" y="1559"/>
                      <a:pt x="954" y="1557"/>
                    </a:cubicBezTo>
                    <a:cubicBezTo>
                      <a:pt x="1021" y="1555"/>
                      <a:pt x="1061" y="1567"/>
                      <a:pt x="1102" y="1620"/>
                    </a:cubicBezTo>
                    <a:cubicBezTo>
                      <a:pt x="1142" y="1673"/>
                      <a:pt x="1091" y="1696"/>
                      <a:pt x="1070" y="1724"/>
                    </a:cubicBezTo>
                    <a:cubicBezTo>
                      <a:pt x="1049" y="1752"/>
                      <a:pt x="1075" y="1805"/>
                      <a:pt x="1095" y="1836"/>
                    </a:cubicBezTo>
                    <a:cubicBezTo>
                      <a:pt x="1114" y="1868"/>
                      <a:pt x="1189" y="1900"/>
                      <a:pt x="1281" y="1917"/>
                    </a:cubicBezTo>
                    <a:cubicBezTo>
                      <a:pt x="1372" y="1935"/>
                      <a:pt x="1437" y="1885"/>
                      <a:pt x="1469" y="1868"/>
                    </a:cubicBezTo>
                    <a:cubicBezTo>
                      <a:pt x="1500" y="1850"/>
                      <a:pt x="1529" y="1861"/>
                      <a:pt x="1557" y="1880"/>
                    </a:cubicBezTo>
                    <a:cubicBezTo>
                      <a:pt x="1563" y="1885"/>
                      <a:pt x="1568" y="1891"/>
                      <a:pt x="1571" y="1899"/>
                    </a:cubicBezTo>
                    <a:cubicBezTo>
                      <a:pt x="1582" y="1882"/>
                      <a:pt x="1590" y="1867"/>
                      <a:pt x="1595" y="1856"/>
                    </a:cubicBezTo>
                    <a:cubicBezTo>
                      <a:pt x="1602" y="1839"/>
                      <a:pt x="1648" y="1813"/>
                      <a:pt x="1677" y="1801"/>
                    </a:cubicBezTo>
                    <a:cubicBezTo>
                      <a:pt x="1662" y="1769"/>
                      <a:pt x="1640" y="1719"/>
                      <a:pt x="1636" y="1702"/>
                    </a:cubicBezTo>
                    <a:cubicBezTo>
                      <a:pt x="1630" y="1679"/>
                      <a:pt x="1589" y="1621"/>
                      <a:pt x="1581" y="1608"/>
                    </a:cubicBezTo>
                    <a:cubicBezTo>
                      <a:pt x="1573" y="1595"/>
                      <a:pt x="1570" y="1589"/>
                      <a:pt x="1572" y="1571"/>
                    </a:cubicBezTo>
                    <a:cubicBezTo>
                      <a:pt x="1573" y="1553"/>
                      <a:pt x="1567" y="1546"/>
                      <a:pt x="1558" y="1527"/>
                    </a:cubicBezTo>
                    <a:cubicBezTo>
                      <a:pt x="1550" y="1508"/>
                      <a:pt x="1548" y="1501"/>
                      <a:pt x="1555" y="1488"/>
                    </a:cubicBezTo>
                    <a:cubicBezTo>
                      <a:pt x="1562" y="1476"/>
                      <a:pt x="1574" y="1452"/>
                      <a:pt x="1582" y="1441"/>
                    </a:cubicBezTo>
                    <a:cubicBezTo>
                      <a:pt x="1590" y="1430"/>
                      <a:pt x="1598" y="1417"/>
                      <a:pt x="1604" y="1402"/>
                    </a:cubicBezTo>
                    <a:cubicBezTo>
                      <a:pt x="1610" y="1387"/>
                      <a:pt x="1618" y="1388"/>
                      <a:pt x="1637" y="1393"/>
                    </a:cubicBezTo>
                    <a:cubicBezTo>
                      <a:pt x="1655" y="1397"/>
                      <a:pt x="1652" y="1401"/>
                      <a:pt x="1654" y="1417"/>
                    </a:cubicBezTo>
                    <a:cubicBezTo>
                      <a:pt x="1656" y="1433"/>
                      <a:pt x="1659" y="1458"/>
                      <a:pt x="1663" y="1485"/>
                    </a:cubicBezTo>
                    <a:cubicBezTo>
                      <a:pt x="1667" y="1512"/>
                      <a:pt x="1675" y="1509"/>
                      <a:pt x="1699" y="1516"/>
                    </a:cubicBezTo>
                    <a:cubicBezTo>
                      <a:pt x="1723" y="1523"/>
                      <a:pt x="1724" y="1523"/>
                      <a:pt x="1741" y="1513"/>
                    </a:cubicBezTo>
                    <a:cubicBezTo>
                      <a:pt x="1759" y="1503"/>
                      <a:pt x="1753" y="1474"/>
                      <a:pt x="1753" y="1462"/>
                    </a:cubicBezTo>
                    <a:cubicBezTo>
                      <a:pt x="1752" y="1451"/>
                      <a:pt x="1752" y="1437"/>
                      <a:pt x="1755" y="1430"/>
                    </a:cubicBezTo>
                    <a:cubicBezTo>
                      <a:pt x="1759" y="1423"/>
                      <a:pt x="1762" y="1418"/>
                      <a:pt x="1766" y="1398"/>
                    </a:cubicBezTo>
                    <a:cubicBezTo>
                      <a:pt x="1769" y="1378"/>
                      <a:pt x="1785" y="1378"/>
                      <a:pt x="1789" y="1402"/>
                    </a:cubicBezTo>
                    <a:cubicBezTo>
                      <a:pt x="1792" y="1427"/>
                      <a:pt x="1790" y="1436"/>
                      <a:pt x="1796" y="1447"/>
                    </a:cubicBezTo>
                    <a:cubicBezTo>
                      <a:pt x="1801" y="1459"/>
                      <a:pt x="1825" y="1464"/>
                      <a:pt x="1849" y="1468"/>
                    </a:cubicBezTo>
                    <a:cubicBezTo>
                      <a:pt x="1873" y="1473"/>
                      <a:pt x="1867" y="1474"/>
                      <a:pt x="1883" y="1455"/>
                    </a:cubicBezTo>
                    <a:cubicBezTo>
                      <a:pt x="1900" y="1436"/>
                      <a:pt x="1893" y="1410"/>
                      <a:pt x="1896" y="1392"/>
                    </a:cubicBezTo>
                    <a:cubicBezTo>
                      <a:pt x="1898" y="1373"/>
                      <a:pt x="1893" y="1335"/>
                      <a:pt x="1905" y="1322"/>
                    </a:cubicBezTo>
                    <a:cubicBezTo>
                      <a:pt x="1916" y="1310"/>
                      <a:pt x="1929" y="1307"/>
                      <a:pt x="1943" y="1309"/>
                    </a:cubicBezTo>
                    <a:cubicBezTo>
                      <a:pt x="1957" y="1311"/>
                      <a:pt x="1975" y="1312"/>
                      <a:pt x="1995" y="1305"/>
                    </a:cubicBezTo>
                    <a:cubicBezTo>
                      <a:pt x="2015" y="1298"/>
                      <a:pt x="2026" y="1280"/>
                      <a:pt x="2038" y="1267"/>
                    </a:cubicBezTo>
                    <a:cubicBezTo>
                      <a:pt x="2050" y="1254"/>
                      <a:pt x="2072" y="1254"/>
                      <a:pt x="2086" y="1252"/>
                    </a:cubicBezTo>
                    <a:cubicBezTo>
                      <a:pt x="2100" y="1250"/>
                      <a:pt x="2117" y="1249"/>
                      <a:pt x="2126" y="1244"/>
                    </a:cubicBezTo>
                    <a:cubicBezTo>
                      <a:pt x="2135" y="1240"/>
                      <a:pt x="2129" y="1226"/>
                      <a:pt x="2132" y="1217"/>
                    </a:cubicBezTo>
                    <a:cubicBezTo>
                      <a:pt x="2135" y="1208"/>
                      <a:pt x="2178" y="1178"/>
                      <a:pt x="2197" y="1170"/>
                    </a:cubicBezTo>
                    <a:cubicBezTo>
                      <a:pt x="2216" y="1163"/>
                      <a:pt x="2262" y="1175"/>
                      <a:pt x="2303" y="1182"/>
                    </a:cubicBezTo>
                    <a:cubicBezTo>
                      <a:pt x="2304" y="1187"/>
                      <a:pt x="2314" y="1231"/>
                      <a:pt x="2320" y="1248"/>
                    </a:cubicBezTo>
                    <a:cubicBezTo>
                      <a:pt x="2326" y="1264"/>
                      <a:pt x="2357" y="1292"/>
                      <a:pt x="2390" y="1302"/>
                    </a:cubicBezTo>
                    <a:cubicBezTo>
                      <a:pt x="2403" y="1290"/>
                      <a:pt x="2409" y="1276"/>
                      <a:pt x="2425" y="1256"/>
                    </a:cubicBezTo>
                    <a:cubicBezTo>
                      <a:pt x="2442" y="1235"/>
                      <a:pt x="2435" y="1196"/>
                      <a:pt x="2432" y="1174"/>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grpSp>
            <p:nvGrpSpPr>
              <p:cNvPr id="312" name="グループ化 311">
                <a:extLst>
                  <a:ext uri="{FF2B5EF4-FFF2-40B4-BE49-F238E27FC236}">
                    <a16:creationId xmlns:a16="http://schemas.microsoft.com/office/drawing/2014/main" id="{4248B68A-1DCD-DD41-932D-0A561FE3C6B0}"/>
                  </a:ext>
                </a:extLst>
              </p:cNvPr>
              <p:cNvGrpSpPr/>
              <p:nvPr/>
            </p:nvGrpSpPr>
            <p:grpSpPr>
              <a:xfrm>
                <a:off x="2651570" y="4583211"/>
                <a:ext cx="270196" cy="263823"/>
                <a:chOff x="9735402" y="5057799"/>
                <a:chExt cx="900988" cy="879738"/>
              </a:xfrm>
              <a:solidFill>
                <a:srgbClr val="FFFF00"/>
              </a:solidFill>
            </p:grpSpPr>
            <p:sp>
              <p:nvSpPr>
                <p:cNvPr id="337" name="Freeform 517">
                  <a:extLst>
                    <a:ext uri="{FF2B5EF4-FFF2-40B4-BE49-F238E27FC236}">
                      <a16:creationId xmlns:a16="http://schemas.microsoft.com/office/drawing/2014/main" id="{F1C1053B-7701-584B-81DE-2500DAAFC6AD}"/>
                    </a:ext>
                  </a:extLst>
                </p:cNvPr>
                <p:cNvSpPr>
                  <a:spLocks/>
                </p:cNvSpPr>
                <p:nvPr/>
              </p:nvSpPr>
              <p:spPr bwMode="auto">
                <a:xfrm>
                  <a:off x="10468216" y="5741637"/>
                  <a:ext cx="168174" cy="192791"/>
                </a:xfrm>
                <a:custGeom>
                  <a:avLst/>
                  <a:gdLst>
                    <a:gd name="T0" fmla="*/ 155 w 275"/>
                    <a:gd name="T1" fmla="*/ 0 h 315"/>
                    <a:gd name="T2" fmla="*/ 82 w 275"/>
                    <a:gd name="T3" fmla="*/ 36 h 315"/>
                    <a:gd name="T4" fmla="*/ 44 w 275"/>
                    <a:gd name="T5" fmla="*/ 39 h 315"/>
                    <a:gd name="T6" fmla="*/ 35 w 275"/>
                    <a:gd name="T7" fmla="*/ 72 h 315"/>
                    <a:gd name="T8" fmla="*/ 68 w 275"/>
                    <a:gd name="T9" fmla="*/ 88 h 315"/>
                    <a:gd name="T10" fmla="*/ 88 w 275"/>
                    <a:gd name="T11" fmla="*/ 57 h 315"/>
                    <a:gd name="T12" fmla="*/ 122 w 275"/>
                    <a:gd name="T13" fmla="*/ 39 h 315"/>
                    <a:gd name="T14" fmla="*/ 163 w 275"/>
                    <a:gd name="T15" fmla="*/ 105 h 315"/>
                    <a:gd name="T16" fmla="*/ 137 w 275"/>
                    <a:gd name="T17" fmla="*/ 129 h 315"/>
                    <a:gd name="T18" fmla="*/ 110 w 275"/>
                    <a:gd name="T19" fmla="*/ 161 h 315"/>
                    <a:gd name="T20" fmla="*/ 0 w 275"/>
                    <a:gd name="T21" fmla="*/ 228 h 315"/>
                    <a:gd name="T22" fmla="*/ 49 w 275"/>
                    <a:gd name="T23" fmla="*/ 315 h 315"/>
                    <a:gd name="T24" fmla="*/ 275 w 275"/>
                    <a:gd name="T25" fmla="*/ 180 h 315"/>
                    <a:gd name="T26" fmla="*/ 155 w 275"/>
                    <a:gd name="T2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5" h="315">
                      <a:moveTo>
                        <a:pt x="155" y="0"/>
                      </a:moveTo>
                      <a:cubicBezTo>
                        <a:pt x="82" y="36"/>
                        <a:pt x="82" y="36"/>
                        <a:pt x="82" y="36"/>
                      </a:cubicBezTo>
                      <a:cubicBezTo>
                        <a:pt x="44" y="39"/>
                        <a:pt x="44" y="39"/>
                        <a:pt x="44" y="39"/>
                      </a:cubicBezTo>
                      <a:cubicBezTo>
                        <a:pt x="35" y="72"/>
                        <a:pt x="35" y="72"/>
                        <a:pt x="35" y="72"/>
                      </a:cubicBezTo>
                      <a:cubicBezTo>
                        <a:pt x="68" y="88"/>
                        <a:pt x="68" y="88"/>
                        <a:pt x="68" y="88"/>
                      </a:cubicBezTo>
                      <a:cubicBezTo>
                        <a:pt x="88" y="57"/>
                        <a:pt x="88" y="57"/>
                        <a:pt x="88" y="57"/>
                      </a:cubicBezTo>
                      <a:cubicBezTo>
                        <a:pt x="122" y="39"/>
                        <a:pt x="122" y="39"/>
                        <a:pt x="122" y="39"/>
                      </a:cubicBezTo>
                      <a:cubicBezTo>
                        <a:pt x="163" y="105"/>
                        <a:pt x="163" y="105"/>
                        <a:pt x="163" y="105"/>
                      </a:cubicBezTo>
                      <a:cubicBezTo>
                        <a:pt x="137" y="129"/>
                        <a:pt x="137" y="129"/>
                        <a:pt x="137" y="129"/>
                      </a:cubicBezTo>
                      <a:cubicBezTo>
                        <a:pt x="137" y="129"/>
                        <a:pt x="113" y="159"/>
                        <a:pt x="110" y="161"/>
                      </a:cubicBezTo>
                      <a:cubicBezTo>
                        <a:pt x="108" y="161"/>
                        <a:pt x="38" y="204"/>
                        <a:pt x="0" y="228"/>
                      </a:cubicBezTo>
                      <a:cubicBezTo>
                        <a:pt x="49" y="315"/>
                        <a:pt x="49" y="315"/>
                        <a:pt x="49" y="315"/>
                      </a:cubicBezTo>
                      <a:cubicBezTo>
                        <a:pt x="275" y="180"/>
                        <a:pt x="275" y="180"/>
                        <a:pt x="275" y="180"/>
                      </a:cubicBezTo>
                      <a:lnTo>
                        <a:pt x="155" y="0"/>
                      </a:ln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38" name="Freeform 518">
                  <a:extLst>
                    <a:ext uri="{FF2B5EF4-FFF2-40B4-BE49-F238E27FC236}">
                      <a16:creationId xmlns:a16="http://schemas.microsoft.com/office/drawing/2014/main" id="{1AECD11E-47B8-9A42-83C9-B0CA2FFD8FC7}"/>
                    </a:ext>
                  </a:extLst>
                </p:cNvPr>
                <p:cNvSpPr>
                  <a:spLocks/>
                </p:cNvSpPr>
                <p:nvPr/>
              </p:nvSpPr>
              <p:spPr bwMode="auto">
                <a:xfrm>
                  <a:off x="10285271" y="5776619"/>
                  <a:ext cx="68928" cy="142002"/>
                </a:xfrm>
                <a:custGeom>
                  <a:avLst/>
                  <a:gdLst>
                    <a:gd name="T0" fmla="*/ 172 w 266"/>
                    <a:gd name="T1" fmla="*/ 356 h 548"/>
                    <a:gd name="T2" fmla="*/ 266 w 266"/>
                    <a:gd name="T3" fmla="*/ 354 h 548"/>
                    <a:gd name="T4" fmla="*/ 257 w 266"/>
                    <a:gd name="T5" fmla="*/ 4 h 548"/>
                    <a:gd name="T6" fmla="*/ 59 w 266"/>
                    <a:gd name="T7" fmla="*/ 0 h 548"/>
                    <a:gd name="T8" fmla="*/ 9 w 266"/>
                    <a:gd name="T9" fmla="*/ 125 h 548"/>
                    <a:gd name="T10" fmla="*/ 0 w 266"/>
                    <a:gd name="T11" fmla="*/ 548 h 548"/>
                    <a:gd name="T12" fmla="*/ 172 w 266"/>
                    <a:gd name="T13" fmla="*/ 548 h 548"/>
                    <a:gd name="T14" fmla="*/ 172 w 266"/>
                    <a:gd name="T15" fmla="*/ 356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548">
                      <a:moveTo>
                        <a:pt x="172" y="356"/>
                      </a:moveTo>
                      <a:lnTo>
                        <a:pt x="266" y="354"/>
                      </a:lnTo>
                      <a:lnTo>
                        <a:pt x="257" y="4"/>
                      </a:lnTo>
                      <a:lnTo>
                        <a:pt x="59" y="0"/>
                      </a:lnTo>
                      <a:lnTo>
                        <a:pt x="9" y="125"/>
                      </a:lnTo>
                      <a:lnTo>
                        <a:pt x="0" y="548"/>
                      </a:lnTo>
                      <a:lnTo>
                        <a:pt x="172" y="548"/>
                      </a:lnTo>
                      <a:lnTo>
                        <a:pt x="172" y="356"/>
                      </a:ln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39" name="Freeform 519">
                  <a:extLst>
                    <a:ext uri="{FF2B5EF4-FFF2-40B4-BE49-F238E27FC236}">
                      <a16:creationId xmlns:a16="http://schemas.microsoft.com/office/drawing/2014/main" id="{9EA2EEC6-A114-CD4E-A1D0-ADF040BDED7E}"/>
                    </a:ext>
                  </a:extLst>
                </p:cNvPr>
                <p:cNvSpPr>
                  <a:spLocks/>
                </p:cNvSpPr>
                <p:nvPr/>
              </p:nvSpPr>
              <p:spPr bwMode="auto">
                <a:xfrm>
                  <a:off x="9735402" y="5057799"/>
                  <a:ext cx="678915" cy="879738"/>
                </a:xfrm>
                <a:custGeom>
                  <a:avLst/>
                  <a:gdLst>
                    <a:gd name="T0" fmla="*/ 1037 w 1109"/>
                    <a:gd name="T1" fmla="*/ 436 h 1437"/>
                    <a:gd name="T2" fmla="*/ 829 w 1109"/>
                    <a:gd name="T3" fmla="*/ 276 h 1437"/>
                    <a:gd name="T4" fmla="*/ 757 w 1109"/>
                    <a:gd name="T5" fmla="*/ 290 h 1437"/>
                    <a:gd name="T6" fmla="*/ 618 w 1109"/>
                    <a:gd name="T7" fmla="*/ 197 h 1437"/>
                    <a:gd name="T8" fmla="*/ 534 w 1109"/>
                    <a:gd name="T9" fmla="*/ 81 h 1437"/>
                    <a:gd name="T10" fmla="*/ 412 w 1109"/>
                    <a:gd name="T11" fmla="*/ 1 h 1437"/>
                    <a:gd name="T12" fmla="*/ 356 w 1109"/>
                    <a:gd name="T13" fmla="*/ 69 h 1437"/>
                    <a:gd name="T14" fmla="*/ 229 w 1109"/>
                    <a:gd name="T15" fmla="*/ 100 h 1437"/>
                    <a:gd name="T16" fmla="*/ 207 w 1109"/>
                    <a:gd name="T17" fmla="*/ 196 h 1437"/>
                    <a:gd name="T18" fmla="*/ 113 w 1109"/>
                    <a:gd name="T19" fmla="*/ 278 h 1437"/>
                    <a:gd name="T20" fmla="*/ 71 w 1109"/>
                    <a:gd name="T21" fmla="*/ 363 h 1437"/>
                    <a:gd name="T22" fmla="*/ 12 w 1109"/>
                    <a:gd name="T23" fmla="*/ 447 h 1437"/>
                    <a:gd name="T24" fmla="*/ 79 w 1109"/>
                    <a:gd name="T25" fmla="*/ 523 h 1437"/>
                    <a:gd name="T26" fmla="*/ 120 w 1109"/>
                    <a:gd name="T27" fmla="*/ 591 h 1437"/>
                    <a:gd name="T28" fmla="*/ 222 w 1109"/>
                    <a:gd name="T29" fmla="*/ 625 h 1437"/>
                    <a:gd name="T30" fmla="*/ 267 w 1109"/>
                    <a:gd name="T31" fmla="*/ 668 h 1437"/>
                    <a:gd name="T32" fmla="*/ 281 w 1109"/>
                    <a:gd name="T33" fmla="*/ 741 h 1437"/>
                    <a:gd name="T34" fmla="*/ 295 w 1109"/>
                    <a:gd name="T35" fmla="*/ 820 h 1437"/>
                    <a:gd name="T36" fmla="*/ 241 w 1109"/>
                    <a:gd name="T37" fmla="*/ 906 h 1437"/>
                    <a:gd name="T38" fmla="*/ 201 w 1109"/>
                    <a:gd name="T39" fmla="*/ 999 h 1437"/>
                    <a:gd name="T40" fmla="*/ 160 w 1109"/>
                    <a:gd name="T41" fmla="*/ 1055 h 1437"/>
                    <a:gd name="T42" fmla="*/ 202 w 1109"/>
                    <a:gd name="T43" fmla="*/ 1156 h 1437"/>
                    <a:gd name="T44" fmla="*/ 323 w 1109"/>
                    <a:gd name="T45" fmla="*/ 1156 h 1437"/>
                    <a:gd name="T46" fmla="*/ 366 w 1109"/>
                    <a:gd name="T47" fmla="*/ 1203 h 1437"/>
                    <a:gd name="T48" fmla="*/ 446 w 1109"/>
                    <a:gd name="T49" fmla="*/ 1254 h 1437"/>
                    <a:gd name="T50" fmla="*/ 453 w 1109"/>
                    <a:gd name="T51" fmla="*/ 1352 h 1437"/>
                    <a:gd name="T52" fmla="*/ 511 w 1109"/>
                    <a:gd name="T53" fmla="*/ 1384 h 1437"/>
                    <a:gd name="T54" fmla="*/ 643 w 1109"/>
                    <a:gd name="T55" fmla="*/ 1378 h 1437"/>
                    <a:gd name="T56" fmla="*/ 693 w 1109"/>
                    <a:gd name="T57" fmla="*/ 1436 h 1437"/>
                    <a:gd name="T58" fmla="*/ 771 w 1109"/>
                    <a:gd name="T59" fmla="*/ 1422 h 1437"/>
                    <a:gd name="T60" fmla="*/ 869 w 1109"/>
                    <a:gd name="T61" fmla="*/ 1165 h 1437"/>
                    <a:gd name="T62" fmla="*/ 918 w 1109"/>
                    <a:gd name="T63" fmla="*/ 1050 h 1437"/>
                    <a:gd name="T64" fmla="*/ 931 w 1109"/>
                    <a:gd name="T65" fmla="*/ 1117 h 1437"/>
                    <a:gd name="T66" fmla="*/ 1022 w 1109"/>
                    <a:gd name="T67" fmla="*/ 1101 h 1437"/>
                    <a:gd name="T68" fmla="*/ 1001 w 1109"/>
                    <a:gd name="T69" fmla="*/ 897 h 1437"/>
                    <a:gd name="T70" fmla="*/ 1067 w 1109"/>
                    <a:gd name="T71" fmla="*/ 731 h 1437"/>
                    <a:gd name="T72" fmla="*/ 1076 w 1109"/>
                    <a:gd name="T73" fmla="*/ 621 h 1437"/>
                    <a:gd name="T74" fmla="*/ 1028 w 1109"/>
                    <a:gd name="T75" fmla="*/ 581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9" h="1437">
                      <a:moveTo>
                        <a:pt x="991" y="539"/>
                      </a:moveTo>
                      <a:cubicBezTo>
                        <a:pt x="1002" y="523"/>
                        <a:pt x="1012" y="487"/>
                        <a:pt x="1037" y="436"/>
                      </a:cubicBezTo>
                      <a:cubicBezTo>
                        <a:pt x="1067" y="372"/>
                        <a:pt x="973" y="331"/>
                        <a:pt x="929" y="311"/>
                      </a:cubicBezTo>
                      <a:cubicBezTo>
                        <a:pt x="894" y="295"/>
                        <a:pt x="840" y="279"/>
                        <a:pt x="829" y="276"/>
                      </a:cubicBezTo>
                      <a:cubicBezTo>
                        <a:pt x="819" y="272"/>
                        <a:pt x="811" y="262"/>
                        <a:pt x="795" y="281"/>
                      </a:cubicBezTo>
                      <a:cubicBezTo>
                        <a:pt x="778" y="300"/>
                        <a:pt x="778" y="310"/>
                        <a:pt x="757" y="290"/>
                      </a:cubicBezTo>
                      <a:cubicBezTo>
                        <a:pt x="736" y="271"/>
                        <a:pt x="709" y="266"/>
                        <a:pt x="695" y="256"/>
                      </a:cubicBezTo>
                      <a:cubicBezTo>
                        <a:pt x="681" y="247"/>
                        <a:pt x="628" y="215"/>
                        <a:pt x="618" y="197"/>
                      </a:cubicBezTo>
                      <a:cubicBezTo>
                        <a:pt x="607" y="178"/>
                        <a:pt x="586" y="132"/>
                        <a:pt x="578" y="116"/>
                      </a:cubicBezTo>
                      <a:cubicBezTo>
                        <a:pt x="570" y="100"/>
                        <a:pt x="564" y="88"/>
                        <a:pt x="534" y="81"/>
                      </a:cubicBezTo>
                      <a:cubicBezTo>
                        <a:pt x="503" y="74"/>
                        <a:pt x="497" y="57"/>
                        <a:pt x="480" y="41"/>
                      </a:cubicBezTo>
                      <a:cubicBezTo>
                        <a:pt x="462" y="25"/>
                        <a:pt x="435" y="0"/>
                        <a:pt x="412" y="1"/>
                      </a:cubicBezTo>
                      <a:cubicBezTo>
                        <a:pt x="388" y="2"/>
                        <a:pt x="388" y="6"/>
                        <a:pt x="383" y="27"/>
                      </a:cubicBezTo>
                      <a:cubicBezTo>
                        <a:pt x="377" y="48"/>
                        <a:pt x="381" y="55"/>
                        <a:pt x="356" y="69"/>
                      </a:cubicBezTo>
                      <a:cubicBezTo>
                        <a:pt x="330" y="83"/>
                        <a:pt x="311" y="88"/>
                        <a:pt x="285" y="90"/>
                      </a:cubicBezTo>
                      <a:cubicBezTo>
                        <a:pt x="260" y="92"/>
                        <a:pt x="238" y="87"/>
                        <a:pt x="229" y="100"/>
                      </a:cubicBezTo>
                      <a:cubicBezTo>
                        <a:pt x="223" y="108"/>
                        <a:pt x="224" y="119"/>
                        <a:pt x="223" y="136"/>
                      </a:cubicBezTo>
                      <a:cubicBezTo>
                        <a:pt x="222" y="152"/>
                        <a:pt x="229" y="179"/>
                        <a:pt x="207" y="196"/>
                      </a:cubicBezTo>
                      <a:cubicBezTo>
                        <a:pt x="185" y="212"/>
                        <a:pt x="173" y="220"/>
                        <a:pt x="148" y="228"/>
                      </a:cubicBezTo>
                      <a:cubicBezTo>
                        <a:pt x="124" y="237"/>
                        <a:pt x="103" y="252"/>
                        <a:pt x="113" y="278"/>
                      </a:cubicBezTo>
                      <a:cubicBezTo>
                        <a:pt x="124" y="303"/>
                        <a:pt x="126" y="309"/>
                        <a:pt x="107" y="323"/>
                      </a:cubicBezTo>
                      <a:cubicBezTo>
                        <a:pt x="89" y="337"/>
                        <a:pt x="89" y="348"/>
                        <a:pt x="71" y="363"/>
                      </a:cubicBezTo>
                      <a:cubicBezTo>
                        <a:pt x="53" y="378"/>
                        <a:pt x="31" y="393"/>
                        <a:pt x="23" y="404"/>
                      </a:cubicBezTo>
                      <a:cubicBezTo>
                        <a:pt x="15" y="415"/>
                        <a:pt x="0" y="437"/>
                        <a:pt x="12" y="447"/>
                      </a:cubicBezTo>
                      <a:cubicBezTo>
                        <a:pt x="25" y="458"/>
                        <a:pt x="46" y="472"/>
                        <a:pt x="52" y="486"/>
                      </a:cubicBezTo>
                      <a:cubicBezTo>
                        <a:pt x="58" y="500"/>
                        <a:pt x="69" y="516"/>
                        <a:pt x="79" y="523"/>
                      </a:cubicBezTo>
                      <a:cubicBezTo>
                        <a:pt x="90" y="531"/>
                        <a:pt x="113" y="541"/>
                        <a:pt x="106" y="557"/>
                      </a:cubicBezTo>
                      <a:cubicBezTo>
                        <a:pt x="99" y="574"/>
                        <a:pt x="100" y="583"/>
                        <a:pt x="120" y="591"/>
                      </a:cubicBezTo>
                      <a:cubicBezTo>
                        <a:pt x="140" y="600"/>
                        <a:pt x="146" y="611"/>
                        <a:pt x="164" y="610"/>
                      </a:cubicBezTo>
                      <a:cubicBezTo>
                        <a:pt x="181" y="609"/>
                        <a:pt x="206" y="617"/>
                        <a:pt x="222" y="625"/>
                      </a:cubicBezTo>
                      <a:cubicBezTo>
                        <a:pt x="238" y="634"/>
                        <a:pt x="258" y="644"/>
                        <a:pt x="263" y="650"/>
                      </a:cubicBezTo>
                      <a:cubicBezTo>
                        <a:pt x="268" y="656"/>
                        <a:pt x="271" y="659"/>
                        <a:pt x="267" y="668"/>
                      </a:cubicBezTo>
                      <a:cubicBezTo>
                        <a:pt x="262" y="676"/>
                        <a:pt x="253" y="687"/>
                        <a:pt x="260" y="704"/>
                      </a:cubicBezTo>
                      <a:cubicBezTo>
                        <a:pt x="267" y="720"/>
                        <a:pt x="281" y="718"/>
                        <a:pt x="281" y="741"/>
                      </a:cubicBezTo>
                      <a:cubicBezTo>
                        <a:pt x="281" y="765"/>
                        <a:pt x="291" y="769"/>
                        <a:pt x="290" y="782"/>
                      </a:cubicBezTo>
                      <a:cubicBezTo>
                        <a:pt x="289" y="795"/>
                        <a:pt x="291" y="808"/>
                        <a:pt x="295" y="820"/>
                      </a:cubicBezTo>
                      <a:cubicBezTo>
                        <a:pt x="298" y="832"/>
                        <a:pt x="294" y="849"/>
                        <a:pt x="279" y="865"/>
                      </a:cubicBezTo>
                      <a:cubicBezTo>
                        <a:pt x="265" y="882"/>
                        <a:pt x="254" y="896"/>
                        <a:pt x="241" y="906"/>
                      </a:cubicBezTo>
                      <a:cubicBezTo>
                        <a:pt x="228" y="917"/>
                        <a:pt x="222" y="925"/>
                        <a:pt x="222" y="952"/>
                      </a:cubicBezTo>
                      <a:cubicBezTo>
                        <a:pt x="222" y="979"/>
                        <a:pt x="217" y="986"/>
                        <a:pt x="201" y="999"/>
                      </a:cubicBezTo>
                      <a:cubicBezTo>
                        <a:pt x="185" y="1012"/>
                        <a:pt x="180" y="1007"/>
                        <a:pt x="172" y="1022"/>
                      </a:cubicBezTo>
                      <a:cubicBezTo>
                        <a:pt x="164" y="1038"/>
                        <a:pt x="167" y="1041"/>
                        <a:pt x="160" y="1055"/>
                      </a:cubicBezTo>
                      <a:cubicBezTo>
                        <a:pt x="153" y="1069"/>
                        <a:pt x="148" y="1086"/>
                        <a:pt x="160" y="1109"/>
                      </a:cubicBezTo>
                      <a:cubicBezTo>
                        <a:pt x="172" y="1133"/>
                        <a:pt x="179" y="1151"/>
                        <a:pt x="202" y="1156"/>
                      </a:cubicBezTo>
                      <a:cubicBezTo>
                        <a:pt x="226" y="1161"/>
                        <a:pt x="247" y="1147"/>
                        <a:pt x="265" y="1140"/>
                      </a:cubicBezTo>
                      <a:cubicBezTo>
                        <a:pt x="284" y="1133"/>
                        <a:pt x="309" y="1144"/>
                        <a:pt x="323" y="1156"/>
                      </a:cubicBezTo>
                      <a:cubicBezTo>
                        <a:pt x="337" y="1168"/>
                        <a:pt x="345" y="1159"/>
                        <a:pt x="352" y="1175"/>
                      </a:cubicBezTo>
                      <a:cubicBezTo>
                        <a:pt x="359" y="1190"/>
                        <a:pt x="359" y="1202"/>
                        <a:pt x="366" y="1203"/>
                      </a:cubicBezTo>
                      <a:cubicBezTo>
                        <a:pt x="373" y="1205"/>
                        <a:pt x="412" y="1223"/>
                        <a:pt x="420" y="1229"/>
                      </a:cubicBezTo>
                      <a:cubicBezTo>
                        <a:pt x="428" y="1234"/>
                        <a:pt x="441" y="1239"/>
                        <a:pt x="446" y="1254"/>
                      </a:cubicBezTo>
                      <a:cubicBezTo>
                        <a:pt x="450" y="1270"/>
                        <a:pt x="449" y="1287"/>
                        <a:pt x="449" y="1302"/>
                      </a:cubicBezTo>
                      <a:cubicBezTo>
                        <a:pt x="449" y="1318"/>
                        <a:pt x="443" y="1343"/>
                        <a:pt x="453" y="1352"/>
                      </a:cubicBezTo>
                      <a:cubicBezTo>
                        <a:pt x="462" y="1360"/>
                        <a:pt x="483" y="1352"/>
                        <a:pt x="491" y="1359"/>
                      </a:cubicBezTo>
                      <a:cubicBezTo>
                        <a:pt x="500" y="1366"/>
                        <a:pt x="503" y="1377"/>
                        <a:pt x="511" y="1384"/>
                      </a:cubicBezTo>
                      <a:cubicBezTo>
                        <a:pt x="520" y="1391"/>
                        <a:pt x="557" y="1391"/>
                        <a:pt x="577" y="1389"/>
                      </a:cubicBezTo>
                      <a:cubicBezTo>
                        <a:pt x="597" y="1387"/>
                        <a:pt x="634" y="1378"/>
                        <a:pt x="643" y="1378"/>
                      </a:cubicBezTo>
                      <a:cubicBezTo>
                        <a:pt x="651" y="1378"/>
                        <a:pt x="662" y="1361"/>
                        <a:pt x="669" y="1397"/>
                      </a:cubicBezTo>
                      <a:cubicBezTo>
                        <a:pt x="676" y="1434"/>
                        <a:pt x="679" y="1437"/>
                        <a:pt x="693" y="1436"/>
                      </a:cubicBezTo>
                      <a:cubicBezTo>
                        <a:pt x="707" y="1435"/>
                        <a:pt x="715" y="1436"/>
                        <a:pt x="733" y="1436"/>
                      </a:cubicBezTo>
                      <a:cubicBezTo>
                        <a:pt x="740" y="1436"/>
                        <a:pt x="763" y="1428"/>
                        <a:pt x="771" y="1422"/>
                      </a:cubicBezTo>
                      <a:cubicBezTo>
                        <a:pt x="779" y="1416"/>
                        <a:pt x="841" y="1377"/>
                        <a:pt x="864" y="1371"/>
                      </a:cubicBezTo>
                      <a:cubicBezTo>
                        <a:pt x="869" y="1165"/>
                        <a:pt x="869" y="1165"/>
                        <a:pt x="869" y="1165"/>
                      </a:cubicBezTo>
                      <a:cubicBezTo>
                        <a:pt x="883" y="1136"/>
                        <a:pt x="883" y="1136"/>
                        <a:pt x="883" y="1136"/>
                      </a:cubicBezTo>
                      <a:cubicBezTo>
                        <a:pt x="918" y="1050"/>
                        <a:pt x="918" y="1050"/>
                        <a:pt x="918" y="1050"/>
                      </a:cubicBezTo>
                      <a:cubicBezTo>
                        <a:pt x="928" y="1058"/>
                        <a:pt x="928" y="1058"/>
                        <a:pt x="928" y="1058"/>
                      </a:cubicBezTo>
                      <a:cubicBezTo>
                        <a:pt x="910" y="1070"/>
                        <a:pt x="914" y="1107"/>
                        <a:pt x="931" y="1117"/>
                      </a:cubicBezTo>
                      <a:cubicBezTo>
                        <a:pt x="975" y="1144"/>
                        <a:pt x="985" y="1087"/>
                        <a:pt x="985" y="1087"/>
                      </a:cubicBezTo>
                      <a:cubicBezTo>
                        <a:pt x="1022" y="1101"/>
                        <a:pt x="1022" y="1101"/>
                        <a:pt x="1022" y="1101"/>
                      </a:cubicBezTo>
                      <a:cubicBezTo>
                        <a:pt x="1022" y="909"/>
                        <a:pt x="1022" y="909"/>
                        <a:pt x="1022" y="909"/>
                      </a:cubicBezTo>
                      <a:cubicBezTo>
                        <a:pt x="1001" y="897"/>
                        <a:pt x="1001" y="897"/>
                        <a:pt x="1001" y="897"/>
                      </a:cubicBezTo>
                      <a:cubicBezTo>
                        <a:pt x="1041" y="724"/>
                        <a:pt x="1041" y="724"/>
                        <a:pt x="1041" y="724"/>
                      </a:cubicBezTo>
                      <a:cubicBezTo>
                        <a:pt x="1067" y="731"/>
                        <a:pt x="1067" y="731"/>
                        <a:pt x="1067" y="731"/>
                      </a:cubicBezTo>
                      <a:cubicBezTo>
                        <a:pt x="1109" y="644"/>
                        <a:pt x="1109" y="644"/>
                        <a:pt x="1109" y="644"/>
                      </a:cubicBezTo>
                      <a:cubicBezTo>
                        <a:pt x="1076" y="621"/>
                        <a:pt x="1076" y="621"/>
                        <a:pt x="1076" y="621"/>
                      </a:cubicBezTo>
                      <a:cubicBezTo>
                        <a:pt x="1082" y="616"/>
                        <a:pt x="1082" y="616"/>
                        <a:pt x="1082" y="616"/>
                      </a:cubicBezTo>
                      <a:cubicBezTo>
                        <a:pt x="1063" y="603"/>
                        <a:pt x="1045" y="590"/>
                        <a:pt x="1028" y="581"/>
                      </a:cubicBezTo>
                      <a:cubicBezTo>
                        <a:pt x="1005" y="569"/>
                        <a:pt x="980" y="555"/>
                        <a:pt x="991" y="539"/>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grpSp>
          <p:sp>
            <p:nvSpPr>
              <p:cNvPr id="313" name="Freeform 520">
                <a:extLst>
                  <a:ext uri="{FF2B5EF4-FFF2-40B4-BE49-F238E27FC236}">
                    <a16:creationId xmlns:a16="http://schemas.microsoft.com/office/drawing/2014/main" id="{FA3CCBB2-4B65-E94F-945A-0A064D2050A0}"/>
                  </a:ext>
                </a:extLst>
              </p:cNvPr>
              <p:cNvSpPr>
                <a:spLocks/>
              </p:cNvSpPr>
              <p:nvPr/>
            </p:nvSpPr>
            <p:spPr bwMode="auto">
              <a:xfrm>
                <a:off x="2350368" y="4054555"/>
                <a:ext cx="358162" cy="286203"/>
              </a:xfrm>
              <a:custGeom>
                <a:avLst/>
                <a:gdLst>
                  <a:gd name="T0" fmla="*/ 1801 w 1951"/>
                  <a:gd name="T1" fmla="*/ 1004 h 1559"/>
                  <a:gd name="T2" fmla="*/ 1730 w 1951"/>
                  <a:gd name="T3" fmla="*/ 936 h 1559"/>
                  <a:gd name="T4" fmla="*/ 1673 w 1951"/>
                  <a:gd name="T5" fmla="*/ 869 h 1559"/>
                  <a:gd name="T6" fmla="*/ 1611 w 1951"/>
                  <a:gd name="T7" fmla="*/ 865 h 1559"/>
                  <a:gd name="T8" fmla="*/ 1580 w 1951"/>
                  <a:gd name="T9" fmla="*/ 751 h 1559"/>
                  <a:gd name="T10" fmla="*/ 1539 w 1951"/>
                  <a:gd name="T11" fmla="*/ 527 h 1559"/>
                  <a:gd name="T12" fmla="*/ 1520 w 1951"/>
                  <a:gd name="T13" fmla="*/ 418 h 1559"/>
                  <a:gd name="T14" fmla="*/ 1412 w 1951"/>
                  <a:gd name="T15" fmla="*/ 456 h 1559"/>
                  <a:gd name="T16" fmla="*/ 1274 w 1951"/>
                  <a:gd name="T17" fmla="*/ 355 h 1559"/>
                  <a:gd name="T18" fmla="*/ 1344 w 1951"/>
                  <a:gd name="T19" fmla="*/ 184 h 1559"/>
                  <a:gd name="T20" fmla="*/ 1420 w 1951"/>
                  <a:gd name="T21" fmla="*/ 60 h 1559"/>
                  <a:gd name="T22" fmla="*/ 1035 w 1951"/>
                  <a:gd name="T23" fmla="*/ 57 h 1559"/>
                  <a:gd name="T24" fmla="*/ 709 w 1951"/>
                  <a:gd name="T25" fmla="*/ 20 h 1559"/>
                  <a:gd name="T26" fmla="*/ 445 w 1951"/>
                  <a:gd name="T27" fmla="*/ 95 h 1559"/>
                  <a:gd name="T28" fmla="*/ 313 w 1951"/>
                  <a:gd name="T29" fmla="*/ 127 h 1559"/>
                  <a:gd name="T30" fmla="*/ 139 w 1951"/>
                  <a:gd name="T31" fmla="*/ 303 h 1559"/>
                  <a:gd name="T32" fmla="*/ 42 w 1951"/>
                  <a:gd name="T33" fmla="*/ 450 h 1559"/>
                  <a:gd name="T34" fmla="*/ 3 w 1951"/>
                  <a:gd name="T35" fmla="*/ 576 h 1559"/>
                  <a:gd name="T36" fmla="*/ 90 w 1951"/>
                  <a:gd name="T37" fmla="*/ 605 h 1559"/>
                  <a:gd name="T38" fmla="*/ 175 w 1951"/>
                  <a:gd name="T39" fmla="*/ 749 h 1559"/>
                  <a:gd name="T40" fmla="*/ 319 w 1951"/>
                  <a:gd name="T41" fmla="*/ 781 h 1559"/>
                  <a:gd name="T42" fmla="*/ 391 w 1951"/>
                  <a:gd name="T43" fmla="*/ 756 h 1559"/>
                  <a:gd name="T44" fmla="*/ 567 w 1951"/>
                  <a:gd name="T45" fmla="*/ 784 h 1559"/>
                  <a:gd name="T46" fmla="*/ 867 w 1951"/>
                  <a:gd name="T47" fmla="*/ 866 h 1559"/>
                  <a:gd name="T48" fmla="*/ 921 w 1951"/>
                  <a:gd name="T49" fmla="*/ 967 h 1559"/>
                  <a:gd name="T50" fmla="*/ 961 w 1951"/>
                  <a:gd name="T51" fmla="*/ 1074 h 1559"/>
                  <a:gd name="T52" fmla="*/ 977 w 1951"/>
                  <a:gd name="T53" fmla="*/ 1171 h 1559"/>
                  <a:gd name="T54" fmla="*/ 951 w 1951"/>
                  <a:gd name="T55" fmla="*/ 1278 h 1559"/>
                  <a:gd name="T56" fmla="*/ 949 w 1951"/>
                  <a:gd name="T57" fmla="*/ 1370 h 1559"/>
                  <a:gd name="T58" fmla="*/ 1005 w 1951"/>
                  <a:gd name="T59" fmla="*/ 1367 h 1559"/>
                  <a:gd name="T60" fmla="*/ 1077 w 1951"/>
                  <a:gd name="T61" fmla="*/ 1381 h 1559"/>
                  <a:gd name="T62" fmla="*/ 1074 w 1951"/>
                  <a:gd name="T63" fmla="*/ 1476 h 1559"/>
                  <a:gd name="T64" fmla="*/ 1184 w 1951"/>
                  <a:gd name="T65" fmla="*/ 1483 h 1559"/>
                  <a:gd name="T66" fmla="*/ 1306 w 1951"/>
                  <a:gd name="T67" fmla="*/ 1416 h 1559"/>
                  <a:gd name="T68" fmla="*/ 1385 w 1951"/>
                  <a:gd name="T69" fmla="*/ 1431 h 1559"/>
                  <a:gd name="T70" fmla="*/ 1451 w 1951"/>
                  <a:gd name="T71" fmla="*/ 1437 h 1559"/>
                  <a:gd name="T72" fmla="*/ 1521 w 1951"/>
                  <a:gd name="T73" fmla="*/ 1532 h 1559"/>
                  <a:gd name="T74" fmla="*/ 1594 w 1951"/>
                  <a:gd name="T75" fmla="*/ 1515 h 1559"/>
                  <a:gd name="T76" fmla="*/ 1668 w 1951"/>
                  <a:gd name="T77" fmla="*/ 1385 h 1559"/>
                  <a:gd name="T78" fmla="*/ 1784 w 1951"/>
                  <a:gd name="T79" fmla="*/ 1348 h 1559"/>
                  <a:gd name="T80" fmla="*/ 1873 w 1951"/>
                  <a:gd name="T81" fmla="*/ 1387 h 1559"/>
                  <a:gd name="T82" fmla="*/ 1927 w 1951"/>
                  <a:gd name="T83" fmla="*/ 118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51" h="1559">
                    <a:moveTo>
                      <a:pt x="1927" y="1186"/>
                    </a:moveTo>
                    <a:cubicBezTo>
                      <a:pt x="1920" y="1174"/>
                      <a:pt x="1811" y="1012"/>
                      <a:pt x="1801" y="1004"/>
                    </a:cubicBezTo>
                    <a:cubicBezTo>
                      <a:pt x="1792" y="996"/>
                      <a:pt x="1764" y="955"/>
                      <a:pt x="1757" y="943"/>
                    </a:cubicBezTo>
                    <a:cubicBezTo>
                      <a:pt x="1750" y="931"/>
                      <a:pt x="1743" y="931"/>
                      <a:pt x="1730" y="936"/>
                    </a:cubicBezTo>
                    <a:cubicBezTo>
                      <a:pt x="1717" y="941"/>
                      <a:pt x="1704" y="925"/>
                      <a:pt x="1692" y="903"/>
                    </a:cubicBezTo>
                    <a:cubicBezTo>
                      <a:pt x="1686" y="893"/>
                      <a:pt x="1677" y="881"/>
                      <a:pt x="1673" y="869"/>
                    </a:cubicBezTo>
                    <a:cubicBezTo>
                      <a:pt x="1670" y="857"/>
                      <a:pt x="1656" y="865"/>
                      <a:pt x="1645" y="867"/>
                    </a:cubicBezTo>
                    <a:cubicBezTo>
                      <a:pt x="1635" y="868"/>
                      <a:pt x="1622" y="876"/>
                      <a:pt x="1611" y="865"/>
                    </a:cubicBezTo>
                    <a:cubicBezTo>
                      <a:pt x="1601" y="855"/>
                      <a:pt x="1591" y="835"/>
                      <a:pt x="1591" y="815"/>
                    </a:cubicBezTo>
                    <a:cubicBezTo>
                      <a:pt x="1591" y="795"/>
                      <a:pt x="1586" y="767"/>
                      <a:pt x="1580" y="751"/>
                    </a:cubicBezTo>
                    <a:cubicBezTo>
                      <a:pt x="1574" y="734"/>
                      <a:pt x="1563" y="683"/>
                      <a:pt x="1561" y="655"/>
                    </a:cubicBezTo>
                    <a:cubicBezTo>
                      <a:pt x="1559" y="627"/>
                      <a:pt x="1539" y="542"/>
                      <a:pt x="1539" y="527"/>
                    </a:cubicBezTo>
                    <a:cubicBezTo>
                      <a:pt x="1539" y="512"/>
                      <a:pt x="1529" y="475"/>
                      <a:pt x="1527" y="459"/>
                    </a:cubicBezTo>
                    <a:cubicBezTo>
                      <a:pt x="1525" y="443"/>
                      <a:pt x="1532" y="430"/>
                      <a:pt x="1520" y="418"/>
                    </a:cubicBezTo>
                    <a:cubicBezTo>
                      <a:pt x="1508" y="406"/>
                      <a:pt x="1494" y="425"/>
                      <a:pt x="1478" y="444"/>
                    </a:cubicBezTo>
                    <a:cubicBezTo>
                      <a:pt x="1461" y="463"/>
                      <a:pt x="1431" y="458"/>
                      <a:pt x="1412" y="456"/>
                    </a:cubicBezTo>
                    <a:cubicBezTo>
                      <a:pt x="1393" y="453"/>
                      <a:pt x="1349" y="434"/>
                      <a:pt x="1328" y="418"/>
                    </a:cubicBezTo>
                    <a:cubicBezTo>
                      <a:pt x="1307" y="402"/>
                      <a:pt x="1281" y="378"/>
                      <a:pt x="1274" y="355"/>
                    </a:cubicBezTo>
                    <a:cubicBezTo>
                      <a:pt x="1267" y="331"/>
                      <a:pt x="1286" y="292"/>
                      <a:pt x="1295" y="273"/>
                    </a:cubicBezTo>
                    <a:cubicBezTo>
                      <a:pt x="1304" y="254"/>
                      <a:pt x="1330" y="200"/>
                      <a:pt x="1344" y="184"/>
                    </a:cubicBezTo>
                    <a:cubicBezTo>
                      <a:pt x="1358" y="167"/>
                      <a:pt x="1372" y="125"/>
                      <a:pt x="1393" y="99"/>
                    </a:cubicBezTo>
                    <a:cubicBezTo>
                      <a:pt x="1405" y="86"/>
                      <a:pt x="1412" y="73"/>
                      <a:pt x="1420" y="60"/>
                    </a:cubicBezTo>
                    <a:cubicBezTo>
                      <a:pt x="1357" y="16"/>
                      <a:pt x="1282" y="0"/>
                      <a:pt x="1234" y="15"/>
                    </a:cubicBezTo>
                    <a:cubicBezTo>
                      <a:pt x="1183" y="32"/>
                      <a:pt x="1084" y="57"/>
                      <a:pt x="1035" y="57"/>
                    </a:cubicBezTo>
                    <a:cubicBezTo>
                      <a:pt x="986" y="57"/>
                      <a:pt x="932" y="39"/>
                      <a:pt x="890" y="25"/>
                    </a:cubicBezTo>
                    <a:cubicBezTo>
                      <a:pt x="848" y="10"/>
                      <a:pt x="770" y="20"/>
                      <a:pt x="709" y="20"/>
                    </a:cubicBezTo>
                    <a:cubicBezTo>
                      <a:pt x="649" y="20"/>
                      <a:pt x="595" y="25"/>
                      <a:pt x="562" y="39"/>
                    </a:cubicBezTo>
                    <a:cubicBezTo>
                      <a:pt x="529" y="53"/>
                      <a:pt x="466" y="88"/>
                      <a:pt x="445" y="95"/>
                    </a:cubicBezTo>
                    <a:cubicBezTo>
                      <a:pt x="424" y="102"/>
                      <a:pt x="396" y="95"/>
                      <a:pt x="362" y="85"/>
                    </a:cubicBezTo>
                    <a:cubicBezTo>
                      <a:pt x="319" y="72"/>
                      <a:pt x="316" y="104"/>
                      <a:pt x="313" y="127"/>
                    </a:cubicBezTo>
                    <a:cubicBezTo>
                      <a:pt x="309" y="150"/>
                      <a:pt x="306" y="187"/>
                      <a:pt x="283" y="211"/>
                    </a:cubicBezTo>
                    <a:cubicBezTo>
                      <a:pt x="250" y="247"/>
                      <a:pt x="202" y="257"/>
                      <a:pt x="139" y="303"/>
                    </a:cubicBezTo>
                    <a:cubicBezTo>
                      <a:pt x="111" y="320"/>
                      <a:pt x="120" y="366"/>
                      <a:pt x="120" y="366"/>
                    </a:cubicBezTo>
                    <a:cubicBezTo>
                      <a:pt x="90" y="378"/>
                      <a:pt x="85" y="415"/>
                      <a:pt x="42" y="450"/>
                    </a:cubicBezTo>
                    <a:cubicBezTo>
                      <a:pt x="0" y="485"/>
                      <a:pt x="7" y="515"/>
                      <a:pt x="4" y="564"/>
                    </a:cubicBezTo>
                    <a:cubicBezTo>
                      <a:pt x="3" y="568"/>
                      <a:pt x="3" y="572"/>
                      <a:pt x="3" y="576"/>
                    </a:cubicBezTo>
                    <a:cubicBezTo>
                      <a:pt x="24" y="575"/>
                      <a:pt x="46" y="576"/>
                      <a:pt x="56" y="579"/>
                    </a:cubicBezTo>
                    <a:cubicBezTo>
                      <a:pt x="71" y="584"/>
                      <a:pt x="89" y="584"/>
                      <a:pt x="90" y="605"/>
                    </a:cubicBezTo>
                    <a:cubicBezTo>
                      <a:pt x="90" y="627"/>
                      <a:pt x="82" y="667"/>
                      <a:pt x="92" y="686"/>
                    </a:cubicBezTo>
                    <a:cubicBezTo>
                      <a:pt x="102" y="704"/>
                      <a:pt x="157" y="738"/>
                      <a:pt x="175" y="749"/>
                    </a:cubicBezTo>
                    <a:cubicBezTo>
                      <a:pt x="193" y="761"/>
                      <a:pt x="227" y="784"/>
                      <a:pt x="262" y="783"/>
                    </a:cubicBezTo>
                    <a:cubicBezTo>
                      <a:pt x="296" y="782"/>
                      <a:pt x="313" y="782"/>
                      <a:pt x="319" y="781"/>
                    </a:cubicBezTo>
                    <a:cubicBezTo>
                      <a:pt x="326" y="779"/>
                      <a:pt x="344" y="759"/>
                      <a:pt x="352" y="754"/>
                    </a:cubicBezTo>
                    <a:cubicBezTo>
                      <a:pt x="361" y="749"/>
                      <a:pt x="379" y="748"/>
                      <a:pt x="391" y="756"/>
                    </a:cubicBezTo>
                    <a:cubicBezTo>
                      <a:pt x="404" y="764"/>
                      <a:pt x="420" y="777"/>
                      <a:pt x="458" y="782"/>
                    </a:cubicBezTo>
                    <a:cubicBezTo>
                      <a:pt x="496" y="788"/>
                      <a:pt x="532" y="785"/>
                      <a:pt x="567" y="784"/>
                    </a:cubicBezTo>
                    <a:cubicBezTo>
                      <a:pt x="649" y="782"/>
                      <a:pt x="761" y="794"/>
                      <a:pt x="824" y="837"/>
                    </a:cubicBezTo>
                    <a:cubicBezTo>
                      <a:pt x="843" y="849"/>
                      <a:pt x="853" y="853"/>
                      <a:pt x="867" y="866"/>
                    </a:cubicBezTo>
                    <a:cubicBezTo>
                      <a:pt x="881" y="878"/>
                      <a:pt x="898" y="887"/>
                      <a:pt x="903" y="907"/>
                    </a:cubicBezTo>
                    <a:cubicBezTo>
                      <a:pt x="908" y="927"/>
                      <a:pt x="909" y="943"/>
                      <a:pt x="921" y="967"/>
                    </a:cubicBezTo>
                    <a:cubicBezTo>
                      <a:pt x="934" y="991"/>
                      <a:pt x="942" y="1008"/>
                      <a:pt x="952" y="1022"/>
                    </a:cubicBezTo>
                    <a:cubicBezTo>
                      <a:pt x="962" y="1036"/>
                      <a:pt x="967" y="1047"/>
                      <a:pt x="961" y="1074"/>
                    </a:cubicBezTo>
                    <a:cubicBezTo>
                      <a:pt x="954" y="1101"/>
                      <a:pt x="957" y="1116"/>
                      <a:pt x="965" y="1134"/>
                    </a:cubicBezTo>
                    <a:cubicBezTo>
                      <a:pt x="973" y="1151"/>
                      <a:pt x="973" y="1161"/>
                      <a:pt x="977" y="1171"/>
                    </a:cubicBezTo>
                    <a:cubicBezTo>
                      <a:pt x="982" y="1181"/>
                      <a:pt x="986" y="1186"/>
                      <a:pt x="977" y="1206"/>
                    </a:cubicBezTo>
                    <a:cubicBezTo>
                      <a:pt x="969" y="1227"/>
                      <a:pt x="960" y="1261"/>
                      <a:pt x="951" y="1278"/>
                    </a:cubicBezTo>
                    <a:cubicBezTo>
                      <a:pt x="942" y="1296"/>
                      <a:pt x="928" y="1332"/>
                      <a:pt x="927" y="1341"/>
                    </a:cubicBezTo>
                    <a:cubicBezTo>
                      <a:pt x="926" y="1350"/>
                      <a:pt x="925" y="1382"/>
                      <a:pt x="949" y="1370"/>
                    </a:cubicBezTo>
                    <a:cubicBezTo>
                      <a:pt x="963" y="1363"/>
                      <a:pt x="967" y="1358"/>
                      <a:pt x="979" y="1363"/>
                    </a:cubicBezTo>
                    <a:cubicBezTo>
                      <a:pt x="991" y="1369"/>
                      <a:pt x="995" y="1373"/>
                      <a:pt x="1005" y="1367"/>
                    </a:cubicBezTo>
                    <a:cubicBezTo>
                      <a:pt x="1016" y="1360"/>
                      <a:pt x="1018" y="1354"/>
                      <a:pt x="1036" y="1363"/>
                    </a:cubicBezTo>
                    <a:cubicBezTo>
                      <a:pt x="1054" y="1371"/>
                      <a:pt x="1058" y="1376"/>
                      <a:pt x="1077" y="1381"/>
                    </a:cubicBezTo>
                    <a:cubicBezTo>
                      <a:pt x="1096" y="1387"/>
                      <a:pt x="1109" y="1402"/>
                      <a:pt x="1096" y="1424"/>
                    </a:cubicBezTo>
                    <a:cubicBezTo>
                      <a:pt x="1082" y="1445"/>
                      <a:pt x="1064" y="1458"/>
                      <a:pt x="1074" y="1476"/>
                    </a:cubicBezTo>
                    <a:cubicBezTo>
                      <a:pt x="1079" y="1486"/>
                      <a:pt x="1086" y="1495"/>
                      <a:pt x="1091" y="1506"/>
                    </a:cubicBezTo>
                    <a:cubicBezTo>
                      <a:pt x="1128" y="1498"/>
                      <a:pt x="1163" y="1492"/>
                      <a:pt x="1184" y="1483"/>
                    </a:cubicBezTo>
                    <a:cubicBezTo>
                      <a:pt x="1214" y="1471"/>
                      <a:pt x="1249" y="1467"/>
                      <a:pt x="1263" y="1455"/>
                    </a:cubicBezTo>
                    <a:cubicBezTo>
                      <a:pt x="1277" y="1443"/>
                      <a:pt x="1298" y="1426"/>
                      <a:pt x="1306" y="1416"/>
                    </a:cubicBezTo>
                    <a:cubicBezTo>
                      <a:pt x="1313" y="1405"/>
                      <a:pt x="1320" y="1395"/>
                      <a:pt x="1344" y="1402"/>
                    </a:cubicBezTo>
                    <a:cubicBezTo>
                      <a:pt x="1368" y="1409"/>
                      <a:pt x="1376" y="1424"/>
                      <a:pt x="1385" y="1431"/>
                    </a:cubicBezTo>
                    <a:cubicBezTo>
                      <a:pt x="1395" y="1437"/>
                      <a:pt x="1401" y="1428"/>
                      <a:pt x="1416" y="1427"/>
                    </a:cubicBezTo>
                    <a:cubicBezTo>
                      <a:pt x="1431" y="1426"/>
                      <a:pt x="1446" y="1422"/>
                      <a:pt x="1451" y="1437"/>
                    </a:cubicBezTo>
                    <a:cubicBezTo>
                      <a:pt x="1457" y="1452"/>
                      <a:pt x="1457" y="1476"/>
                      <a:pt x="1479" y="1489"/>
                    </a:cubicBezTo>
                    <a:cubicBezTo>
                      <a:pt x="1502" y="1503"/>
                      <a:pt x="1516" y="1525"/>
                      <a:pt x="1521" y="1532"/>
                    </a:cubicBezTo>
                    <a:cubicBezTo>
                      <a:pt x="1526" y="1540"/>
                      <a:pt x="1544" y="1559"/>
                      <a:pt x="1564" y="1549"/>
                    </a:cubicBezTo>
                    <a:cubicBezTo>
                      <a:pt x="1583" y="1539"/>
                      <a:pt x="1577" y="1529"/>
                      <a:pt x="1594" y="1515"/>
                    </a:cubicBezTo>
                    <a:cubicBezTo>
                      <a:pt x="1610" y="1501"/>
                      <a:pt x="1642" y="1463"/>
                      <a:pt x="1649" y="1444"/>
                    </a:cubicBezTo>
                    <a:cubicBezTo>
                      <a:pt x="1656" y="1424"/>
                      <a:pt x="1663" y="1406"/>
                      <a:pt x="1668" y="1385"/>
                    </a:cubicBezTo>
                    <a:cubicBezTo>
                      <a:pt x="1674" y="1364"/>
                      <a:pt x="1676" y="1346"/>
                      <a:pt x="1720" y="1354"/>
                    </a:cubicBezTo>
                    <a:cubicBezTo>
                      <a:pt x="1764" y="1362"/>
                      <a:pt x="1768" y="1355"/>
                      <a:pt x="1784" y="1348"/>
                    </a:cubicBezTo>
                    <a:cubicBezTo>
                      <a:pt x="1800" y="1341"/>
                      <a:pt x="1831" y="1339"/>
                      <a:pt x="1846" y="1354"/>
                    </a:cubicBezTo>
                    <a:cubicBezTo>
                      <a:pt x="1860" y="1368"/>
                      <a:pt x="1870" y="1374"/>
                      <a:pt x="1873" y="1387"/>
                    </a:cubicBezTo>
                    <a:cubicBezTo>
                      <a:pt x="1888" y="1361"/>
                      <a:pt x="1902" y="1327"/>
                      <a:pt x="1916" y="1300"/>
                    </a:cubicBezTo>
                    <a:cubicBezTo>
                      <a:pt x="1951" y="1231"/>
                      <a:pt x="1934" y="1198"/>
                      <a:pt x="1927" y="1186"/>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14" name="Freeform 521">
                <a:extLst>
                  <a:ext uri="{FF2B5EF4-FFF2-40B4-BE49-F238E27FC236}">
                    <a16:creationId xmlns:a16="http://schemas.microsoft.com/office/drawing/2014/main" id="{B359528C-EB7A-D04D-B7C0-90D9E300CD5C}"/>
                  </a:ext>
                </a:extLst>
              </p:cNvPr>
              <p:cNvSpPr>
                <a:spLocks/>
              </p:cNvSpPr>
              <p:nvPr/>
            </p:nvSpPr>
            <p:spPr bwMode="auto">
              <a:xfrm>
                <a:off x="2806677" y="4260562"/>
                <a:ext cx="231341" cy="135214"/>
              </a:xfrm>
              <a:custGeom>
                <a:avLst/>
                <a:gdLst>
                  <a:gd name="T0" fmla="*/ 1232 w 1260"/>
                  <a:gd name="T1" fmla="*/ 347 h 737"/>
                  <a:gd name="T2" fmla="*/ 1144 w 1260"/>
                  <a:gd name="T3" fmla="*/ 335 h 737"/>
                  <a:gd name="T4" fmla="*/ 956 w 1260"/>
                  <a:gd name="T5" fmla="*/ 384 h 737"/>
                  <a:gd name="T6" fmla="*/ 770 w 1260"/>
                  <a:gd name="T7" fmla="*/ 303 h 737"/>
                  <a:gd name="T8" fmla="*/ 745 w 1260"/>
                  <a:gd name="T9" fmla="*/ 191 h 737"/>
                  <a:gd name="T10" fmla="*/ 777 w 1260"/>
                  <a:gd name="T11" fmla="*/ 87 h 737"/>
                  <a:gd name="T12" fmla="*/ 629 w 1260"/>
                  <a:gd name="T13" fmla="*/ 24 h 737"/>
                  <a:gd name="T14" fmla="*/ 339 w 1260"/>
                  <a:gd name="T15" fmla="*/ 27 h 737"/>
                  <a:gd name="T16" fmla="*/ 133 w 1260"/>
                  <a:gd name="T17" fmla="*/ 0 h 737"/>
                  <a:gd name="T18" fmla="*/ 117 w 1260"/>
                  <a:gd name="T19" fmla="*/ 35 h 737"/>
                  <a:gd name="T20" fmla="*/ 54 w 1260"/>
                  <a:gd name="T21" fmla="*/ 46 h 737"/>
                  <a:gd name="T22" fmla="*/ 6 w 1260"/>
                  <a:gd name="T23" fmla="*/ 42 h 737"/>
                  <a:gd name="T24" fmla="*/ 8 w 1260"/>
                  <a:gd name="T25" fmla="*/ 111 h 737"/>
                  <a:gd name="T26" fmla="*/ 107 w 1260"/>
                  <a:gd name="T27" fmla="*/ 172 h 737"/>
                  <a:gd name="T28" fmla="*/ 128 w 1260"/>
                  <a:gd name="T29" fmla="*/ 210 h 737"/>
                  <a:gd name="T30" fmla="*/ 145 w 1260"/>
                  <a:gd name="T31" fmla="*/ 246 h 737"/>
                  <a:gd name="T32" fmla="*/ 192 w 1260"/>
                  <a:gd name="T33" fmla="*/ 275 h 737"/>
                  <a:gd name="T34" fmla="*/ 260 w 1260"/>
                  <a:gd name="T35" fmla="*/ 281 h 737"/>
                  <a:gd name="T36" fmla="*/ 363 w 1260"/>
                  <a:gd name="T37" fmla="*/ 377 h 737"/>
                  <a:gd name="T38" fmla="*/ 373 w 1260"/>
                  <a:gd name="T39" fmla="*/ 417 h 737"/>
                  <a:gd name="T40" fmla="*/ 321 w 1260"/>
                  <a:gd name="T41" fmla="*/ 446 h 737"/>
                  <a:gd name="T42" fmla="*/ 190 w 1260"/>
                  <a:gd name="T43" fmla="*/ 556 h 737"/>
                  <a:gd name="T44" fmla="*/ 194 w 1260"/>
                  <a:gd name="T45" fmla="*/ 559 h 737"/>
                  <a:gd name="T46" fmla="*/ 205 w 1260"/>
                  <a:gd name="T47" fmla="*/ 561 h 737"/>
                  <a:gd name="T48" fmla="*/ 246 w 1260"/>
                  <a:gd name="T49" fmla="*/ 571 h 737"/>
                  <a:gd name="T50" fmla="*/ 284 w 1260"/>
                  <a:gd name="T51" fmla="*/ 610 h 737"/>
                  <a:gd name="T52" fmla="*/ 301 w 1260"/>
                  <a:gd name="T53" fmla="*/ 655 h 737"/>
                  <a:gd name="T54" fmla="*/ 345 w 1260"/>
                  <a:gd name="T55" fmla="*/ 661 h 737"/>
                  <a:gd name="T56" fmla="*/ 396 w 1260"/>
                  <a:gd name="T57" fmla="*/ 676 h 737"/>
                  <a:gd name="T58" fmla="*/ 469 w 1260"/>
                  <a:gd name="T59" fmla="*/ 699 h 737"/>
                  <a:gd name="T60" fmla="*/ 514 w 1260"/>
                  <a:gd name="T61" fmla="*/ 720 h 737"/>
                  <a:gd name="T62" fmla="*/ 562 w 1260"/>
                  <a:gd name="T63" fmla="*/ 726 h 737"/>
                  <a:gd name="T64" fmla="*/ 586 w 1260"/>
                  <a:gd name="T65" fmla="*/ 734 h 737"/>
                  <a:gd name="T66" fmla="*/ 607 w 1260"/>
                  <a:gd name="T67" fmla="*/ 706 h 737"/>
                  <a:gd name="T68" fmla="*/ 664 w 1260"/>
                  <a:gd name="T69" fmla="*/ 650 h 737"/>
                  <a:gd name="T70" fmla="*/ 711 w 1260"/>
                  <a:gd name="T71" fmla="*/ 642 h 737"/>
                  <a:gd name="T72" fmla="*/ 756 w 1260"/>
                  <a:gd name="T73" fmla="*/ 617 h 737"/>
                  <a:gd name="T74" fmla="*/ 788 w 1260"/>
                  <a:gd name="T75" fmla="*/ 587 h 737"/>
                  <a:gd name="T76" fmla="*/ 838 w 1260"/>
                  <a:gd name="T77" fmla="*/ 605 h 737"/>
                  <a:gd name="T78" fmla="*/ 903 w 1260"/>
                  <a:gd name="T79" fmla="*/ 621 h 737"/>
                  <a:gd name="T80" fmla="*/ 985 w 1260"/>
                  <a:gd name="T81" fmla="*/ 614 h 737"/>
                  <a:gd name="T82" fmla="*/ 1150 w 1260"/>
                  <a:gd name="T83" fmla="*/ 633 h 737"/>
                  <a:gd name="T84" fmla="*/ 1168 w 1260"/>
                  <a:gd name="T85" fmla="*/ 555 h 737"/>
                  <a:gd name="T86" fmla="*/ 1237 w 1260"/>
                  <a:gd name="T87" fmla="*/ 447 h 737"/>
                  <a:gd name="T88" fmla="*/ 1232 w 1260"/>
                  <a:gd name="T89" fmla="*/ 34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0" h="737">
                    <a:moveTo>
                      <a:pt x="1232" y="347"/>
                    </a:moveTo>
                    <a:cubicBezTo>
                      <a:pt x="1204" y="328"/>
                      <a:pt x="1175" y="317"/>
                      <a:pt x="1144" y="335"/>
                    </a:cubicBezTo>
                    <a:cubicBezTo>
                      <a:pt x="1112" y="352"/>
                      <a:pt x="1047" y="402"/>
                      <a:pt x="956" y="384"/>
                    </a:cubicBezTo>
                    <a:cubicBezTo>
                      <a:pt x="864" y="367"/>
                      <a:pt x="789" y="335"/>
                      <a:pt x="770" y="303"/>
                    </a:cubicBezTo>
                    <a:cubicBezTo>
                      <a:pt x="750" y="272"/>
                      <a:pt x="724" y="219"/>
                      <a:pt x="745" y="191"/>
                    </a:cubicBezTo>
                    <a:cubicBezTo>
                      <a:pt x="766" y="163"/>
                      <a:pt x="817" y="140"/>
                      <a:pt x="777" y="87"/>
                    </a:cubicBezTo>
                    <a:cubicBezTo>
                      <a:pt x="736" y="34"/>
                      <a:pt x="696" y="22"/>
                      <a:pt x="629" y="24"/>
                    </a:cubicBezTo>
                    <a:cubicBezTo>
                      <a:pt x="562" y="26"/>
                      <a:pt x="404" y="33"/>
                      <a:pt x="339" y="27"/>
                    </a:cubicBezTo>
                    <a:cubicBezTo>
                      <a:pt x="305" y="25"/>
                      <a:pt x="216" y="16"/>
                      <a:pt x="133" y="0"/>
                    </a:cubicBezTo>
                    <a:cubicBezTo>
                      <a:pt x="135" y="13"/>
                      <a:pt x="134" y="27"/>
                      <a:pt x="117" y="35"/>
                    </a:cubicBezTo>
                    <a:cubicBezTo>
                      <a:pt x="90" y="49"/>
                      <a:pt x="69" y="48"/>
                      <a:pt x="54" y="46"/>
                    </a:cubicBezTo>
                    <a:cubicBezTo>
                      <a:pt x="39" y="43"/>
                      <a:pt x="18" y="37"/>
                      <a:pt x="6" y="42"/>
                    </a:cubicBezTo>
                    <a:cubicBezTo>
                      <a:pt x="0" y="60"/>
                      <a:pt x="1" y="103"/>
                      <a:pt x="8" y="111"/>
                    </a:cubicBezTo>
                    <a:cubicBezTo>
                      <a:pt x="29" y="124"/>
                      <a:pt x="101" y="167"/>
                      <a:pt x="107" y="172"/>
                    </a:cubicBezTo>
                    <a:cubicBezTo>
                      <a:pt x="123" y="186"/>
                      <a:pt x="128" y="190"/>
                      <a:pt x="128" y="210"/>
                    </a:cubicBezTo>
                    <a:cubicBezTo>
                      <a:pt x="128" y="230"/>
                      <a:pt x="129" y="235"/>
                      <a:pt x="145" y="246"/>
                    </a:cubicBezTo>
                    <a:cubicBezTo>
                      <a:pt x="162" y="256"/>
                      <a:pt x="176" y="273"/>
                      <a:pt x="192" y="275"/>
                    </a:cubicBezTo>
                    <a:cubicBezTo>
                      <a:pt x="209" y="278"/>
                      <a:pt x="241" y="265"/>
                      <a:pt x="260" y="281"/>
                    </a:cubicBezTo>
                    <a:cubicBezTo>
                      <a:pt x="279" y="297"/>
                      <a:pt x="349" y="365"/>
                      <a:pt x="363" y="377"/>
                    </a:cubicBezTo>
                    <a:cubicBezTo>
                      <a:pt x="377" y="389"/>
                      <a:pt x="395" y="408"/>
                      <a:pt x="373" y="417"/>
                    </a:cubicBezTo>
                    <a:cubicBezTo>
                      <a:pt x="350" y="426"/>
                      <a:pt x="336" y="433"/>
                      <a:pt x="321" y="446"/>
                    </a:cubicBezTo>
                    <a:cubicBezTo>
                      <a:pt x="306" y="459"/>
                      <a:pt x="203" y="528"/>
                      <a:pt x="190" y="556"/>
                    </a:cubicBezTo>
                    <a:cubicBezTo>
                      <a:pt x="191" y="557"/>
                      <a:pt x="192" y="558"/>
                      <a:pt x="194" y="559"/>
                    </a:cubicBezTo>
                    <a:cubicBezTo>
                      <a:pt x="197" y="560"/>
                      <a:pt x="201" y="561"/>
                      <a:pt x="205" y="561"/>
                    </a:cubicBezTo>
                    <a:cubicBezTo>
                      <a:pt x="222" y="561"/>
                      <a:pt x="231" y="555"/>
                      <a:pt x="246" y="571"/>
                    </a:cubicBezTo>
                    <a:cubicBezTo>
                      <a:pt x="261" y="588"/>
                      <a:pt x="278" y="594"/>
                      <a:pt x="284" y="610"/>
                    </a:cubicBezTo>
                    <a:cubicBezTo>
                      <a:pt x="289" y="627"/>
                      <a:pt x="289" y="643"/>
                      <a:pt x="301" y="655"/>
                    </a:cubicBezTo>
                    <a:cubicBezTo>
                      <a:pt x="313" y="666"/>
                      <a:pt x="326" y="661"/>
                      <a:pt x="345" y="661"/>
                    </a:cubicBezTo>
                    <a:cubicBezTo>
                      <a:pt x="363" y="661"/>
                      <a:pt x="376" y="670"/>
                      <a:pt x="396" y="676"/>
                    </a:cubicBezTo>
                    <a:cubicBezTo>
                      <a:pt x="416" y="682"/>
                      <a:pt x="457" y="692"/>
                      <a:pt x="469" y="699"/>
                    </a:cubicBezTo>
                    <a:cubicBezTo>
                      <a:pt x="480" y="706"/>
                      <a:pt x="506" y="718"/>
                      <a:pt x="514" y="720"/>
                    </a:cubicBezTo>
                    <a:cubicBezTo>
                      <a:pt x="523" y="723"/>
                      <a:pt x="555" y="723"/>
                      <a:pt x="562" y="726"/>
                    </a:cubicBezTo>
                    <a:cubicBezTo>
                      <a:pt x="569" y="730"/>
                      <a:pt x="579" y="737"/>
                      <a:pt x="586" y="734"/>
                    </a:cubicBezTo>
                    <a:cubicBezTo>
                      <a:pt x="593" y="732"/>
                      <a:pt x="588" y="724"/>
                      <a:pt x="607" y="706"/>
                    </a:cubicBezTo>
                    <a:cubicBezTo>
                      <a:pt x="626" y="689"/>
                      <a:pt x="655" y="654"/>
                      <a:pt x="664" y="650"/>
                    </a:cubicBezTo>
                    <a:cubicBezTo>
                      <a:pt x="674" y="646"/>
                      <a:pt x="697" y="642"/>
                      <a:pt x="711" y="642"/>
                    </a:cubicBezTo>
                    <a:cubicBezTo>
                      <a:pt x="725" y="642"/>
                      <a:pt x="750" y="632"/>
                      <a:pt x="756" y="617"/>
                    </a:cubicBezTo>
                    <a:cubicBezTo>
                      <a:pt x="761" y="602"/>
                      <a:pt x="777" y="588"/>
                      <a:pt x="788" y="587"/>
                    </a:cubicBezTo>
                    <a:cubicBezTo>
                      <a:pt x="800" y="586"/>
                      <a:pt x="822" y="596"/>
                      <a:pt x="838" y="605"/>
                    </a:cubicBezTo>
                    <a:cubicBezTo>
                      <a:pt x="853" y="615"/>
                      <a:pt x="881" y="623"/>
                      <a:pt x="903" y="621"/>
                    </a:cubicBezTo>
                    <a:cubicBezTo>
                      <a:pt x="925" y="618"/>
                      <a:pt x="959" y="615"/>
                      <a:pt x="985" y="614"/>
                    </a:cubicBezTo>
                    <a:cubicBezTo>
                      <a:pt x="1006" y="613"/>
                      <a:pt x="1100" y="625"/>
                      <a:pt x="1150" y="633"/>
                    </a:cubicBezTo>
                    <a:cubicBezTo>
                      <a:pt x="1154" y="602"/>
                      <a:pt x="1159" y="575"/>
                      <a:pt x="1168" y="555"/>
                    </a:cubicBezTo>
                    <a:cubicBezTo>
                      <a:pt x="1190" y="507"/>
                      <a:pt x="1225" y="479"/>
                      <a:pt x="1237" y="447"/>
                    </a:cubicBezTo>
                    <a:cubicBezTo>
                      <a:pt x="1249" y="416"/>
                      <a:pt x="1260" y="367"/>
                      <a:pt x="1232" y="347"/>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15" name="Freeform 522">
                <a:extLst>
                  <a:ext uri="{FF2B5EF4-FFF2-40B4-BE49-F238E27FC236}">
                    <a16:creationId xmlns:a16="http://schemas.microsoft.com/office/drawing/2014/main" id="{B7A96F5E-2E57-424E-9E3E-BA445F6D8044}"/>
                  </a:ext>
                </a:extLst>
              </p:cNvPr>
              <p:cNvSpPr>
                <a:spLocks/>
              </p:cNvSpPr>
              <p:nvPr/>
            </p:nvSpPr>
            <p:spPr bwMode="auto">
              <a:xfrm>
                <a:off x="2582952" y="4065589"/>
                <a:ext cx="296228" cy="297549"/>
              </a:xfrm>
              <a:custGeom>
                <a:avLst/>
                <a:gdLst>
                  <a:gd name="T0" fmla="*/ 1592 w 1614"/>
                  <a:gd name="T1" fmla="*/ 1479 h 1621"/>
                  <a:gd name="T2" fmla="*/ 1479 w 1614"/>
                  <a:gd name="T3" fmla="*/ 1343 h 1621"/>
                  <a:gd name="T4" fmla="*/ 1364 w 1614"/>
                  <a:gd name="T5" fmla="*/ 1308 h 1621"/>
                  <a:gd name="T6" fmla="*/ 1326 w 1614"/>
                  <a:gd name="T7" fmla="*/ 1234 h 1621"/>
                  <a:gd name="T8" fmla="*/ 1225 w 1614"/>
                  <a:gd name="T9" fmla="*/ 1104 h 1621"/>
                  <a:gd name="T10" fmla="*/ 1336 w 1614"/>
                  <a:gd name="T11" fmla="*/ 1097 h 1621"/>
                  <a:gd name="T12" fmla="*/ 1180 w 1614"/>
                  <a:gd name="T13" fmla="*/ 1005 h 1621"/>
                  <a:gd name="T14" fmla="*/ 1277 w 1614"/>
                  <a:gd name="T15" fmla="*/ 865 h 1621"/>
                  <a:gd name="T16" fmla="*/ 1381 w 1614"/>
                  <a:gd name="T17" fmla="*/ 733 h 1621"/>
                  <a:gd name="T18" fmla="*/ 1228 w 1614"/>
                  <a:gd name="T19" fmla="*/ 750 h 1621"/>
                  <a:gd name="T20" fmla="*/ 970 w 1614"/>
                  <a:gd name="T21" fmla="*/ 701 h 1621"/>
                  <a:gd name="T22" fmla="*/ 970 w 1614"/>
                  <a:gd name="T23" fmla="*/ 458 h 1621"/>
                  <a:gd name="T24" fmla="*/ 963 w 1614"/>
                  <a:gd name="T25" fmla="*/ 342 h 1621"/>
                  <a:gd name="T26" fmla="*/ 717 w 1614"/>
                  <a:gd name="T27" fmla="*/ 283 h 1621"/>
                  <a:gd name="T28" fmla="*/ 323 w 1614"/>
                  <a:gd name="T29" fmla="*/ 126 h 1621"/>
                  <a:gd name="T30" fmla="*/ 153 w 1614"/>
                  <a:gd name="T31" fmla="*/ 0 h 1621"/>
                  <a:gd name="T32" fmla="*/ 77 w 1614"/>
                  <a:gd name="T33" fmla="*/ 124 h 1621"/>
                  <a:gd name="T34" fmla="*/ 7 w 1614"/>
                  <a:gd name="T35" fmla="*/ 295 h 1621"/>
                  <a:gd name="T36" fmla="*/ 145 w 1614"/>
                  <a:gd name="T37" fmla="*/ 396 h 1621"/>
                  <a:gd name="T38" fmla="*/ 253 w 1614"/>
                  <a:gd name="T39" fmla="*/ 358 h 1621"/>
                  <a:gd name="T40" fmla="*/ 272 w 1614"/>
                  <a:gd name="T41" fmla="*/ 467 h 1621"/>
                  <a:gd name="T42" fmla="*/ 313 w 1614"/>
                  <a:gd name="T43" fmla="*/ 691 h 1621"/>
                  <a:gd name="T44" fmla="*/ 344 w 1614"/>
                  <a:gd name="T45" fmla="*/ 805 h 1621"/>
                  <a:gd name="T46" fmla="*/ 406 w 1614"/>
                  <a:gd name="T47" fmla="*/ 809 h 1621"/>
                  <a:gd name="T48" fmla="*/ 463 w 1614"/>
                  <a:gd name="T49" fmla="*/ 876 h 1621"/>
                  <a:gd name="T50" fmla="*/ 534 w 1614"/>
                  <a:gd name="T51" fmla="*/ 944 h 1621"/>
                  <a:gd name="T52" fmla="*/ 649 w 1614"/>
                  <a:gd name="T53" fmla="*/ 1240 h 1621"/>
                  <a:gd name="T54" fmla="*/ 607 w 1614"/>
                  <a:gd name="T55" fmla="*/ 1330 h 1621"/>
                  <a:gd name="T56" fmla="*/ 646 w 1614"/>
                  <a:gd name="T57" fmla="*/ 1389 h 1621"/>
                  <a:gd name="T58" fmla="*/ 706 w 1614"/>
                  <a:gd name="T59" fmla="*/ 1386 h 1621"/>
                  <a:gd name="T60" fmla="*/ 808 w 1614"/>
                  <a:gd name="T61" fmla="*/ 1289 h 1621"/>
                  <a:gd name="T62" fmla="*/ 853 w 1614"/>
                  <a:gd name="T63" fmla="*/ 1325 h 1621"/>
                  <a:gd name="T64" fmla="*/ 867 w 1614"/>
                  <a:gd name="T65" fmla="*/ 1367 h 1621"/>
                  <a:gd name="T66" fmla="*/ 928 w 1614"/>
                  <a:gd name="T67" fmla="*/ 1402 h 1621"/>
                  <a:gd name="T68" fmla="*/ 1030 w 1614"/>
                  <a:gd name="T69" fmla="*/ 1380 h 1621"/>
                  <a:gd name="T70" fmla="*/ 1077 w 1614"/>
                  <a:gd name="T71" fmla="*/ 1416 h 1621"/>
                  <a:gd name="T72" fmla="*/ 1130 w 1614"/>
                  <a:gd name="T73" fmla="*/ 1441 h 1621"/>
                  <a:gd name="T74" fmla="*/ 1185 w 1614"/>
                  <a:gd name="T75" fmla="*/ 1492 h 1621"/>
                  <a:gd name="T76" fmla="*/ 1238 w 1614"/>
                  <a:gd name="T77" fmla="*/ 1539 h 1621"/>
                  <a:gd name="T78" fmla="*/ 1342 w 1614"/>
                  <a:gd name="T79" fmla="*/ 1576 h 1621"/>
                  <a:gd name="T80" fmla="*/ 1413 w 1614"/>
                  <a:gd name="T81" fmla="*/ 1621 h 1621"/>
                  <a:gd name="T82" fmla="*/ 1540 w 1614"/>
                  <a:gd name="T83" fmla="*/ 1508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14" h="1621">
                    <a:moveTo>
                      <a:pt x="1540" y="1508"/>
                    </a:moveTo>
                    <a:cubicBezTo>
                      <a:pt x="1555" y="1495"/>
                      <a:pt x="1569" y="1488"/>
                      <a:pt x="1592" y="1479"/>
                    </a:cubicBezTo>
                    <a:cubicBezTo>
                      <a:pt x="1614" y="1470"/>
                      <a:pt x="1596" y="1451"/>
                      <a:pt x="1582" y="1439"/>
                    </a:cubicBezTo>
                    <a:cubicBezTo>
                      <a:pt x="1568" y="1427"/>
                      <a:pt x="1498" y="1359"/>
                      <a:pt x="1479" y="1343"/>
                    </a:cubicBezTo>
                    <a:cubicBezTo>
                      <a:pt x="1460" y="1327"/>
                      <a:pt x="1428" y="1340"/>
                      <a:pt x="1411" y="1337"/>
                    </a:cubicBezTo>
                    <a:cubicBezTo>
                      <a:pt x="1395" y="1335"/>
                      <a:pt x="1381" y="1318"/>
                      <a:pt x="1364" y="1308"/>
                    </a:cubicBezTo>
                    <a:cubicBezTo>
                      <a:pt x="1348" y="1297"/>
                      <a:pt x="1347" y="1292"/>
                      <a:pt x="1347" y="1272"/>
                    </a:cubicBezTo>
                    <a:cubicBezTo>
                      <a:pt x="1347" y="1252"/>
                      <a:pt x="1342" y="1248"/>
                      <a:pt x="1326" y="1234"/>
                    </a:cubicBezTo>
                    <a:cubicBezTo>
                      <a:pt x="1320" y="1229"/>
                      <a:pt x="1248" y="1186"/>
                      <a:pt x="1227" y="1173"/>
                    </a:cubicBezTo>
                    <a:cubicBezTo>
                      <a:pt x="1220" y="1165"/>
                      <a:pt x="1219" y="1122"/>
                      <a:pt x="1225" y="1104"/>
                    </a:cubicBezTo>
                    <a:cubicBezTo>
                      <a:pt x="1237" y="1099"/>
                      <a:pt x="1258" y="1105"/>
                      <a:pt x="1273" y="1108"/>
                    </a:cubicBezTo>
                    <a:cubicBezTo>
                      <a:pt x="1288" y="1110"/>
                      <a:pt x="1309" y="1111"/>
                      <a:pt x="1336" y="1097"/>
                    </a:cubicBezTo>
                    <a:cubicBezTo>
                      <a:pt x="1353" y="1089"/>
                      <a:pt x="1354" y="1075"/>
                      <a:pt x="1352" y="1062"/>
                    </a:cubicBezTo>
                    <a:cubicBezTo>
                      <a:pt x="1278" y="1049"/>
                      <a:pt x="1208" y="1030"/>
                      <a:pt x="1180" y="1005"/>
                    </a:cubicBezTo>
                    <a:cubicBezTo>
                      <a:pt x="1173" y="942"/>
                      <a:pt x="1173" y="942"/>
                      <a:pt x="1173" y="942"/>
                    </a:cubicBezTo>
                    <a:cubicBezTo>
                      <a:pt x="1216" y="909"/>
                      <a:pt x="1256" y="886"/>
                      <a:pt x="1277" y="865"/>
                    </a:cubicBezTo>
                    <a:cubicBezTo>
                      <a:pt x="1298" y="844"/>
                      <a:pt x="1321" y="815"/>
                      <a:pt x="1346" y="803"/>
                    </a:cubicBezTo>
                    <a:cubicBezTo>
                      <a:pt x="1370" y="791"/>
                      <a:pt x="1405" y="770"/>
                      <a:pt x="1381" y="733"/>
                    </a:cubicBezTo>
                    <a:cubicBezTo>
                      <a:pt x="1356" y="696"/>
                      <a:pt x="1337" y="705"/>
                      <a:pt x="1311" y="721"/>
                    </a:cubicBezTo>
                    <a:cubicBezTo>
                      <a:pt x="1284" y="736"/>
                      <a:pt x="1260" y="745"/>
                      <a:pt x="1228" y="750"/>
                    </a:cubicBezTo>
                    <a:cubicBezTo>
                      <a:pt x="1196" y="756"/>
                      <a:pt x="1191" y="775"/>
                      <a:pt x="1166" y="770"/>
                    </a:cubicBezTo>
                    <a:cubicBezTo>
                      <a:pt x="1142" y="764"/>
                      <a:pt x="996" y="706"/>
                      <a:pt x="970" y="701"/>
                    </a:cubicBezTo>
                    <a:cubicBezTo>
                      <a:pt x="943" y="696"/>
                      <a:pt x="894" y="668"/>
                      <a:pt x="926" y="592"/>
                    </a:cubicBezTo>
                    <a:cubicBezTo>
                      <a:pt x="950" y="533"/>
                      <a:pt x="965" y="501"/>
                      <a:pt x="970" y="458"/>
                    </a:cubicBezTo>
                    <a:cubicBezTo>
                      <a:pt x="967" y="458"/>
                      <a:pt x="965" y="458"/>
                      <a:pt x="963" y="456"/>
                    </a:cubicBezTo>
                    <a:cubicBezTo>
                      <a:pt x="939" y="442"/>
                      <a:pt x="963" y="377"/>
                      <a:pt x="963" y="342"/>
                    </a:cubicBezTo>
                    <a:cubicBezTo>
                      <a:pt x="963" y="241"/>
                      <a:pt x="939" y="236"/>
                      <a:pt x="876" y="234"/>
                    </a:cubicBezTo>
                    <a:cubicBezTo>
                      <a:pt x="813" y="232"/>
                      <a:pt x="796" y="255"/>
                      <a:pt x="717" y="283"/>
                    </a:cubicBezTo>
                    <a:cubicBezTo>
                      <a:pt x="693" y="222"/>
                      <a:pt x="635" y="147"/>
                      <a:pt x="475" y="164"/>
                    </a:cubicBezTo>
                    <a:cubicBezTo>
                      <a:pt x="405" y="171"/>
                      <a:pt x="358" y="150"/>
                      <a:pt x="323" y="126"/>
                    </a:cubicBezTo>
                    <a:cubicBezTo>
                      <a:pt x="288" y="103"/>
                      <a:pt x="199" y="35"/>
                      <a:pt x="166" y="9"/>
                    </a:cubicBezTo>
                    <a:cubicBezTo>
                      <a:pt x="162" y="6"/>
                      <a:pt x="158" y="3"/>
                      <a:pt x="153" y="0"/>
                    </a:cubicBezTo>
                    <a:cubicBezTo>
                      <a:pt x="145" y="13"/>
                      <a:pt x="138" y="26"/>
                      <a:pt x="126" y="39"/>
                    </a:cubicBezTo>
                    <a:cubicBezTo>
                      <a:pt x="105" y="65"/>
                      <a:pt x="91" y="107"/>
                      <a:pt x="77" y="124"/>
                    </a:cubicBezTo>
                    <a:cubicBezTo>
                      <a:pt x="63" y="140"/>
                      <a:pt x="37" y="194"/>
                      <a:pt x="28" y="213"/>
                    </a:cubicBezTo>
                    <a:cubicBezTo>
                      <a:pt x="19" y="232"/>
                      <a:pt x="0" y="271"/>
                      <a:pt x="7" y="295"/>
                    </a:cubicBezTo>
                    <a:cubicBezTo>
                      <a:pt x="14" y="318"/>
                      <a:pt x="40" y="342"/>
                      <a:pt x="61" y="358"/>
                    </a:cubicBezTo>
                    <a:cubicBezTo>
                      <a:pt x="82" y="374"/>
                      <a:pt x="126" y="393"/>
                      <a:pt x="145" y="396"/>
                    </a:cubicBezTo>
                    <a:cubicBezTo>
                      <a:pt x="164" y="398"/>
                      <a:pt x="194" y="403"/>
                      <a:pt x="211" y="384"/>
                    </a:cubicBezTo>
                    <a:cubicBezTo>
                      <a:pt x="227" y="365"/>
                      <a:pt x="241" y="346"/>
                      <a:pt x="253" y="358"/>
                    </a:cubicBezTo>
                    <a:cubicBezTo>
                      <a:pt x="265" y="370"/>
                      <a:pt x="258" y="383"/>
                      <a:pt x="260" y="399"/>
                    </a:cubicBezTo>
                    <a:cubicBezTo>
                      <a:pt x="262" y="415"/>
                      <a:pt x="272" y="452"/>
                      <a:pt x="272" y="467"/>
                    </a:cubicBezTo>
                    <a:cubicBezTo>
                      <a:pt x="272" y="482"/>
                      <a:pt x="292" y="567"/>
                      <a:pt x="294" y="595"/>
                    </a:cubicBezTo>
                    <a:cubicBezTo>
                      <a:pt x="296" y="623"/>
                      <a:pt x="307" y="674"/>
                      <a:pt x="313" y="691"/>
                    </a:cubicBezTo>
                    <a:cubicBezTo>
                      <a:pt x="319" y="707"/>
                      <a:pt x="324" y="735"/>
                      <a:pt x="324" y="755"/>
                    </a:cubicBezTo>
                    <a:cubicBezTo>
                      <a:pt x="324" y="775"/>
                      <a:pt x="334" y="795"/>
                      <a:pt x="344" y="805"/>
                    </a:cubicBezTo>
                    <a:cubicBezTo>
                      <a:pt x="355" y="816"/>
                      <a:pt x="368" y="808"/>
                      <a:pt x="378" y="807"/>
                    </a:cubicBezTo>
                    <a:cubicBezTo>
                      <a:pt x="389" y="805"/>
                      <a:pt x="403" y="797"/>
                      <a:pt x="406" y="809"/>
                    </a:cubicBezTo>
                    <a:cubicBezTo>
                      <a:pt x="410" y="821"/>
                      <a:pt x="419" y="833"/>
                      <a:pt x="425" y="843"/>
                    </a:cubicBezTo>
                    <a:cubicBezTo>
                      <a:pt x="437" y="865"/>
                      <a:pt x="450" y="881"/>
                      <a:pt x="463" y="876"/>
                    </a:cubicBezTo>
                    <a:cubicBezTo>
                      <a:pt x="476" y="871"/>
                      <a:pt x="483" y="871"/>
                      <a:pt x="490" y="883"/>
                    </a:cubicBezTo>
                    <a:cubicBezTo>
                      <a:pt x="497" y="895"/>
                      <a:pt x="525" y="936"/>
                      <a:pt x="534" y="944"/>
                    </a:cubicBezTo>
                    <a:cubicBezTo>
                      <a:pt x="544" y="952"/>
                      <a:pt x="653" y="1114"/>
                      <a:pt x="660" y="1126"/>
                    </a:cubicBezTo>
                    <a:cubicBezTo>
                      <a:pt x="667" y="1138"/>
                      <a:pt x="684" y="1171"/>
                      <a:pt x="649" y="1240"/>
                    </a:cubicBezTo>
                    <a:cubicBezTo>
                      <a:pt x="635" y="1267"/>
                      <a:pt x="621" y="1301"/>
                      <a:pt x="606" y="1327"/>
                    </a:cubicBezTo>
                    <a:cubicBezTo>
                      <a:pt x="606" y="1328"/>
                      <a:pt x="607" y="1329"/>
                      <a:pt x="607" y="1330"/>
                    </a:cubicBezTo>
                    <a:cubicBezTo>
                      <a:pt x="609" y="1346"/>
                      <a:pt x="601" y="1364"/>
                      <a:pt x="612" y="1374"/>
                    </a:cubicBezTo>
                    <a:cubicBezTo>
                      <a:pt x="624" y="1385"/>
                      <a:pt x="631" y="1381"/>
                      <a:pt x="646" y="1389"/>
                    </a:cubicBezTo>
                    <a:cubicBezTo>
                      <a:pt x="660" y="1397"/>
                      <a:pt x="667" y="1418"/>
                      <a:pt x="676" y="1419"/>
                    </a:cubicBezTo>
                    <a:cubicBezTo>
                      <a:pt x="686" y="1420"/>
                      <a:pt x="696" y="1407"/>
                      <a:pt x="706" y="1386"/>
                    </a:cubicBezTo>
                    <a:cubicBezTo>
                      <a:pt x="717" y="1366"/>
                      <a:pt x="723" y="1336"/>
                      <a:pt x="743" y="1323"/>
                    </a:cubicBezTo>
                    <a:cubicBezTo>
                      <a:pt x="763" y="1310"/>
                      <a:pt x="796" y="1292"/>
                      <a:pt x="808" y="1289"/>
                    </a:cubicBezTo>
                    <a:cubicBezTo>
                      <a:pt x="820" y="1286"/>
                      <a:pt x="841" y="1290"/>
                      <a:pt x="855" y="1292"/>
                    </a:cubicBezTo>
                    <a:cubicBezTo>
                      <a:pt x="860" y="1306"/>
                      <a:pt x="862" y="1319"/>
                      <a:pt x="853" y="1325"/>
                    </a:cubicBezTo>
                    <a:cubicBezTo>
                      <a:pt x="844" y="1331"/>
                      <a:pt x="840" y="1339"/>
                      <a:pt x="844" y="1345"/>
                    </a:cubicBezTo>
                    <a:cubicBezTo>
                      <a:pt x="848" y="1351"/>
                      <a:pt x="857" y="1358"/>
                      <a:pt x="867" y="1367"/>
                    </a:cubicBezTo>
                    <a:cubicBezTo>
                      <a:pt x="877" y="1376"/>
                      <a:pt x="877" y="1382"/>
                      <a:pt x="884" y="1393"/>
                    </a:cubicBezTo>
                    <a:cubicBezTo>
                      <a:pt x="892" y="1405"/>
                      <a:pt x="907" y="1409"/>
                      <a:pt x="928" y="1402"/>
                    </a:cubicBezTo>
                    <a:cubicBezTo>
                      <a:pt x="948" y="1395"/>
                      <a:pt x="968" y="1387"/>
                      <a:pt x="988" y="1379"/>
                    </a:cubicBezTo>
                    <a:cubicBezTo>
                      <a:pt x="1008" y="1371"/>
                      <a:pt x="1014" y="1369"/>
                      <a:pt x="1030" y="1380"/>
                    </a:cubicBezTo>
                    <a:cubicBezTo>
                      <a:pt x="1046" y="1392"/>
                      <a:pt x="1048" y="1389"/>
                      <a:pt x="1056" y="1393"/>
                    </a:cubicBezTo>
                    <a:cubicBezTo>
                      <a:pt x="1064" y="1396"/>
                      <a:pt x="1077" y="1406"/>
                      <a:pt x="1077" y="1416"/>
                    </a:cubicBezTo>
                    <a:cubicBezTo>
                      <a:pt x="1077" y="1427"/>
                      <a:pt x="1076" y="1435"/>
                      <a:pt x="1092" y="1441"/>
                    </a:cubicBezTo>
                    <a:cubicBezTo>
                      <a:pt x="1108" y="1447"/>
                      <a:pt x="1117" y="1441"/>
                      <a:pt x="1130" y="1441"/>
                    </a:cubicBezTo>
                    <a:cubicBezTo>
                      <a:pt x="1142" y="1441"/>
                      <a:pt x="1161" y="1450"/>
                      <a:pt x="1167" y="1458"/>
                    </a:cubicBezTo>
                    <a:cubicBezTo>
                      <a:pt x="1173" y="1467"/>
                      <a:pt x="1181" y="1481"/>
                      <a:pt x="1185" y="1492"/>
                    </a:cubicBezTo>
                    <a:cubicBezTo>
                      <a:pt x="1188" y="1502"/>
                      <a:pt x="1197" y="1517"/>
                      <a:pt x="1207" y="1522"/>
                    </a:cubicBezTo>
                    <a:cubicBezTo>
                      <a:pt x="1217" y="1526"/>
                      <a:pt x="1233" y="1535"/>
                      <a:pt x="1238" y="1539"/>
                    </a:cubicBezTo>
                    <a:cubicBezTo>
                      <a:pt x="1242" y="1544"/>
                      <a:pt x="1243" y="1548"/>
                      <a:pt x="1266" y="1548"/>
                    </a:cubicBezTo>
                    <a:cubicBezTo>
                      <a:pt x="1289" y="1548"/>
                      <a:pt x="1314" y="1559"/>
                      <a:pt x="1342" y="1576"/>
                    </a:cubicBezTo>
                    <a:cubicBezTo>
                      <a:pt x="1370" y="1594"/>
                      <a:pt x="1369" y="1593"/>
                      <a:pt x="1382" y="1602"/>
                    </a:cubicBezTo>
                    <a:cubicBezTo>
                      <a:pt x="1392" y="1609"/>
                      <a:pt x="1401" y="1617"/>
                      <a:pt x="1413" y="1621"/>
                    </a:cubicBezTo>
                    <a:cubicBezTo>
                      <a:pt x="1411" y="1620"/>
                      <a:pt x="1410" y="1619"/>
                      <a:pt x="1409" y="1618"/>
                    </a:cubicBezTo>
                    <a:cubicBezTo>
                      <a:pt x="1422" y="1590"/>
                      <a:pt x="1525" y="1521"/>
                      <a:pt x="1540" y="1508"/>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16" name="Freeform 523">
                <a:extLst>
                  <a:ext uri="{FF2B5EF4-FFF2-40B4-BE49-F238E27FC236}">
                    <a16:creationId xmlns:a16="http://schemas.microsoft.com/office/drawing/2014/main" id="{0404823D-DEA1-1E41-824D-4FD2DF82DFAE}"/>
                  </a:ext>
                </a:extLst>
              </p:cNvPr>
              <p:cNvSpPr>
                <a:spLocks/>
              </p:cNvSpPr>
              <p:nvPr/>
            </p:nvSpPr>
            <p:spPr bwMode="auto">
              <a:xfrm>
                <a:off x="2686306" y="4348296"/>
                <a:ext cx="198625" cy="157827"/>
              </a:xfrm>
              <a:custGeom>
                <a:avLst/>
                <a:gdLst>
                  <a:gd name="T0" fmla="*/ 1046 w 1082"/>
                  <a:gd name="T1" fmla="*/ 636 h 860"/>
                  <a:gd name="T2" fmla="*/ 961 w 1082"/>
                  <a:gd name="T3" fmla="*/ 592 h 860"/>
                  <a:gd name="T4" fmla="*/ 977 w 1082"/>
                  <a:gd name="T5" fmla="*/ 556 h 860"/>
                  <a:gd name="T6" fmla="*/ 949 w 1082"/>
                  <a:gd name="T7" fmla="*/ 501 h 860"/>
                  <a:gd name="T8" fmla="*/ 945 w 1082"/>
                  <a:gd name="T9" fmla="*/ 439 h 860"/>
                  <a:gd name="T10" fmla="*/ 989 w 1082"/>
                  <a:gd name="T11" fmla="*/ 446 h 860"/>
                  <a:gd name="T12" fmla="*/ 897 w 1082"/>
                  <a:gd name="T13" fmla="*/ 311 h 860"/>
                  <a:gd name="T14" fmla="*/ 850 w 1082"/>
                  <a:gd name="T15" fmla="*/ 81 h 860"/>
                  <a:gd name="T16" fmla="*/ 779 w 1082"/>
                  <a:gd name="T17" fmla="*/ 36 h 860"/>
                  <a:gd name="T18" fmla="*/ 690 w 1082"/>
                  <a:gd name="T19" fmla="*/ 7 h 860"/>
                  <a:gd name="T20" fmla="*/ 573 w 1082"/>
                  <a:gd name="T21" fmla="*/ 14 h 860"/>
                  <a:gd name="T22" fmla="*/ 492 w 1082"/>
                  <a:gd name="T23" fmla="*/ 35 h 860"/>
                  <a:gd name="T24" fmla="*/ 466 w 1082"/>
                  <a:gd name="T25" fmla="*/ 95 h 860"/>
                  <a:gd name="T26" fmla="*/ 417 w 1082"/>
                  <a:gd name="T27" fmla="*/ 92 h 860"/>
                  <a:gd name="T28" fmla="*/ 373 w 1082"/>
                  <a:gd name="T29" fmla="*/ 183 h 860"/>
                  <a:gd name="T30" fmla="*/ 268 w 1082"/>
                  <a:gd name="T31" fmla="*/ 263 h 860"/>
                  <a:gd name="T32" fmla="*/ 180 w 1082"/>
                  <a:gd name="T33" fmla="*/ 206 h 860"/>
                  <a:gd name="T34" fmla="*/ 108 w 1082"/>
                  <a:gd name="T35" fmla="*/ 272 h 860"/>
                  <a:gd name="T36" fmla="*/ 95 w 1082"/>
                  <a:gd name="T37" fmla="*/ 348 h 860"/>
                  <a:gd name="T38" fmla="*/ 28 w 1082"/>
                  <a:gd name="T39" fmla="*/ 417 h 860"/>
                  <a:gd name="T40" fmla="*/ 16 w 1082"/>
                  <a:gd name="T41" fmla="*/ 496 h 860"/>
                  <a:gd name="T42" fmla="*/ 102 w 1082"/>
                  <a:gd name="T43" fmla="*/ 598 h 860"/>
                  <a:gd name="T44" fmla="*/ 155 w 1082"/>
                  <a:gd name="T45" fmla="*/ 624 h 860"/>
                  <a:gd name="T46" fmla="*/ 212 w 1082"/>
                  <a:gd name="T47" fmla="*/ 631 h 860"/>
                  <a:gd name="T48" fmla="*/ 294 w 1082"/>
                  <a:gd name="T49" fmla="*/ 678 h 860"/>
                  <a:gd name="T50" fmla="*/ 420 w 1082"/>
                  <a:gd name="T51" fmla="*/ 631 h 860"/>
                  <a:gd name="T52" fmla="*/ 505 w 1082"/>
                  <a:gd name="T53" fmla="*/ 679 h 860"/>
                  <a:gd name="T54" fmla="*/ 544 w 1082"/>
                  <a:gd name="T55" fmla="*/ 780 h 860"/>
                  <a:gd name="T56" fmla="*/ 816 w 1082"/>
                  <a:gd name="T57" fmla="*/ 797 h 860"/>
                  <a:gd name="T58" fmla="*/ 957 w 1082"/>
                  <a:gd name="T59" fmla="*/ 850 h 860"/>
                  <a:gd name="T60" fmla="*/ 971 w 1082"/>
                  <a:gd name="T61" fmla="*/ 802 h 860"/>
                  <a:gd name="T62" fmla="*/ 1029 w 1082"/>
                  <a:gd name="T63" fmla="*/ 683 h 860"/>
                  <a:gd name="T64" fmla="*/ 1079 w 1082"/>
                  <a:gd name="T65" fmla="*/ 66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2" h="860">
                    <a:moveTo>
                      <a:pt x="1079" y="660"/>
                    </a:moveTo>
                    <a:cubicBezTo>
                      <a:pt x="1079" y="649"/>
                      <a:pt x="1053" y="636"/>
                      <a:pt x="1046" y="636"/>
                    </a:cubicBezTo>
                    <a:cubicBezTo>
                      <a:pt x="1039" y="636"/>
                      <a:pt x="984" y="630"/>
                      <a:pt x="959" y="637"/>
                    </a:cubicBezTo>
                    <a:cubicBezTo>
                      <a:pt x="970" y="624"/>
                      <a:pt x="965" y="607"/>
                      <a:pt x="961" y="592"/>
                    </a:cubicBezTo>
                    <a:cubicBezTo>
                      <a:pt x="970" y="592"/>
                      <a:pt x="977" y="596"/>
                      <a:pt x="983" y="584"/>
                    </a:cubicBezTo>
                    <a:cubicBezTo>
                      <a:pt x="989" y="573"/>
                      <a:pt x="979" y="570"/>
                      <a:pt x="977" y="556"/>
                    </a:cubicBezTo>
                    <a:cubicBezTo>
                      <a:pt x="975" y="542"/>
                      <a:pt x="975" y="539"/>
                      <a:pt x="961" y="532"/>
                    </a:cubicBezTo>
                    <a:cubicBezTo>
                      <a:pt x="947" y="525"/>
                      <a:pt x="948" y="516"/>
                      <a:pt x="949" y="501"/>
                    </a:cubicBezTo>
                    <a:cubicBezTo>
                      <a:pt x="950" y="486"/>
                      <a:pt x="944" y="468"/>
                      <a:pt x="934" y="460"/>
                    </a:cubicBezTo>
                    <a:cubicBezTo>
                      <a:pt x="913" y="444"/>
                      <a:pt x="931" y="430"/>
                      <a:pt x="945" y="439"/>
                    </a:cubicBezTo>
                    <a:cubicBezTo>
                      <a:pt x="959" y="448"/>
                      <a:pt x="963" y="452"/>
                      <a:pt x="982" y="462"/>
                    </a:cubicBezTo>
                    <a:cubicBezTo>
                      <a:pt x="1000" y="473"/>
                      <a:pt x="1002" y="461"/>
                      <a:pt x="989" y="446"/>
                    </a:cubicBezTo>
                    <a:cubicBezTo>
                      <a:pt x="976" y="431"/>
                      <a:pt x="911" y="357"/>
                      <a:pt x="901" y="344"/>
                    </a:cubicBezTo>
                    <a:cubicBezTo>
                      <a:pt x="890" y="331"/>
                      <a:pt x="894" y="328"/>
                      <a:pt x="897" y="311"/>
                    </a:cubicBezTo>
                    <a:cubicBezTo>
                      <a:pt x="901" y="295"/>
                      <a:pt x="913" y="216"/>
                      <a:pt x="915" y="174"/>
                    </a:cubicBezTo>
                    <a:cubicBezTo>
                      <a:pt x="917" y="134"/>
                      <a:pt x="884" y="105"/>
                      <a:pt x="850" y="81"/>
                    </a:cubicBezTo>
                    <a:cubicBezTo>
                      <a:pt x="838" y="77"/>
                      <a:pt x="829" y="69"/>
                      <a:pt x="819" y="62"/>
                    </a:cubicBezTo>
                    <a:cubicBezTo>
                      <a:pt x="806" y="53"/>
                      <a:pt x="807" y="54"/>
                      <a:pt x="779" y="36"/>
                    </a:cubicBezTo>
                    <a:cubicBezTo>
                      <a:pt x="751" y="19"/>
                      <a:pt x="726" y="8"/>
                      <a:pt x="703" y="8"/>
                    </a:cubicBezTo>
                    <a:cubicBezTo>
                      <a:pt x="697" y="8"/>
                      <a:pt x="693" y="8"/>
                      <a:pt x="690" y="7"/>
                    </a:cubicBezTo>
                    <a:cubicBezTo>
                      <a:pt x="665" y="29"/>
                      <a:pt x="621" y="35"/>
                      <a:pt x="608" y="36"/>
                    </a:cubicBezTo>
                    <a:cubicBezTo>
                      <a:pt x="592" y="37"/>
                      <a:pt x="577" y="22"/>
                      <a:pt x="573" y="14"/>
                    </a:cubicBezTo>
                    <a:cubicBezTo>
                      <a:pt x="570" y="6"/>
                      <a:pt x="560" y="0"/>
                      <a:pt x="547" y="0"/>
                    </a:cubicBezTo>
                    <a:cubicBezTo>
                      <a:pt x="534" y="0"/>
                      <a:pt x="503" y="26"/>
                      <a:pt x="492" y="35"/>
                    </a:cubicBezTo>
                    <a:cubicBezTo>
                      <a:pt x="482" y="44"/>
                      <a:pt x="496" y="58"/>
                      <a:pt x="488" y="67"/>
                    </a:cubicBezTo>
                    <a:cubicBezTo>
                      <a:pt x="479" y="75"/>
                      <a:pt x="471" y="81"/>
                      <a:pt x="466" y="95"/>
                    </a:cubicBezTo>
                    <a:cubicBezTo>
                      <a:pt x="462" y="109"/>
                      <a:pt x="452" y="119"/>
                      <a:pt x="444" y="112"/>
                    </a:cubicBezTo>
                    <a:cubicBezTo>
                      <a:pt x="436" y="105"/>
                      <a:pt x="428" y="92"/>
                      <a:pt x="417" y="92"/>
                    </a:cubicBezTo>
                    <a:cubicBezTo>
                      <a:pt x="407" y="92"/>
                      <a:pt x="393" y="104"/>
                      <a:pt x="369" y="125"/>
                    </a:cubicBezTo>
                    <a:cubicBezTo>
                      <a:pt x="346" y="146"/>
                      <a:pt x="361" y="158"/>
                      <a:pt x="373" y="183"/>
                    </a:cubicBezTo>
                    <a:cubicBezTo>
                      <a:pt x="384" y="207"/>
                      <a:pt x="349" y="225"/>
                      <a:pt x="334" y="232"/>
                    </a:cubicBezTo>
                    <a:cubicBezTo>
                      <a:pt x="319" y="239"/>
                      <a:pt x="288" y="256"/>
                      <a:pt x="268" y="263"/>
                    </a:cubicBezTo>
                    <a:cubicBezTo>
                      <a:pt x="259" y="260"/>
                      <a:pt x="239" y="240"/>
                      <a:pt x="224" y="229"/>
                    </a:cubicBezTo>
                    <a:cubicBezTo>
                      <a:pt x="209" y="219"/>
                      <a:pt x="196" y="211"/>
                      <a:pt x="180" y="206"/>
                    </a:cubicBezTo>
                    <a:cubicBezTo>
                      <a:pt x="163" y="201"/>
                      <a:pt x="138" y="226"/>
                      <a:pt x="124" y="234"/>
                    </a:cubicBezTo>
                    <a:cubicBezTo>
                      <a:pt x="110" y="242"/>
                      <a:pt x="105" y="248"/>
                      <a:pt x="108" y="272"/>
                    </a:cubicBezTo>
                    <a:cubicBezTo>
                      <a:pt x="112" y="295"/>
                      <a:pt x="107" y="298"/>
                      <a:pt x="98" y="310"/>
                    </a:cubicBezTo>
                    <a:cubicBezTo>
                      <a:pt x="88" y="322"/>
                      <a:pt x="88" y="331"/>
                      <a:pt x="95" y="348"/>
                    </a:cubicBezTo>
                    <a:cubicBezTo>
                      <a:pt x="102" y="364"/>
                      <a:pt x="115" y="364"/>
                      <a:pt x="112" y="384"/>
                    </a:cubicBezTo>
                    <a:cubicBezTo>
                      <a:pt x="87" y="389"/>
                      <a:pt x="48" y="404"/>
                      <a:pt x="28" y="417"/>
                    </a:cubicBezTo>
                    <a:cubicBezTo>
                      <a:pt x="9" y="430"/>
                      <a:pt x="12" y="445"/>
                      <a:pt x="6" y="462"/>
                    </a:cubicBezTo>
                    <a:cubicBezTo>
                      <a:pt x="0" y="480"/>
                      <a:pt x="1" y="483"/>
                      <a:pt x="16" y="496"/>
                    </a:cubicBezTo>
                    <a:cubicBezTo>
                      <a:pt x="30" y="509"/>
                      <a:pt x="64" y="526"/>
                      <a:pt x="80" y="541"/>
                    </a:cubicBezTo>
                    <a:cubicBezTo>
                      <a:pt x="96" y="556"/>
                      <a:pt x="95" y="578"/>
                      <a:pt x="102" y="598"/>
                    </a:cubicBezTo>
                    <a:cubicBezTo>
                      <a:pt x="109" y="618"/>
                      <a:pt x="121" y="616"/>
                      <a:pt x="133" y="623"/>
                    </a:cubicBezTo>
                    <a:cubicBezTo>
                      <a:pt x="144" y="630"/>
                      <a:pt x="144" y="624"/>
                      <a:pt x="155" y="624"/>
                    </a:cubicBezTo>
                    <a:cubicBezTo>
                      <a:pt x="171" y="624"/>
                      <a:pt x="175" y="616"/>
                      <a:pt x="189" y="616"/>
                    </a:cubicBezTo>
                    <a:cubicBezTo>
                      <a:pt x="203" y="616"/>
                      <a:pt x="203" y="623"/>
                      <a:pt x="212" y="631"/>
                    </a:cubicBezTo>
                    <a:cubicBezTo>
                      <a:pt x="222" y="639"/>
                      <a:pt x="233" y="637"/>
                      <a:pt x="253" y="638"/>
                    </a:cubicBezTo>
                    <a:cubicBezTo>
                      <a:pt x="254" y="651"/>
                      <a:pt x="273" y="678"/>
                      <a:pt x="294" y="678"/>
                    </a:cubicBezTo>
                    <a:cubicBezTo>
                      <a:pt x="315" y="678"/>
                      <a:pt x="331" y="656"/>
                      <a:pt x="349" y="636"/>
                    </a:cubicBezTo>
                    <a:cubicBezTo>
                      <a:pt x="368" y="616"/>
                      <a:pt x="391" y="626"/>
                      <a:pt x="420" y="631"/>
                    </a:cubicBezTo>
                    <a:cubicBezTo>
                      <a:pt x="448" y="636"/>
                      <a:pt x="475" y="639"/>
                      <a:pt x="495" y="649"/>
                    </a:cubicBezTo>
                    <a:cubicBezTo>
                      <a:pt x="514" y="658"/>
                      <a:pt x="505" y="667"/>
                      <a:pt x="505" y="679"/>
                    </a:cubicBezTo>
                    <a:cubicBezTo>
                      <a:pt x="505" y="691"/>
                      <a:pt x="512" y="707"/>
                      <a:pt x="510" y="721"/>
                    </a:cubicBezTo>
                    <a:cubicBezTo>
                      <a:pt x="505" y="748"/>
                      <a:pt x="522" y="765"/>
                      <a:pt x="544" y="780"/>
                    </a:cubicBezTo>
                    <a:cubicBezTo>
                      <a:pt x="581" y="767"/>
                      <a:pt x="674" y="778"/>
                      <a:pt x="704" y="783"/>
                    </a:cubicBezTo>
                    <a:cubicBezTo>
                      <a:pt x="735" y="788"/>
                      <a:pt x="791" y="802"/>
                      <a:pt x="816" y="797"/>
                    </a:cubicBezTo>
                    <a:cubicBezTo>
                      <a:pt x="841" y="792"/>
                      <a:pt x="849" y="799"/>
                      <a:pt x="862" y="809"/>
                    </a:cubicBezTo>
                    <a:cubicBezTo>
                      <a:pt x="874" y="820"/>
                      <a:pt x="921" y="839"/>
                      <a:pt x="957" y="850"/>
                    </a:cubicBezTo>
                    <a:cubicBezTo>
                      <a:pt x="992" y="860"/>
                      <a:pt x="981" y="837"/>
                      <a:pt x="974" y="828"/>
                    </a:cubicBezTo>
                    <a:cubicBezTo>
                      <a:pt x="967" y="820"/>
                      <a:pt x="960" y="816"/>
                      <a:pt x="971" y="802"/>
                    </a:cubicBezTo>
                    <a:cubicBezTo>
                      <a:pt x="981" y="788"/>
                      <a:pt x="1008" y="776"/>
                      <a:pt x="1022" y="765"/>
                    </a:cubicBezTo>
                    <a:cubicBezTo>
                      <a:pt x="1036" y="755"/>
                      <a:pt x="1032" y="705"/>
                      <a:pt x="1029" y="683"/>
                    </a:cubicBezTo>
                    <a:cubicBezTo>
                      <a:pt x="1029" y="683"/>
                      <a:pt x="1043" y="684"/>
                      <a:pt x="1063" y="683"/>
                    </a:cubicBezTo>
                    <a:cubicBezTo>
                      <a:pt x="1082" y="681"/>
                      <a:pt x="1079" y="672"/>
                      <a:pt x="1079" y="660"/>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17" name="Freeform 524">
                <a:extLst>
                  <a:ext uri="{FF2B5EF4-FFF2-40B4-BE49-F238E27FC236}">
                    <a16:creationId xmlns:a16="http://schemas.microsoft.com/office/drawing/2014/main" id="{AEBA01C0-B30D-534A-AF36-729DC7102C40}"/>
                  </a:ext>
                </a:extLst>
              </p:cNvPr>
              <p:cNvSpPr>
                <a:spLocks/>
              </p:cNvSpPr>
              <p:nvPr/>
            </p:nvSpPr>
            <p:spPr bwMode="auto">
              <a:xfrm>
                <a:off x="2525136" y="4375261"/>
                <a:ext cx="261026" cy="249291"/>
              </a:xfrm>
              <a:custGeom>
                <a:avLst/>
                <a:gdLst>
                  <a:gd name="T0" fmla="*/ 733 w 1422"/>
                  <a:gd name="T1" fmla="*/ 363 h 1358"/>
                  <a:gd name="T2" fmla="*/ 666 w 1422"/>
                  <a:gd name="T3" fmla="*/ 299 h 1358"/>
                  <a:gd name="T4" fmla="*/ 617 w 1422"/>
                  <a:gd name="T5" fmla="*/ 217 h 1358"/>
                  <a:gd name="T6" fmla="*/ 620 w 1422"/>
                  <a:gd name="T7" fmla="*/ 137 h 1358"/>
                  <a:gd name="T8" fmla="*/ 450 w 1422"/>
                  <a:gd name="T9" fmla="*/ 177 h 1358"/>
                  <a:gd name="T10" fmla="*/ 259 w 1422"/>
                  <a:gd name="T11" fmla="*/ 167 h 1358"/>
                  <a:gd name="T12" fmla="*/ 121 w 1422"/>
                  <a:gd name="T13" fmla="*/ 33 h 1358"/>
                  <a:gd name="T14" fmla="*/ 41 w 1422"/>
                  <a:gd name="T15" fmla="*/ 73 h 1358"/>
                  <a:gd name="T16" fmla="*/ 41 w 1422"/>
                  <a:gd name="T17" fmla="*/ 170 h 1358"/>
                  <a:gd name="T18" fmla="*/ 8 w 1422"/>
                  <a:gd name="T19" fmla="*/ 240 h 1358"/>
                  <a:gd name="T20" fmla="*/ 104 w 1422"/>
                  <a:gd name="T21" fmla="*/ 251 h 1358"/>
                  <a:gd name="T22" fmla="*/ 128 w 1422"/>
                  <a:gd name="T23" fmla="*/ 339 h 1358"/>
                  <a:gd name="T24" fmla="*/ 161 w 1422"/>
                  <a:gd name="T25" fmla="*/ 405 h 1358"/>
                  <a:gd name="T26" fmla="*/ 318 w 1422"/>
                  <a:gd name="T27" fmla="*/ 415 h 1358"/>
                  <a:gd name="T28" fmla="*/ 398 w 1422"/>
                  <a:gd name="T29" fmla="*/ 474 h 1358"/>
                  <a:gd name="T30" fmla="*/ 283 w 1422"/>
                  <a:gd name="T31" fmla="*/ 577 h 1358"/>
                  <a:gd name="T32" fmla="*/ 262 w 1422"/>
                  <a:gd name="T33" fmla="*/ 777 h 1358"/>
                  <a:gd name="T34" fmla="*/ 208 w 1422"/>
                  <a:gd name="T35" fmla="*/ 878 h 1358"/>
                  <a:gd name="T36" fmla="*/ 208 w 1422"/>
                  <a:gd name="T37" fmla="*/ 944 h 1358"/>
                  <a:gd name="T38" fmla="*/ 238 w 1422"/>
                  <a:gd name="T39" fmla="*/ 1000 h 1358"/>
                  <a:gd name="T40" fmla="*/ 253 w 1422"/>
                  <a:gd name="T41" fmla="*/ 1046 h 1358"/>
                  <a:gd name="T42" fmla="*/ 268 w 1422"/>
                  <a:gd name="T43" fmla="*/ 1139 h 1358"/>
                  <a:gd name="T44" fmla="*/ 429 w 1422"/>
                  <a:gd name="T45" fmla="*/ 1044 h 1358"/>
                  <a:gd name="T46" fmla="*/ 580 w 1422"/>
                  <a:gd name="T47" fmla="*/ 988 h 1358"/>
                  <a:gd name="T48" fmla="*/ 663 w 1422"/>
                  <a:gd name="T49" fmla="*/ 1039 h 1358"/>
                  <a:gd name="T50" fmla="*/ 767 w 1422"/>
                  <a:gd name="T51" fmla="*/ 1128 h 1358"/>
                  <a:gd name="T52" fmla="*/ 815 w 1422"/>
                  <a:gd name="T53" fmla="*/ 1182 h 1358"/>
                  <a:gd name="T54" fmla="*/ 799 w 1422"/>
                  <a:gd name="T55" fmla="*/ 1270 h 1358"/>
                  <a:gd name="T56" fmla="*/ 822 w 1422"/>
                  <a:gd name="T57" fmla="*/ 1319 h 1358"/>
                  <a:gd name="T58" fmla="*/ 896 w 1422"/>
                  <a:gd name="T59" fmla="*/ 1329 h 1358"/>
                  <a:gd name="T60" fmla="*/ 918 w 1422"/>
                  <a:gd name="T61" fmla="*/ 1233 h 1358"/>
                  <a:gd name="T62" fmla="*/ 1045 w 1422"/>
                  <a:gd name="T63" fmla="*/ 1202 h 1358"/>
                  <a:gd name="T64" fmla="*/ 1101 w 1422"/>
                  <a:gd name="T65" fmla="*/ 1134 h 1358"/>
                  <a:gd name="T66" fmla="*/ 1127 w 1422"/>
                  <a:gd name="T67" fmla="*/ 1089 h 1358"/>
                  <a:gd name="T68" fmla="*/ 1178 w 1422"/>
                  <a:gd name="T69" fmla="*/ 938 h 1358"/>
                  <a:gd name="T70" fmla="*/ 1365 w 1422"/>
                  <a:gd name="T71" fmla="*/ 690 h 1358"/>
                  <a:gd name="T72" fmla="*/ 1422 w 1422"/>
                  <a:gd name="T73" fmla="*/ 633 h 1358"/>
                  <a:gd name="T74" fmla="*/ 1383 w 1422"/>
                  <a:gd name="T75" fmla="*/ 532 h 1358"/>
                  <a:gd name="T76" fmla="*/ 1298 w 1422"/>
                  <a:gd name="T77" fmla="*/ 484 h 1358"/>
                  <a:gd name="T78" fmla="*/ 1172 w 1422"/>
                  <a:gd name="T79" fmla="*/ 531 h 1358"/>
                  <a:gd name="T80" fmla="*/ 1090 w 1422"/>
                  <a:gd name="T81" fmla="*/ 484 h 1358"/>
                  <a:gd name="T82" fmla="*/ 1033 w 1422"/>
                  <a:gd name="T83" fmla="*/ 477 h 1358"/>
                  <a:gd name="T84" fmla="*/ 980 w 1422"/>
                  <a:gd name="T85" fmla="*/ 451 h 1358"/>
                  <a:gd name="T86" fmla="*/ 837 w 1422"/>
                  <a:gd name="T87" fmla="*/ 38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22" h="1358">
                    <a:moveTo>
                      <a:pt x="779" y="364"/>
                    </a:moveTo>
                    <a:cubicBezTo>
                      <a:pt x="760" y="345"/>
                      <a:pt x="747" y="355"/>
                      <a:pt x="733" y="363"/>
                    </a:cubicBezTo>
                    <a:cubicBezTo>
                      <a:pt x="718" y="370"/>
                      <a:pt x="698" y="390"/>
                      <a:pt x="676" y="384"/>
                    </a:cubicBezTo>
                    <a:cubicBezTo>
                      <a:pt x="654" y="379"/>
                      <a:pt x="666" y="326"/>
                      <a:pt x="666" y="299"/>
                    </a:cubicBezTo>
                    <a:cubicBezTo>
                      <a:pt x="666" y="271"/>
                      <a:pt x="651" y="275"/>
                      <a:pt x="634" y="268"/>
                    </a:cubicBezTo>
                    <a:cubicBezTo>
                      <a:pt x="617" y="261"/>
                      <a:pt x="611" y="239"/>
                      <a:pt x="617" y="217"/>
                    </a:cubicBezTo>
                    <a:cubicBezTo>
                      <a:pt x="622" y="196"/>
                      <a:pt x="630" y="183"/>
                      <a:pt x="628" y="169"/>
                    </a:cubicBezTo>
                    <a:cubicBezTo>
                      <a:pt x="627" y="156"/>
                      <a:pt x="617" y="152"/>
                      <a:pt x="620" y="137"/>
                    </a:cubicBezTo>
                    <a:cubicBezTo>
                      <a:pt x="604" y="132"/>
                      <a:pt x="560" y="137"/>
                      <a:pt x="537" y="140"/>
                    </a:cubicBezTo>
                    <a:cubicBezTo>
                      <a:pt x="513" y="143"/>
                      <a:pt x="479" y="174"/>
                      <a:pt x="450" y="177"/>
                    </a:cubicBezTo>
                    <a:cubicBezTo>
                      <a:pt x="421" y="180"/>
                      <a:pt x="394" y="172"/>
                      <a:pt x="370" y="171"/>
                    </a:cubicBezTo>
                    <a:cubicBezTo>
                      <a:pt x="345" y="169"/>
                      <a:pt x="285" y="168"/>
                      <a:pt x="259" y="167"/>
                    </a:cubicBezTo>
                    <a:cubicBezTo>
                      <a:pt x="233" y="165"/>
                      <a:pt x="190" y="149"/>
                      <a:pt x="169" y="103"/>
                    </a:cubicBezTo>
                    <a:cubicBezTo>
                      <a:pt x="149" y="56"/>
                      <a:pt x="142" y="49"/>
                      <a:pt x="121" y="33"/>
                    </a:cubicBezTo>
                    <a:cubicBezTo>
                      <a:pt x="107" y="22"/>
                      <a:pt x="90" y="12"/>
                      <a:pt x="70" y="0"/>
                    </a:cubicBezTo>
                    <a:cubicBezTo>
                      <a:pt x="60" y="20"/>
                      <a:pt x="44" y="60"/>
                      <a:pt x="41" y="73"/>
                    </a:cubicBezTo>
                    <a:cubicBezTo>
                      <a:pt x="37" y="86"/>
                      <a:pt x="36" y="109"/>
                      <a:pt x="39" y="123"/>
                    </a:cubicBezTo>
                    <a:cubicBezTo>
                      <a:pt x="42" y="137"/>
                      <a:pt x="44" y="164"/>
                      <a:pt x="41" y="170"/>
                    </a:cubicBezTo>
                    <a:cubicBezTo>
                      <a:pt x="37" y="176"/>
                      <a:pt x="36" y="183"/>
                      <a:pt x="29" y="189"/>
                    </a:cubicBezTo>
                    <a:cubicBezTo>
                      <a:pt x="23" y="195"/>
                      <a:pt x="0" y="229"/>
                      <a:pt x="8" y="240"/>
                    </a:cubicBezTo>
                    <a:cubicBezTo>
                      <a:pt x="17" y="252"/>
                      <a:pt x="31" y="245"/>
                      <a:pt x="44" y="236"/>
                    </a:cubicBezTo>
                    <a:cubicBezTo>
                      <a:pt x="58" y="227"/>
                      <a:pt x="86" y="229"/>
                      <a:pt x="104" y="251"/>
                    </a:cubicBezTo>
                    <a:cubicBezTo>
                      <a:pt x="123" y="273"/>
                      <a:pt x="126" y="274"/>
                      <a:pt x="126" y="292"/>
                    </a:cubicBezTo>
                    <a:cubicBezTo>
                      <a:pt x="126" y="311"/>
                      <a:pt x="121" y="328"/>
                      <a:pt x="128" y="339"/>
                    </a:cubicBezTo>
                    <a:cubicBezTo>
                      <a:pt x="135" y="349"/>
                      <a:pt x="153" y="350"/>
                      <a:pt x="161" y="363"/>
                    </a:cubicBezTo>
                    <a:cubicBezTo>
                      <a:pt x="169" y="377"/>
                      <a:pt x="168" y="386"/>
                      <a:pt x="161" y="405"/>
                    </a:cubicBezTo>
                    <a:cubicBezTo>
                      <a:pt x="154" y="423"/>
                      <a:pt x="159" y="448"/>
                      <a:pt x="197" y="440"/>
                    </a:cubicBezTo>
                    <a:cubicBezTo>
                      <a:pt x="236" y="432"/>
                      <a:pt x="290" y="413"/>
                      <a:pt x="318" y="415"/>
                    </a:cubicBezTo>
                    <a:cubicBezTo>
                      <a:pt x="345" y="418"/>
                      <a:pt x="396" y="417"/>
                      <a:pt x="403" y="438"/>
                    </a:cubicBezTo>
                    <a:cubicBezTo>
                      <a:pt x="407" y="452"/>
                      <a:pt x="398" y="456"/>
                      <a:pt x="398" y="474"/>
                    </a:cubicBezTo>
                    <a:cubicBezTo>
                      <a:pt x="398" y="491"/>
                      <a:pt x="378" y="493"/>
                      <a:pt x="364" y="503"/>
                    </a:cubicBezTo>
                    <a:cubicBezTo>
                      <a:pt x="350" y="512"/>
                      <a:pt x="297" y="531"/>
                      <a:pt x="283" y="577"/>
                    </a:cubicBezTo>
                    <a:cubicBezTo>
                      <a:pt x="269" y="622"/>
                      <a:pt x="268" y="649"/>
                      <a:pt x="280" y="681"/>
                    </a:cubicBezTo>
                    <a:cubicBezTo>
                      <a:pt x="292" y="712"/>
                      <a:pt x="279" y="737"/>
                      <a:pt x="262" y="777"/>
                    </a:cubicBezTo>
                    <a:cubicBezTo>
                      <a:pt x="249" y="807"/>
                      <a:pt x="245" y="828"/>
                      <a:pt x="233" y="840"/>
                    </a:cubicBezTo>
                    <a:cubicBezTo>
                      <a:pt x="221" y="852"/>
                      <a:pt x="208" y="865"/>
                      <a:pt x="208" y="878"/>
                    </a:cubicBezTo>
                    <a:cubicBezTo>
                      <a:pt x="208" y="891"/>
                      <a:pt x="227" y="896"/>
                      <a:pt x="225" y="912"/>
                    </a:cubicBezTo>
                    <a:cubicBezTo>
                      <a:pt x="222" y="927"/>
                      <a:pt x="219" y="927"/>
                      <a:pt x="208" y="944"/>
                    </a:cubicBezTo>
                    <a:cubicBezTo>
                      <a:pt x="198" y="962"/>
                      <a:pt x="203" y="974"/>
                      <a:pt x="214" y="987"/>
                    </a:cubicBezTo>
                    <a:cubicBezTo>
                      <a:pt x="224" y="999"/>
                      <a:pt x="226" y="997"/>
                      <a:pt x="238" y="1000"/>
                    </a:cubicBezTo>
                    <a:cubicBezTo>
                      <a:pt x="249" y="1004"/>
                      <a:pt x="258" y="1015"/>
                      <a:pt x="260" y="1023"/>
                    </a:cubicBezTo>
                    <a:cubicBezTo>
                      <a:pt x="261" y="1031"/>
                      <a:pt x="265" y="1038"/>
                      <a:pt x="253" y="1046"/>
                    </a:cubicBezTo>
                    <a:cubicBezTo>
                      <a:pt x="240" y="1054"/>
                      <a:pt x="231" y="1057"/>
                      <a:pt x="239" y="1086"/>
                    </a:cubicBezTo>
                    <a:cubicBezTo>
                      <a:pt x="247" y="1114"/>
                      <a:pt x="260" y="1127"/>
                      <a:pt x="268" y="1139"/>
                    </a:cubicBezTo>
                    <a:cubicBezTo>
                      <a:pt x="276" y="1151"/>
                      <a:pt x="287" y="1159"/>
                      <a:pt x="287" y="1159"/>
                    </a:cubicBezTo>
                    <a:cubicBezTo>
                      <a:pt x="321" y="1121"/>
                      <a:pt x="407" y="1063"/>
                      <a:pt x="429" y="1044"/>
                    </a:cubicBezTo>
                    <a:cubicBezTo>
                      <a:pt x="450" y="1025"/>
                      <a:pt x="489" y="1009"/>
                      <a:pt x="507" y="1003"/>
                    </a:cubicBezTo>
                    <a:cubicBezTo>
                      <a:pt x="525" y="997"/>
                      <a:pt x="556" y="981"/>
                      <a:pt x="580" y="988"/>
                    </a:cubicBezTo>
                    <a:cubicBezTo>
                      <a:pt x="603" y="995"/>
                      <a:pt x="628" y="1009"/>
                      <a:pt x="638" y="1011"/>
                    </a:cubicBezTo>
                    <a:cubicBezTo>
                      <a:pt x="649" y="1013"/>
                      <a:pt x="655" y="1026"/>
                      <a:pt x="663" y="1039"/>
                    </a:cubicBezTo>
                    <a:cubicBezTo>
                      <a:pt x="671" y="1052"/>
                      <a:pt x="691" y="1074"/>
                      <a:pt x="707" y="1083"/>
                    </a:cubicBezTo>
                    <a:cubicBezTo>
                      <a:pt x="724" y="1091"/>
                      <a:pt x="755" y="1121"/>
                      <a:pt x="767" y="1128"/>
                    </a:cubicBezTo>
                    <a:cubicBezTo>
                      <a:pt x="779" y="1135"/>
                      <a:pt x="802" y="1158"/>
                      <a:pt x="806" y="1160"/>
                    </a:cubicBezTo>
                    <a:cubicBezTo>
                      <a:pt x="809" y="1162"/>
                      <a:pt x="819" y="1166"/>
                      <a:pt x="815" y="1182"/>
                    </a:cubicBezTo>
                    <a:cubicBezTo>
                      <a:pt x="812" y="1199"/>
                      <a:pt x="797" y="1227"/>
                      <a:pt x="797" y="1234"/>
                    </a:cubicBezTo>
                    <a:cubicBezTo>
                      <a:pt x="797" y="1241"/>
                      <a:pt x="800" y="1262"/>
                      <a:pt x="799" y="1270"/>
                    </a:cubicBezTo>
                    <a:cubicBezTo>
                      <a:pt x="797" y="1278"/>
                      <a:pt x="779" y="1311"/>
                      <a:pt x="788" y="1318"/>
                    </a:cubicBezTo>
                    <a:cubicBezTo>
                      <a:pt x="797" y="1325"/>
                      <a:pt x="810" y="1313"/>
                      <a:pt x="822" y="1319"/>
                    </a:cubicBezTo>
                    <a:cubicBezTo>
                      <a:pt x="831" y="1324"/>
                      <a:pt x="841" y="1342"/>
                      <a:pt x="847" y="1358"/>
                    </a:cubicBezTo>
                    <a:cubicBezTo>
                      <a:pt x="865" y="1351"/>
                      <a:pt x="877" y="1343"/>
                      <a:pt x="896" y="1329"/>
                    </a:cubicBezTo>
                    <a:cubicBezTo>
                      <a:pt x="918" y="1312"/>
                      <a:pt x="911" y="1285"/>
                      <a:pt x="912" y="1269"/>
                    </a:cubicBezTo>
                    <a:cubicBezTo>
                      <a:pt x="913" y="1252"/>
                      <a:pt x="912" y="1241"/>
                      <a:pt x="918" y="1233"/>
                    </a:cubicBezTo>
                    <a:cubicBezTo>
                      <a:pt x="927" y="1220"/>
                      <a:pt x="949" y="1225"/>
                      <a:pt x="974" y="1223"/>
                    </a:cubicBezTo>
                    <a:cubicBezTo>
                      <a:pt x="1000" y="1221"/>
                      <a:pt x="1019" y="1216"/>
                      <a:pt x="1045" y="1202"/>
                    </a:cubicBezTo>
                    <a:cubicBezTo>
                      <a:pt x="1070" y="1188"/>
                      <a:pt x="1066" y="1181"/>
                      <a:pt x="1072" y="1160"/>
                    </a:cubicBezTo>
                    <a:cubicBezTo>
                      <a:pt x="1077" y="1139"/>
                      <a:pt x="1077" y="1135"/>
                      <a:pt x="1101" y="1134"/>
                    </a:cubicBezTo>
                    <a:cubicBezTo>
                      <a:pt x="1116" y="1133"/>
                      <a:pt x="1134" y="1144"/>
                      <a:pt x="1149" y="1156"/>
                    </a:cubicBezTo>
                    <a:cubicBezTo>
                      <a:pt x="1145" y="1134"/>
                      <a:pt x="1134" y="1111"/>
                      <a:pt x="1127" y="1089"/>
                    </a:cubicBezTo>
                    <a:cubicBezTo>
                      <a:pt x="1114" y="1054"/>
                      <a:pt x="1120" y="1015"/>
                      <a:pt x="1130" y="991"/>
                    </a:cubicBezTo>
                    <a:cubicBezTo>
                      <a:pt x="1142" y="962"/>
                      <a:pt x="1149" y="957"/>
                      <a:pt x="1178" y="938"/>
                    </a:cubicBezTo>
                    <a:cubicBezTo>
                      <a:pt x="1206" y="919"/>
                      <a:pt x="1258" y="869"/>
                      <a:pt x="1283" y="840"/>
                    </a:cubicBezTo>
                    <a:cubicBezTo>
                      <a:pt x="1308" y="810"/>
                      <a:pt x="1357" y="710"/>
                      <a:pt x="1365" y="690"/>
                    </a:cubicBezTo>
                    <a:cubicBezTo>
                      <a:pt x="1374" y="671"/>
                      <a:pt x="1385" y="653"/>
                      <a:pt x="1416" y="636"/>
                    </a:cubicBezTo>
                    <a:cubicBezTo>
                      <a:pt x="1418" y="635"/>
                      <a:pt x="1420" y="634"/>
                      <a:pt x="1422" y="633"/>
                    </a:cubicBezTo>
                    <a:cubicBezTo>
                      <a:pt x="1400" y="618"/>
                      <a:pt x="1383" y="601"/>
                      <a:pt x="1388" y="574"/>
                    </a:cubicBezTo>
                    <a:cubicBezTo>
                      <a:pt x="1390" y="560"/>
                      <a:pt x="1383" y="544"/>
                      <a:pt x="1383" y="532"/>
                    </a:cubicBezTo>
                    <a:cubicBezTo>
                      <a:pt x="1383" y="520"/>
                      <a:pt x="1392" y="511"/>
                      <a:pt x="1373" y="502"/>
                    </a:cubicBezTo>
                    <a:cubicBezTo>
                      <a:pt x="1353" y="492"/>
                      <a:pt x="1326" y="489"/>
                      <a:pt x="1298" y="484"/>
                    </a:cubicBezTo>
                    <a:cubicBezTo>
                      <a:pt x="1269" y="479"/>
                      <a:pt x="1246" y="469"/>
                      <a:pt x="1227" y="489"/>
                    </a:cubicBezTo>
                    <a:cubicBezTo>
                      <a:pt x="1209" y="509"/>
                      <a:pt x="1193" y="531"/>
                      <a:pt x="1172" y="531"/>
                    </a:cubicBezTo>
                    <a:cubicBezTo>
                      <a:pt x="1151" y="531"/>
                      <a:pt x="1132" y="504"/>
                      <a:pt x="1131" y="491"/>
                    </a:cubicBezTo>
                    <a:cubicBezTo>
                      <a:pt x="1111" y="490"/>
                      <a:pt x="1100" y="492"/>
                      <a:pt x="1090" y="484"/>
                    </a:cubicBezTo>
                    <a:cubicBezTo>
                      <a:pt x="1081" y="476"/>
                      <a:pt x="1081" y="469"/>
                      <a:pt x="1067" y="469"/>
                    </a:cubicBezTo>
                    <a:cubicBezTo>
                      <a:pt x="1053" y="469"/>
                      <a:pt x="1049" y="477"/>
                      <a:pt x="1033" y="477"/>
                    </a:cubicBezTo>
                    <a:cubicBezTo>
                      <a:pt x="1022" y="477"/>
                      <a:pt x="1022" y="483"/>
                      <a:pt x="1011" y="476"/>
                    </a:cubicBezTo>
                    <a:cubicBezTo>
                      <a:pt x="999" y="469"/>
                      <a:pt x="987" y="471"/>
                      <a:pt x="980" y="451"/>
                    </a:cubicBezTo>
                    <a:cubicBezTo>
                      <a:pt x="973" y="432"/>
                      <a:pt x="974" y="410"/>
                      <a:pt x="959" y="395"/>
                    </a:cubicBezTo>
                    <a:cubicBezTo>
                      <a:pt x="909" y="384"/>
                      <a:pt x="847" y="380"/>
                      <a:pt x="837" y="380"/>
                    </a:cubicBezTo>
                    <a:cubicBezTo>
                      <a:pt x="824" y="380"/>
                      <a:pt x="798" y="383"/>
                      <a:pt x="779" y="364"/>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18" name="Freeform 525">
                <a:extLst>
                  <a:ext uri="{FF2B5EF4-FFF2-40B4-BE49-F238E27FC236}">
                    <a16:creationId xmlns:a16="http://schemas.microsoft.com/office/drawing/2014/main" id="{10584069-E4D3-604D-B0E8-3A3191D6CC98}"/>
                  </a:ext>
                </a:extLst>
              </p:cNvPr>
              <p:cNvSpPr>
                <a:spLocks/>
              </p:cNvSpPr>
              <p:nvPr/>
            </p:nvSpPr>
            <p:spPr bwMode="auto">
              <a:xfrm>
                <a:off x="2537958" y="4300349"/>
                <a:ext cx="275013" cy="147414"/>
              </a:xfrm>
              <a:custGeom>
                <a:avLst/>
                <a:gdLst>
                  <a:gd name="T0" fmla="*/ 1452 w 1498"/>
                  <a:gd name="T1" fmla="*/ 243 h 803"/>
                  <a:gd name="T2" fmla="*/ 1412 w 1498"/>
                  <a:gd name="T3" fmla="*/ 179 h 803"/>
                  <a:gd name="T4" fmla="*/ 1337 w 1498"/>
                  <a:gd name="T5" fmla="*/ 162 h 803"/>
                  <a:gd name="T6" fmla="*/ 1301 w 1498"/>
                  <a:gd name="T7" fmla="*/ 114 h 803"/>
                  <a:gd name="T8" fmla="*/ 1233 w 1498"/>
                  <a:gd name="T9" fmla="*/ 100 h 803"/>
                  <a:gd name="T10" fmla="*/ 1129 w 1498"/>
                  <a:gd name="T11" fmla="*/ 114 h 803"/>
                  <a:gd name="T12" fmla="*/ 1089 w 1498"/>
                  <a:gd name="T13" fmla="*/ 66 h 803"/>
                  <a:gd name="T14" fmla="*/ 1100 w 1498"/>
                  <a:gd name="T15" fmla="*/ 13 h 803"/>
                  <a:gd name="T16" fmla="*/ 988 w 1498"/>
                  <a:gd name="T17" fmla="*/ 44 h 803"/>
                  <a:gd name="T18" fmla="*/ 921 w 1498"/>
                  <a:gd name="T19" fmla="*/ 140 h 803"/>
                  <a:gd name="T20" fmla="*/ 857 w 1498"/>
                  <a:gd name="T21" fmla="*/ 95 h 803"/>
                  <a:gd name="T22" fmla="*/ 824 w 1498"/>
                  <a:gd name="T23" fmla="*/ 15 h 803"/>
                  <a:gd name="T24" fmla="*/ 698 w 1498"/>
                  <a:gd name="T25" fmla="*/ 15 h 803"/>
                  <a:gd name="T26" fmla="*/ 627 w 1498"/>
                  <a:gd name="T27" fmla="*/ 105 h 803"/>
                  <a:gd name="T28" fmla="*/ 542 w 1498"/>
                  <a:gd name="T29" fmla="*/ 210 h 803"/>
                  <a:gd name="T30" fmla="*/ 457 w 1498"/>
                  <a:gd name="T31" fmla="*/ 150 h 803"/>
                  <a:gd name="T32" fmla="*/ 394 w 1498"/>
                  <a:gd name="T33" fmla="*/ 88 h 803"/>
                  <a:gd name="T34" fmla="*/ 322 w 1498"/>
                  <a:gd name="T35" fmla="*/ 63 h 803"/>
                  <a:gd name="T36" fmla="*/ 241 w 1498"/>
                  <a:gd name="T37" fmla="*/ 116 h 803"/>
                  <a:gd name="T38" fmla="*/ 69 w 1498"/>
                  <a:gd name="T39" fmla="*/ 167 h 803"/>
                  <a:gd name="T40" fmla="*/ 35 w 1498"/>
                  <a:gd name="T41" fmla="*/ 321 h 803"/>
                  <a:gd name="T42" fmla="*/ 0 w 1498"/>
                  <a:gd name="T43" fmla="*/ 408 h 803"/>
                  <a:gd name="T44" fmla="*/ 99 w 1498"/>
                  <a:gd name="T45" fmla="*/ 511 h 803"/>
                  <a:gd name="T46" fmla="*/ 300 w 1498"/>
                  <a:gd name="T47" fmla="*/ 579 h 803"/>
                  <a:gd name="T48" fmla="*/ 467 w 1498"/>
                  <a:gd name="T49" fmla="*/ 548 h 803"/>
                  <a:gd name="T50" fmla="*/ 558 w 1498"/>
                  <a:gd name="T51" fmla="*/ 577 h 803"/>
                  <a:gd name="T52" fmla="*/ 564 w 1498"/>
                  <a:gd name="T53" fmla="*/ 676 h 803"/>
                  <a:gd name="T54" fmla="*/ 606 w 1498"/>
                  <a:gd name="T55" fmla="*/ 792 h 803"/>
                  <a:gd name="T56" fmla="*/ 709 w 1498"/>
                  <a:gd name="T57" fmla="*/ 772 h 803"/>
                  <a:gd name="T58" fmla="*/ 889 w 1498"/>
                  <a:gd name="T59" fmla="*/ 803 h 803"/>
                  <a:gd name="T60" fmla="*/ 824 w 1498"/>
                  <a:gd name="T61" fmla="*/ 757 h 803"/>
                  <a:gd name="T62" fmla="*/ 836 w 1498"/>
                  <a:gd name="T63" fmla="*/ 678 h 803"/>
                  <a:gd name="T64" fmla="*/ 903 w 1498"/>
                  <a:gd name="T65" fmla="*/ 609 h 803"/>
                  <a:gd name="T66" fmla="*/ 916 w 1498"/>
                  <a:gd name="T67" fmla="*/ 533 h 803"/>
                  <a:gd name="T68" fmla="*/ 988 w 1498"/>
                  <a:gd name="T69" fmla="*/ 467 h 803"/>
                  <a:gd name="T70" fmla="*/ 1076 w 1498"/>
                  <a:gd name="T71" fmla="*/ 524 h 803"/>
                  <a:gd name="T72" fmla="*/ 1181 w 1498"/>
                  <a:gd name="T73" fmla="*/ 444 h 803"/>
                  <a:gd name="T74" fmla="*/ 1225 w 1498"/>
                  <a:gd name="T75" fmla="*/ 353 h 803"/>
                  <a:gd name="T76" fmla="*/ 1274 w 1498"/>
                  <a:gd name="T77" fmla="*/ 356 h 803"/>
                  <a:gd name="T78" fmla="*/ 1300 w 1498"/>
                  <a:gd name="T79" fmla="*/ 296 h 803"/>
                  <a:gd name="T80" fmla="*/ 1381 w 1498"/>
                  <a:gd name="T81" fmla="*/ 275 h 803"/>
                  <a:gd name="T82" fmla="*/ 1498 w 1498"/>
                  <a:gd name="T83" fmla="*/ 268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8" h="803">
                    <a:moveTo>
                      <a:pt x="1483" y="260"/>
                    </a:moveTo>
                    <a:cubicBezTo>
                      <a:pt x="1478" y="256"/>
                      <a:pt x="1462" y="247"/>
                      <a:pt x="1452" y="243"/>
                    </a:cubicBezTo>
                    <a:cubicBezTo>
                      <a:pt x="1442" y="238"/>
                      <a:pt x="1433" y="223"/>
                      <a:pt x="1430" y="213"/>
                    </a:cubicBezTo>
                    <a:cubicBezTo>
                      <a:pt x="1426" y="202"/>
                      <a:pt x="1418" y="188"/>
                      <a:pt x="1412" y="179"/>
                    </a:cubicBezTo>
                    <a:cubicBezTo>
                      <a:pt x="1406" y="171"/>
                      <a:pt x="1387" y="162"/>
                      <a:pt x="1375" y="162"/>
                    </a:cubicBezTo>
                    <a:cubicBezTo>
                      <a:pt x="1362" y="162"/>
                      <a:pt x="1353" y="168"/>
                      <a:pt x="1337" y="162"/>
                    </a:cubicBezTo>
                    <a:cubicBezTo>
                      <a:pt x="1321" y="156"/>
                      <a:pt x="1322" y="148"/>
                      <a:pt x="1322" y="137"/>
                    </a:cubicBezTo>
                    <a:cubicBezTo>
                      <a:pt x="1322" y="127"/>
                      <a:pt x="1309" y="117"/>
                      <a:pt x="1301" y="114"/>
                    </a:cubicBezTo>
                    <a:cubicBezTo>
                      <a:pt x="1293" y="110"/>
                      <a:pt x="1291" y="113"/>
                      <a:pt x="1275" y="101"/>
                    </a:cubicBezTo>
                    <a:cubicBezTo>
                      <a:pt x="1259" y="90"/>
                      <a:pt x="1253" y="92"/>
                      <a:pt x="1233" y="100"/>
                    </a:cubicBezTo>
                    <a:cubicBezTo>
                      <a:pt x="1213" y="108"/>
                      <a:pt x="1193" y="116"/>
                      <a:pt x="1173" y="123"/>
                    </a:cubicBezTo>
                    <a:cubicBezTo>
                      <a:pt x="1152" y="130"/>
                      <a:pt x="1137" y="126"/>
                      <a:pt x="1129" y="114"/>
                    </a:cubicBezTo>
                    <a:cubicBezTo>
                      <a:pt x="1122" y="103"/>
                      <a:pt x="1122" y="97"/>
                      <a:pt x="1112" y="88"/>
                    </a:cubicBezTo>
                    <a:cubicBezTo>
                      <a:pt x="1102" y="79"/>
                      <a:pt x="1093" y="72"/>
                      <a:pt x="1089" y="66"/>
                    </a:cubicBezTo>
                    <a:cubicBezTo>
                      <a:pt x="1085" y="60"/>
                      <a:pt x="1089" y="52"/>
                      <a:pt x="1098" y="46"/>
                    </a:cubicBezTo>
                    <a:cubicBezTo>
                      <a:pt x="1107" y="40"/>
                      <a:pt x="1105" y="27"/>
                      <a:pt x="1100" y="13"/>
                    </a:cubicBezTo>
                    <a:cubicBezTo>
                      <a:pt x="1086" y="11"/>
                      <a:pt x="1065" y="7"/>
                      <a:pt x="1053" y="10"/>
                    </a:cubicBezTo>
                    <a:cubicBezTo>
                      <a:pt x="1041" y="13"/>
                      <a:pt x="1008" y="31"/>
                      <a:pt x="988" y="44"/>
                    </a:cubicBezTo>
                    <a:cubicBezTo>
                      <a:pt x="968" y="57"/>
                      <a:pt x="962" y="87"/>
                      <a:pt x="951" y="107"/>
                    </a:cubicBezTo>
                    <a:cubicBezTo>
                      <a:pt x="941" y="128"/>
                      <a:pt x="931" y="141"/>
                      <a:pt x="921" y="140"/>
                    </a:cubicBezTo>
                    <a:cubicBezTo>
                      <a:pt x="912" y="139"/>
                      <a:pt x="905" y="118"/>
                      <a:pt x="891" y="110"/>
                    </a:cubicBezTo>
                    <a:cubicBezTo>
                      <a:pt x="876" y="102"/>
                      <a:pt x="869" y="106"/>
                      <a:pt x="857" y="95"/>
                    </a:cubicBezTo>
                    <a:cubicBezTo>
                      <a:pt x="846" y="85"/>
                      <a:pt x="854" y="67"/>
                      <a:pt x="852" y="51"/>
                    </a:cubicBezTo>
                    <a:cubicBezTo>
                      <a:pt x="850" y="35"/>
                      <a:pt x="839" y="30"/>
                      <a:pt x="824" y="15"/>
                    </a:cubicBezTo>
                    <a:cubicBezTo>
                      <a:pt x="809" y="0"/>
                      <a:pt x="778" y="2"/>
                      <a:pt x="762" y="9"/>
                    </a:cubicBezTo>
                    <a:cubicBezTo>
                      <a:pt x="746" y="16"/>
                      <a:pt x="742" y="23"/>
                      <a:pt x="698" y="15"/>
                    </a:cubicBezTo>
                    <a:cubicBezTo>
                      <a:pt x="654" y="7"/>
                      <a:pt x="652" y="25"/>
                      <a:pt x="646" y="46"/>
                    </a:cubicBezTo>
                    <a:cubicBezTo>
                      <a:pt x="641" y="67"/>
                      <a:pt x="634" y="85"/>
                      <a:pt x="627" y="105"/>
                    </a:cubicBezTo>
                    <a:cubicBezTo>
                      <a:pt x="620" y="124"/>
                      <a:pt x="588" y="162"/>
                      <a:pt x="572" y="176"/>
                    </a:cubicBezTo>
                    <a:cubicBezTo>
                      <a:pt x="555" y="190"/>
                      <a:pt x="561" y="200"/>
                      <a:pt x="542" y="210"/>
                    </a:cubicBezTo>
                    <a:cubicBezTo>
                      <a:pt x="522" y="220"/>
                      <a:pt x="504" y="201"/>
                      <a:pt x="499" y="193"/>
                    </a:cubicBezTo>
                    <a:cubicBezTo>
                      <a:pt x="494" y="186"/>
                      <a:pt x="480" y="164"/>
                      <a:pt x="457" y="150"/>
                    </a:cubicBezTo>
                    <a:cubicBezTo>
                      <a:pt x="435" y="137"/>
                      <a:pt x="435" y="113"/>
                      <a:pt x="429" y="98"/>
                    </a:cubicBezTo>
                    <a:cubicBezTo>
                      <a:pt x="424" y="83"/>
                      <a:pt x="409" y="87"/>
                      <a:pt x="394" y="88"/>
                    </a:cubicBezTo>
                    <a:cubicBezTo>
                      <a:pt x="379" y="89"/>
                      <a:pt x="373" y="98"/>
                      <a:pt x="363" y="92"/>
                    </a:cubicBezTo>
                    <a:cubicBezTo>
                      <a:pt x="354" y="85"/>
                      <a:pt x="346" y="70"/>
                      <a:pt x="322" y="63"/>
                    </a:cubicBezTo>
                    <a:cubicBezTo>
                      <a:pt x="298" y="56"/>
                      <a:pt x="291" y="66"/>
                      <a:pt x="284" y="77"/>
                    </a:cubicBezTo>
                    <a:cubicBezTo>
                      <a:pt x="276" y="87"/>
                      <a:pt x="255" y="104"/>
                      <a:pt x="241" y="116"/>
                    </a:cubicBezTo>
                    <a:cubicBezTo>
                      <a:pt x="227" y="128"/>
                      <a:pt x="192" y="132"/>
                      <a:pt x="162" y="144"/>
                    </a:cubicBezTo>
                    <a:cubicBezTo>
                      <a:pt x="141" y="153"/>
                      <a:pt x="106" y="159"/>
                      <a:pt x="69" y="167"/>
                    </a:cubicBezTo>
                    <a:cubicBezTo>
                      <a:pt x="74" y="177"/>
                      <a:pt x="77" y="188"/>
                      <a:pt x="73" y="201"/>
                    </a:cubicBezTo>
                    <a:cubicBezTo>
                      <a:pt x="65" y="229"/>
                      <a:pt x="40" y="305"/>
                      <a:pt x="35" y="321"/>
                    </a:cubicBezTo>
                    <a:cubicBezTo>
                      <a:pt x="30" y="337"/>
                      <a:pt x="13" y="387"/>
                      <a:pt x="2" y="404"/>
                    </a:cubicBezTo>
                    <a:cubicBezTo>
                      <a:pt x="2" y="405"/>
                      <a:pt x="1" y="407"/>
                      <a:pt x="0" y="408"/>
                    </a:cubicBezTo>
                    <a:cubicBezTo>
                      <a:pt x="20" y="420"/>
                      <a:pt x="37" y="430"/>
                      <a:pt x="51" y="441"/>
                    </a:cubicBezTo>
                    <a:cubicBezTo>
                      <a:pt x="72" y="457"/>
                      <a:pt x="79" y="464"/>
                      <a:pt x="99" y="511"/>
                    </a:cubicBezTo>
                    <a:cubicBezTo>
                      <a:pt x="120" y="557"/>
                      <a:pt x="163" y="573"/>
                      <a:pt x="189" y="575"/>
                    </a:cubicBezTo>
                    <a:cubicBezTo>
                      <a:pt x="215" y="576"/>
                      <a:pt x="275" y="577"/>
                      <a:pt x="300" y="579"/>
                    </a:cubicBezTo>
                    <a:cubicBezTo>
                      <a:pt x="324" y="580"/>
                      <a:pt x="351" y="588"/>
                      <a:pt x="380" y="585"/>
                    </a:cubicBezTo>
                    <a:cubicBezTo>
                      <a:pt x="409" y="582"/>
                      <a:pt x="443" y="551"/>
                      <a:pt x="467" y="548"/>
                    </a:cubicBezTo>
                    <a:cubicBezTo>
                      <a:pt x="490" y="545"/>
                      <a:pt x="534" y="540"/>
                      <a:pt x="550" y="545"/>
                    </a:cubicBezTo>
                    <a:cubicBezTo>
                      <a:pt x="547" y="560"/>
                      <a:pt x="557" y="564"/>
                      <a:pt x="558" y="577"/>
                    </a:cubicBezTo>
                    <a:cubicBezTo>
                      <a:pt x="560" y="591"/>
                      <a:pt x="552" y="604"/>
                      <a:pt x="547" y="625"/>
                    </a:cubicBezTo>
                    <a:cubicBezTo>
                      <a:pt x="541" y="647"/>
                      <a:pt x="547" y="669"/>
                      <a:pt x="564" y="676"/>
                    </a:cubicBezTo>
                    <a:cubicBezTo>
                      <a:pt x="581" y="683"/>
                      <a:pt x="596" y="679"/>
                      <a:pt x="596" y="707"/>
                    </a:cubicBezTo>
                    <a:cubicBezTo>
                      <a:pt x="596" y="734"/>
                      <a:pt x="584" y="787"/>
                      <a:pt x="606" y="792"/>
                    </a:cubicBezTo>
                    <a:cubicBezTo>
                      <a:pt x="628" y="798"/>
                      <a:pt x="648" y="778"/>
                      <a:pt x="663" y="771"/>
                    </a:cubicBezTo>
                    <a:cubicBezTo>
                      <a:pt x="677" y="763"/>
                      <a:pt x="690" y="753"/>
                      <a:pt x="709" y="772"/>
                    </a:cubicBezTo>
                    <a:cubicBezTo>
                      <a:pt x="728" y="791"/>
                      <a:pt x="754" y="788"/>
                      <a:pt x="767" y="788"/>
                    </a:cubicBezTo>
                    <a:cubicBezTo>
                      <a:pt x="777" y="788"/>
                      <a:pt x="839" y="792"/>
                      <a:pt x="889" y="803"/>
                    </a:cubicBezTo>
                    <a:cubicBezTo>
                      <a:pt x="889" y="803"/>
                      <a:pt x="888" y="802"/>
                      <a:pt x="888" y="802"/>
                    </a:cubicBezTo>
                    <a:cubicBezTo>
                      <a:pt x="872" y="787"/>
                      <a:pt x="838" y="770"/>
                      <a:pt x="824" y="757"/>
                    </a:cubicBezTo>
                    <a:cubicBezTo>
                      <a:pt x="809" y="744"/>
                      <a:pt x="808" y="741"/>
                      <a:pt x="814" y="723"/>
                    </a:cubicBezTo>
                    <a:cubicBezTo>
                      <a:pt x="820" y="706"/>
                      <a:pt x="817" y="691"/>
                      <a:pt x="836" y="678"/>
                    </a:cubicBezTo>
                    <a:cubicBezTo>
                      <a:pt x="856" y="665"/>
                      <a:pt x="895" y="650"/>
                      <a:pt x="920" y="645"/>
                    </a:cubicBezTo>
                    <a:cubicBezTo>
                      <a:pt x="923" y="625"/>
                      <a:pt x="910" y="625"/>
                      <a:pt x="903" y="609"/>
                    </a:cubicBezTo>
                    <a:cubicBezTo>
                      <a:pt x="896" y="592"/>
                      <a:pt x="896" y="583"/>
                      <a:pt x="906" y="571"/>
                    </a:cubicBezTo>
                    <a:cubicBezTo>
                      <a:pt x="915" y="559"/>
                      <a:pt x="920" y="556"/>
                      <a:pt x="916" y="533"/>
                    </a:cubicBezTo>
                    <a:cubicBezTo>
                      <a:pt x="913" y="509"/>
                      <a:pt x="918" y="503"/>
                      <a:pt x="932" y="495"/>
                    </a:cubicBezTo>
                    <a:cubicBezTo>
                      <a:pt x="946" y="487"/>
                      <a:pt x="971" y="462"/>
                      <a:pt x="988" y="467"/>
                    </a:cubicBezTo>
                    <a:cubicBezTo>
                      <a:pt x="1004" y="472"/>
                      <a:pt x="1017" y="480"/>
                      <a:pt x="1032" y="490"/>
                    </a:cubicBezTo>
                    <a:cubicBezTo>
                      <a:pt x="1047" y="501"/>
                      <a:pt x="1067" y="521"/>
                      <a:pt x="1076" y="524"/>
                    </a:cubicBezTo>
                    <a:cubicBezTo>
                      <a:pt x="1096" y="517"/>
                      <a:pt x="1127" y="500"/>
                      <a:pt x="1142" y="493"/>
                    </a:cubicBezTo>
                    <a:cubicBezTo>
                      <a:pt x="1157" y="486"/>
                      <a:pt x="1192" y="468"/>
                      <a:pt x="1181" y="444"/>
                    </a:cubicBezTo>
                    <a:cubicBezTo>
                      <a:pt x="1169" y="419"/>
                      <a:pt x="1154" y="407"/>
                      <a:pt x="1177" y="386"/>
                    </a:cubicBezTo>
                    <a:cubicBezTo>
                      <a:pt x="1201" y="365"/>
                      <a:pt x="1215" y="353"/>
                      <a:pt x="1225" y="353"/>
                    </a:cubicBezTo>
                    <a:cubicBezTo>
                      <a:pt x="1236" y="353"/>
                      <a:pt x="1244" y="366"/>
                      <a:pt x="1252" y="373"/>
                    </a:cubicBezTo>
                    <a:cubicBezTo>
                      <a:pt x="1260" y="380"/>
                      <a:pt x="1270" y="370"/>
                      <a:pt x="1274" y="356"/>
                    </a:cubicBezTo>
                    <a:cubicBezTo>
                      <a:pt x="1279" y="342"/>
                      <a:pt x="1287" y="336"/>
                      <a:pt x="1296" y="328"/>
                    </a:cubicBezTo>
                    <a:cubicBezTo>
                      <a:pt x="1304" y="319"/>
                      <a:pt x="1290" y="305"/>
                      <a:pt x="1300" y="296"/>
                    </a:cubicBezTo>
                    <a:cubicBezTo>
                      <a:pt x="1311" y="287"/>
                      <a:pt x="1342" y="261"/>
                      <a:pt x="1355" y="261"/>
                    </a:cubicBezTo>
                    <a:cubicBezTo>
                      <a:pt x="1368" y="261"/>
                      <a:pt x="1378" y="267"/>
                      <a:pt x="1381" y="275"/>
                    </a:cubicBezTo>
                    <a:cubicBezTo>
                      <a:pt x="1385" y="283"/>
                      <a:pt x="1400" y="298"/>
                      <a:pt x="1416" y="297"/>
                    </a:cubicBezTo>
                    <a:cubicBezTo>
                      <a:pt x="1429" y="296"/>
                      <a:pt x="1473" y="290"/>
                      <a:pt x="1498" y="268"/>
                    </a:cubicBezTo>
                    <a:cubicBezTo>
                      <a:pt x="1487" y="267"/>
                      <a:pt x="1486" y="264"/>
                      <a:pt x="1483" y="260"/>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19" name="Freeform 526">
                <a:extLst>
                  <a:ext uri="{FF2B5EF4-FFF2-40B4-BE49-F238E27FC236}">
                    <a16:creationId xmlns:a16="http://schemas.microsoft.com/office/drawing/2014/main" id="{61B17BF8-084E-EF4A-BE5D-030F328391BB}"/>
                  </a:ext>
                </a:extLst>
              </p:cNvPr>
              <p:cNvSpPr>
                <a:spLocks/>
              </p:cNvSpPr>
              <p:nvPr/>
            </p:nvSpPr>
            <p:spPr bwMode="auto">
              <a:xfrm>
                <a:off x="2842346" y="4362439"/>
                <a:ext cx="175468" cy="163733"/>
              </a:xfrm>
              <a:custGeom>
                <a:avLst/>
                <a:gdLst>
                  <a:gd name="T0" fmla="*/ 791 w 956"/>
                  <a:gd name="T1" fmla="*/ 59 h 892"/>
                  <a:gd name="T2" fmla="*/ 709 w 956"/>
                  <a:gd name="T3" fmla="*/ 66 h 892"/>
                  <a:gd name="T4" fmla="*/ 644 w 956"/>
                  <a:gd name="T5" fmla="*/ 50 h 892"/>
                  <a:gd name="T6" fmla="*/ 594 w 956"/>
                  <a:gd name="T7" fmla="*/ 32 h 892"/>
                  <a:gd name="T8" fmla="*/ 562 w 956"/>
                  <a:gd name="T9" fmla="*/ 62 h 892"/>
                  <a:gd name="T10" fmla="*/ 517 w 956"/>
                  <a:gd name="T11" fmla="*/ 87 h 892"/>
                  <a:gd name="T12" fmla="*/ 470 w 956"/>
                  <a:gd name="T13" fmla="*/ 95 h 892"/>
                  <a:gd name="T14" fmla="*/ 413 w 956"/>
                  <a:gd name="T15" fmla="*/ 151 h 892"/>
                  <a:gd name="T16" fmla="*/ 392 w 956"/>
                  <a:gd name="T17" fmla="*/ 179 h 892"/>
                  <a:gd name="T18" fmla="*/ 368 w 956"/>
                  <a:gd name="T19" fmla="*/ 171 h 892"/>
                  <a:gd name="T20" fmla="*/ 320 w 956"/>
                  <a:gd name="T21" fmla="*/ 165 h 892"/>
                  <a:gd name="T22" fmla="*/ 275 w 956"/>
                  <a:gd name="T23" fmla="*/ 144 h 892"/>
                  <a:gd name="T24" fmla="*/ 202 w 956"/>
                  <a:gd name="T25" fmla="*/ 121 h 892"/>
                  <a:gd name="T26" fmla="*/ 151 w 956"/>
                  <a:gd name="T27" fmla="*/ 106 h 892"/>
                  <a:gd name="T28" fmla="*/ 107 w 956"/>
                  <a:gd name="T29" fmla="*/ 100 h 892"/>
                  <a:gd name="T30" fmla="*/ 90 w 956"/>
                  <a:gd name="T31" fmla="*/ 55 h 892"/>
                  <a:gd name="T32" fmla="*/ 52 w 956"/>
                  <a:gd name="T33" fmla="*/ 16 h 892"/>
                  <a:gd name="T34" fmla="*/ 11 w 956"/>
                  <a:gd name="T35" fmla="*/ 6 h 892"/>
                  <a:gd name="T36" fmla="*/ 0 w 956"/>
                  <a:gd name="T37" fmla="*/ 4 h 892"/>
                  <a:gd name="T38" fmla="*/ 65 w 956"/>
                  <a:gd name="T39" fmla="*/ 97 h 892"/>
                  <a:gd name="T40" fmla="*/ 47 w 956"/>
                  <a:gd name="T41" fmla="*/ 234 h 892"/>
                  <a:gd name="T42" fmla="*/ 51 w 956"/>
                  <a:gd name="T43" fmla="*/ 267 h 892"/>
                  <a:gd name="T44" fmla="*/ 139 w 956"/>
                  <a:gd name="T45" fmla="*/ 369 h 892"/>
                  <a:gd name="T46" fmla="*/ 132 w 956"/>
                  <a:gd name="T47" fmla="*/ 385 h 892"/>
                  <a:gd name="T48" fmla="*/ 95 w 956"/>
                  <a:gd name="T49" fmla="*/ 362 h 892"/>
                  <a:gd name="T50" fmla="*/ 84 w 956"/>
                  <a:gd name="T51" fmla="*/ 383 h 892"/>
                  <a:gd name="T52" fmla="*/ 99 w 956"/>
                  <a:gd name="T53" fmla="*/ 424 h 892"/>
                  <a:gd name="T54" fmla="*/ 111 w 956"/>
                  <a:gd name="T55" fmla="*/ 455 h 892"/>
                  <a:gd name="T56" fmla="*/ 127 w 956"/>
                  <a:gd name="T57" fmla="*/ 479 h 892"/>
                  <a:gd name="T58" fmla="*/ 133 w 956"/>
                  <a:gd name="T59" fmla="*/ 507 h 892"/>
                  <a:gd name="T60" fmla="*/ 111 w 956"/>
                  <a:gd name="T61" fmla="*/ 515 h 892"/>
                  <a:gd name="T62" fmla="*/ 109 w 956"/>
                  <a:gd name="T63" fmla="*/ 560 h 892"/>
                  <a:gd name="T64" fmla="*/ 196 w 956"/>
                  <a:gd name="T65" fmla="*/ 559 h 892"/>
                  <a:gd name="T66" fmla="*/ 229 w 956"/>
                  <a:gd name="T67" fmla="*/ 583 h 892"/>
                  <a:gd name="T68" fmla="*/ 213 w 956"/>
                  <a:gd name="T69" fmla="*/ 606 h 892"/>
                  <a:gd name="T70" fmla="*/ 179 w 956"/>
                  <a:gd name="T71" fmla="*/ 606 h 892"/>
                  <a:gd name="T72" fmla="*/ 182 w 956"/>
                  <a:gd name="T73" fmla="*/ 649 h 892"/>
                  <a:gd name="T74" fmla="*/ 214 w 956"/>
                  <a:gd name="T75" fmla="*/ 656 h 892"/>
                  <a:gd name="T76" fmla="*/ 229 w 956"/>
                  <a:gd name="T77" fmla="*/ 675 h 892"/>
                  <a:gd name="T78" fmla="*/ 222 w 956"/>
                  <a:gd name="T79" fmla="*/ 715 h 892"/>
                  <a:gd name="T80" fmla="*/ 247 w 956"/>
                  <a:gd name="T81" fmla="*/ 746 h 892"/>
                  <a:gd name="T82" fmla="*/ 307 w 956"/>
                  <a:gd name="T83" fmla="*/ 767 h 892"/>
                  <a:gd name="T84" fmla="*/ 353 w 956"/>
                  <a:gd name="T85" fmla="*/ 768 h 892"/>
                  <a:gd name="T86" fmla="*/ 372 w 956"/>
                  <a:gd name="T87" fmla="*/ 786 h 892"/>
                  <a:gd name="T88" fmla="*/ 377 w 956"/>
                  <a:gd name="T89" fmla="*/ 829 h 892"/>
                  <a:gd name="T90" fmla="*/ 421 w 956"/>
                  <a:gd name="T91" fmla="*/ 850 h 892"/>
                  <a:gd name="T92" fmla="*/ 545 w 956"/>
                  <a:gd name="T93" fmla="*/ 892 h 892"/>
                  <a:gd name="T94" fmla="*/ 558 w 956"/>
                  <a:gd name="T95" fmla="*/ 867 h 892"/>
                  <a:gd name="T96" fmla="*/ 639 w 956"/>
                  <a:gd name="T97" fmla="*/ 725 h 892"/>
                  <a:gd name="T98" fmla="*/ 758 w 956"/>
                  <a:gd name="T99" fmla="*/ 500 h 892"/>
                  <a:gd name="T100" fmla="*/ 941 w 956"/>
                  <a:gd name="T101" fmla="*/ 240 h 892"/>
                  <a:gd name="T102" fmla="*/ 956 w 956"/>
                  <a:gd name="T103" fmla="*/ 78 h 892"/>
                  <a:gd name="T104" fmla="*/ 791 w 956"/>
                  <a:gd name="T105" fmla="*/ 59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6" h="892">
                    <a:moveTo>
                      <a:pt x="791" y="59"/>
                    </a:moveTo>
                    <a:cubicBezTo>
                      <a:pt x="765" y="60"/>
                      <a:pt x="731" y="63"/>
                      <a:pt x="709" y="66"/>
                    </a:cubicBezTo>
                    <a:cubicBezTo>
                      <a:pt x="687" y="68"/>
                      <a:pt x="659" y="60"/>
                      <a:pt x="644" y="50"/>
                    </a:cubicBezTo>
                    <a:cubicBezTo>
                      <a:pt x="628" y="41"/>
                      <a:pt x="606" y="31"/>
                      <a:pt x="594" y="32"/>
                    </a:cubicBezTo>
                    <a:cubicBezTo>
                      <a:pt x="583" y="33"/>
                      <a:pt x="567" y="47"/>
                      <a:pt x="562" y="62"/>
                    </a:cubicBezTo>
                    <a:cubicBezTo>
                      <a:pt x="556" y="77"/>
                      <a:pt x="531" y="87"/>
                      <a:pt x="517" y="87"/>
                    </a:cubicBezTo>
                    <a:cubicBezTo>
                      <a:pt x="503" y="87"/>
                      <a:pt x="480" y="91"/>
                      <a:pt x="470" y="95"/>
                    </a:cubicBezTo>
                    <a:cubicBezTo>
                      <a:pt x="461" y="99"/>
                      <a:pt x="432" y="134"/>
                      <a:pt x="413" y="151"/>
                    </a:cubicBezTo>
                    <a:cubicBezTo>
                      <a:pt x="394" y="169"/>
                      <a:pt x="399" y="177"/>
                      <a:pt x="392" y="179"/>
                    </a:cubicBezTo>
                    <a:cubicBezTo>
                      <a:pt x="385" y="182"/>
                      <a:pt x="375" y="175"/>
                      <a:pt x="368" y="171"/>
                    </a:cubicBezTo>
                    <a:cubicBezTo>
                      <a:pt x="361" y="168"/>
                      <a:pt x="329" y="168"/>
                      <a:pt x="320" y="165"/>
                    </a:cubicBezTo>
                    <a:cubicBezTo>
                      <a:pt x="312" y="163"/>
                      <a:pt x="286" y="151"/>
                      <a:pt x="275" y="144"/>
                    </a:cubicBezTo>
                    <a:cubicBezTo>
                      <a:pt x="263" y="137"/>
                      <a:pt x="222" y="127"/>
                      <a:pt x="202" y="121"/>
                    </a:cubicBezTo>
                    <a:cubicBezTo>
                      <a:pt x="182" y="115"/>
                      <a:pt x="169" y="106"/>
                      <a:pt x="151" y="106"/>
                    </a:cubicBezTo>
                    <a:cubicBezTo>
                      <a:pt x="132" y="106"/>
                      <a:pt x="119" y="111"/>
                      <a:pt x="107" y="100"/>
                    </a:cubicBezTo>
                    <a:cubicBezTo>
                      <a:pt x="95" y="88"/>
                      <a:pt x="95" y="72"/>
                      <a:pt x="90" y="55"/>
                    </a:cubicBezTo>
                    <a:cubicBezTo>
                      <a:pt x="84" y="39"/>
                      <a:pt x="67" y="33"/>
                      <a:pt x="52" y="16"/>
                    </a:cubicBezTo>
                    <a:cubicBezTo>
                      <a:pt x="37" y="0"/>
                      <a:pt x="28" y="6"/>
                      <a:pt x="11" y="6"/>
                    </a:cubicBezTo>
                    <a:cubicBezTo>
                      <a:pt x="7" y="6"/>
                      <a:pt x="3" y="5"/>
                      <a:pt x="0" y="4"/>
                    </a:cubicBezTo>
                    <a:cubicBezTo>
                      <a:pt x="34" y="28"/>
                      <a:pt x="67" y="57"/>
                      <a:pt x="65" y="97"/>
                    </a:cubicBezTo>
                    <a:cubicBezTo>
                      <a:pt x="63" y="139"/>
                      <a:pt x="51" y="218"/>
                      <a:pt x="47" y="234"/>
                    </a:cubicBezTo>
                    <a:cubicBezTo>
                      <a:pt x="44" y="251"/>
                      <a:pt x="40" y="254"/>
                      <a:pt x="51" y="267"/>
                    </a:cubicBezTo>
                    <a:cubicBezTo>
                      <a:pt x="61" y="280"/>
                      <a:pt x="126" y="354"/>
                      <a:pt x="139" y="369"/>
                    </a:cubicBezTo>
                    <a:cubicBezTo>
                      <a:pt x="152" y="384"/>
                      <a:pt x="150" y="396"/>
                      <a:pt x="132" y="385"/>
                    </a:cubicBezTo>
                    <a:cubicBezTo>
                      <a:pt x="113" y="375"/>
                      <a:pt x="109" y="371"/>
                      <a:pt x="95" y="362"/>
                    </a:cubicBezTo>
                    <a:cubicBezTo>
                      <a:pt x="81" y="353"/>
                      <a:pt x="63" y="367"/>
                      <a:pt x="84" y="383"/>
                    </a:cubicBezTo>
                    <a:cubicBezTo>
                      <a:pt x="94" y="391"/>
                      <a:pt x="100" y="409"/>
                      <a:pt x="99" y="424"/>
                    </a:cubicBezTo>
                    <a:cubicBezTo>
                      <a:pt x="98" y="439"/>
                      <a:pt x="97" y="448"/>
                      <a:pt x="111" y="455"/>
                    </a:cubicBezTo>
                    <a:cubicBezTo>
                      <a:pt x="125" y="462"/>
                      <a:pt x="125" y="465"/>
                      <a:pt x="127" y="479"/>
                    </a:cubicBezTo>
                    <a:cubicBezTo>
                      <a:pt x="129" y="493"/>
                      <a:pt x="139" y="496"/>
                      <a:pt x="133" y="507"/>
                    </a:cubicBezTo>
                    <a:cubicBezTo>
                      <a:pt x="127" y="519"/>
                      <a:pt x="120" y="515"/>
                      <a:pt x="111" y="515"/>
                    </a:cubicBezTo>
                    <a:cubicBezTo>
                      <a:pt x="115" y="530"/>
                      <a:pt x="120" y="547"/>
                      <a:pt x="109" y="560"/>
                    </a:cubicBezTo>
                    <a:cubicBezTo>
                      <a:pt x="134" y="553"/>
                      <a:pt x="189" y="559"/>
                      <a:pt x="196" y="559"/>
                    </a:cubicBezTo>
                    <a:cubicBezTo>
                      <a:pt x="203" y="559"/>
                      <a:pt x="229" y="572"/>
                      <a:pt x="229" y="583"/>
                    </a:cubicBezTo>
                    <a:cubicBezTo>
                      <a:pt x="229" y="595"/>
                      <a:pt x="232" y="604"/>
                      <a:pt x="213" y="606"/>
                    </a:cubicBezTo>
                    <a:cubicBezTo>
                      <a:pt x="193" y="607"/>
                      <a:pt x="179" y="606"/>
                      <a:pt x="179" y="606"/>
                    </a:cubicBezTo>
                    <a:cubicBezTo>
                      <a:pt x="180" y="617"/>
                      <a:pt x="182" y="633"/>
                      <a:pt x="182" y="649"/>
                    </a:cubicBezTo>
                    <a:cubicBezTo>
                      <a:pt x="197" y="651"/>
                      <a:pt x="205" y="654"/>
                      <a:pt x="214" y="656"/>
                    </a:cubicBezTo>
                    <a:cubicBezTo>
                      <a:pt x="225" y="658"/>
                      <a:pt x="234" y="655"/>
                      <a:pt x="229" y="675"/>
                    </a:cubicBezTo>
                    <a:cubicBezTo>
                      <a:pt x="224" y="695"/>
                      <a:pt x="221" y="703"/>
                      <a:pt x="222" y="715"/>
                    </a:cubicBezTo>
                    <a:cubicBezTo>
                      <a:pt x="223" y="726"/>
                      <a:pt x="229" y="736"/>
                      <a:pt x="247" y="746"/>
                    </a:cubicBezTo>
                    <a:cubicBezTo>
                      <a:pt x="264" y="757"/>
                      <a:pt x="285" y="766"/>
                      <a:pt x="307" y="767"/>
                    </a:cubicBezTo>
                    <a:cubicBezTo>
                      <a:pt x="330" y="768"/>
                      <a:pt x="343" y="771"/>
                      <a:pt x="353" y="768"/>
                    </a:cubicBezTo>
                    <a:cubicBezTo>
                      <a:pt x="364" y="766"/>
                      <a:pt x="374" y="765"/>
                      <a:pt x="372" y="786"/>
                    </a:cubicBezTo>
                    <a:cubicBezTo>
                      <a:pt x="370" y="807"/>
                      <a:pt x="368" y="818"/>
                      <a:pt x="377" y="829"/>
                    </a:cubicBezTo>
                    <a:cubicBezTo>
                      <a:pt x="385" y="841"/>
                      <a:pt x="386" y="847"/>
                      <a:pt x="421" y="850"/>
                    </a:cubicBezTo>
                    <a:cubicBezTo>
                      <a:pt x="448" y="853"/>
                      <a:pt x="510" y="874"/>
                      <a:pt x="545" y="892"/>
                    </a:cubicBezTo>
                    <a:cubicBezTo>
                      <a:pt x="548" y="883"/>
                      <a:pt x="552" y="875"/>
                      <a:pt x="558" y="867"/>
                    </a:cubicBezTo>
                    <a:cubicBezTo>
                      <a:pt x="595" y="818"/>
                      <a:pt x="618" y="788"/>
                      <a:pt x="639" y="725"/>
                    </a:cubicBezTo>
                    <a:cubicBezTo>
                      <a:pt x="660" y="662"/>
                      <a:pt x="709" y="551"/>
                      <a:pt x="758" y="500"/>
                    </a:cubicBezTo>
                    <a:cubicBezTo>
                      <a:pt x="808" y="449"/>
                      <a:pt x="932" y="319"/>
                      <a:pt x="941" y="240"/>
                    </a:cubicBezTo>
                    <a:cubicBezTo>
                      <a:pt x="947" y="191"/>
                      <a:pt x="949" y="130"/>
                      <a:pt x="956" y="78"/>
                    </a:cubicBezTo>
                    <a:cubicBezTo>
                      <a:pt x="906" y="70"/>
                      <a:pt x="812" y="58"/>
                      <a:pt x="791" y="59"/>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20" name="Freeform 527">
                <a:extLst>
                  <a:ext uri="{FF2B5EF4-FFF2-40B4-BE49-F238E27FC236}">
                    <a16:creationId xmlns:a16="http://schemas.microsoft.com/office/drawing/2014/main" id="{BBC79222-79AA-7A40-90CE-1E5F996B9B82}"/>
                  </a:ext>
                </a:extLst>
              </p:cNvPr>
              <p:cNvSpPr>
                <a:spLocks/>
              </p:cNvSpPr>
              <p:nvPr/>
            </p:nvSpPr>
            <p:spPr bwMode="auto">
              <a:xfrm>
                <a:off x="2729590" y="4481567"/>
                <a:ext cx="188368" cy="163345"/>
              </a:xfrm>
              <a:custGeom>
                <a:avLst/>
                <a:gdLst>
                  <a:gd name="T0" fmla="*/ 626 w 1026"/>
                  <a:gd name="T1" fmla="*/ 799 h 890"/>
                  <a:gd name="T2" fmla="*/ 688 w 1026"/>
                  <a:gd name="T3" fmla="*/ 782 h 890"/>
                  <a:gd name="T4" fmla="*/ 744 w 1026"/>
                  <a:gd name="T5" fmla="*/ 749 h 890"/>
                  <a:gd name="T6" fmla="*/ 807 w 1026"/>
                  <a:gd name="T7" fmla="*/ 614 h 890"/>
                  <a:gd name="T8" fmla="*/ 807 w 1026"/>
                  <a:gd name="T9" fmla="*/ 506 h 890"/>
                  <a:gd name="T10" fmla="*/ 801 w 1026"/>
                  <a:gd name="T11" fmla="*/ 409 h 890"/>
                  <a:gd name="T12" fmla="*/ 877 w 1026"/>
                  <a:gd name="T13" fmla="*/ 365 h 890"/>
                  <a:gd name="T14" fmla="*/ 977 w 1026"/>
                  <a:gd name="T15" fmla="*/ 303 h 890"/>
                  <a:gd name="T16" fmla="*/ 1024 w 1026"/>
                  <a:gd name="T17" fmla="*/ 241 h 890"/>
                  <a:gd name="T18" fmla="*/ 1026 w 1026"/>
                  <a:gd name="T19" fmla="*/ 200 h 890"/>
                  <a:gd name="T20" fmla="*/ 991 w 1026"/>
                  <a:gd name="T21" fmla="*/ 180 h 890"/>
                  <a:gd name="T22" fmla="*/ 986 w 1026"/>
                  <a:gd name="T23" fmla="*/ 137 h 890"/>
                  <a:gd name="T24" fmla="*/ 967 w 1026"/>
                  <a:gd name="T25" fmla="*/ 119 h 890"/>
                  <a:gd name="T26" fmla="*/ 921 w 1026"/>
                  <a:gd name="T27" fmla="*/ 118 h 890"/>
                  <a:gd name="T28" fmla="*/ 861 w 1026"/>
                  <a:gd name="T29" fmla="*/ 97 h 890"/>
                  <a:gd name="T30" fmla="*/ 836 w 1026"/>
                  <a:gd name="T31" fmla="*/ 66 h 890"/>
                  <a:gd name="T32" fmla="*/ 843 w 1026"/>
                  <a:gd name="T33" fmla="*/ 26 h 890"/>
                  <a:gd name="T34" fmla="*/ 828 w 1026"/>
                  <a:gd name="T35" fmla="*/ 7 h 890"/>
                  <a:gd name="T36" fmla="*/ 796 w 1026"/>
                  <a:gd name="T37" fmla="*/ 0 h 890"/>
                  <a:gd name="T38" fmla="*/ 786 w 1026"/>
                  <a:gd name="T39" fmla="*/ 39 h 890"/>
                  <a:gd name="T40" fmla="*/ 735 w 1026"/>
                  <a:gd name="T41" fmla="*/ 76 h 890"/>
                  <a:gd name="T42" fmla="*/ 738 w 1026"/>
                  <a:gd name="T43" fmla="*/ 102 h 890"/>
                  <a:gd name="T44" fmla="*/ 721 w 1026"/>
                  <a:gd name="T45" fmla="*/ 124 h 890"/>
                  <a:gd name="T46" fmla="*/ 626 w 1026"/>
                  <a:gd name="T47" fmla="*/ 83 h 890"/>
                  <a:gd name="T48" fmla="*/ 580 w 1026"/>
                  <a:gd name="T49" fmla="*/ 71 h 890"/>
                  <a:gd name="T50" fmla="*/ 468 w 1026"/>
                  <a:gd name="T51" fmla="*/ 57 h 890"/>
                  <a:gd name="T52" fmla="*/ 302 w 1026"/>
                  <a:gd name="T53" fmla="*/ 57 h 890"/>
                  <a:gd name="T54" fmla="*/ 251 w 1026"/>
                  <a:gd name="T55" fmla="*/ 111 h 890"/>
                  <a:gd name="T56" fmla="*/ 169 w 1026"/>
                  <a:gd name="T57" fmla="*/ 261 h 890"/>
                  <a:gd name="T58" fmla="*/ 64 w 1026"/>
                  <a:gd name="T59" fmla="*/ 359 h 890"/>
                  <a:gd name="T60" fmla="*/ 16 w 1026"/>
                  <a:gd name="T61" fmla="*/ 412 h 890"/>
                  <a:gd name="T62" fmla="*/ 13 w 1026"/>
                  <a:gd name="T63" fmla="*/ 510 h 890"/>
                  <a:gd name="T64" fmla="*/ 35 w 1026"/>
                  <a:gd name="T65" fmla="*/ 577 h 890"/>
                  <a:gd name="T66" fmla="*/ 55 w 1026"/>
                  <a:gd name="T67" fmla="*/ 595 h 890"/>
                  <a:gd name="T68" fmla="*/ 109 w 1026"/>
                  <a:gd name="T69" fmla="*/ 635 h 890"/>
                  <a:gd name="T70" fmla="*/ 153 w 1026"/>
                  <a:gd name="T71" fmla="*/ 670 h 890"/>
                  <a:gd name="T72" fmla="*/ 193 w 1026"/>
                  <a:gd name="T73" fmla="*/ 751 h 890"/>
                  <a:gd name="T74" fmla="*/ 270 w 1026"/>
                  <a:gd name="T75" fmla="*/ 810 h 890"/>
                  <a:gd name="T76" fmla="*/ 332 w 1026"/>
                  <a:gd name="T77" fmla="*/ 844 h 890"/>
                  <a:gd name="T78" fmla="*/ 370 w 1026"/>
                  <a:gd name="T79" fmla="*/ 835 h 890"/>
                  <a:gd name="T80" fmla="*/ 404 w 1026"/>
                  <a:gd name="T81" fmla="*/ 830 h 890"/>
                  <a:gd name="T82" fmla="*/ 504 w 1026"/>
                  <a:gd name="T83" fmla="*/ 865 h 890"/>
                  <a:gd name="T84" fmla="*/ 556 w 1026"/>
                  <a:gd name="T85" fmla="*/ 890 h 890"/>
                  <a:gd name="T86" fmla="*/ 626 w 1026"/>
                  <a:gd name="T87" fmla="*/ 799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6" h="890">
                    <a:moveTo>
                      <a:pt x="626" y="799"/>
                    </a:moveTo>
                    <a:cubicBezTo>
                      <a:pt x="644" y="782"/>
                      <a:pt x="664" y="779"/>
                      <a:pt x="688" y="782"/>
                    </a:cubicBezTo>
                    <a:cubicBezTo>
                      <a:pt x="711" y="786"/>
                      <a:pt x="723" y="774"/>
                      <a:pt x="744" y="749"/>
                    </a:cubicBezTo>
                    <a:cubicBezTo>
                      <a:pt x="766" y="724"/>
                      <a:pt x="797" y="649"/>
                      <a:pt x="807" y="614"/>
                    </a:cubicBezTo>
                    <a:cubicBezTo>
                      <a:pt x="817" y="579"/>
                      <a:pt x="817" y="539"/>
                      <a:pt x="807" y="506"/>
                    </a:cubicBezTo>
                    <a:cubicBezTo>
                      <a:pt x="797" y="473"/>
                      <a:pt x="789" y="431"/>
                      <a:pt x="801" y="409"/>
                    </a:cubicBezTo>
                    <a:cubicBezTo>
                      <a:pt x="812" y="388"/>
                      <a:pt x="844" y="379"/>
                      <a:pt x="877" y="365"/>
                    </a:cubicBezTo>
                    <a:cubicBezTo>
                      <a:pt x="911" y="350"/>
                      <a:pt x="951" y="318"/>
                      <a:pt x="977" y="303"/>
                    </a:cubicBezTo>
                    <a:cubicBezTo>
                      <a:pt x="1004" y="288"/>
                      <a:pt x="1024" y="278"/>
                      <a:pt x="1024" y="241"/>
                    </a:cubicBezTo>
                    <a:cubicBezTo>
                      <a:pt x="1024" y="228"/>
                      <a:pt x="1025" y="214"/>
                      <a:pt x="1026" y="200"/>
                    </a:cubicBezTo>
                    <a:cubicBezTo>
                      <a:pt x="1000" y="197"/>
                      <a:pt x="998" y="191"/>
                      <a:pt x="991" y="180"/>
                    </a:cubicBezTo>
                    <a:cubicBezTo>
                      <a:pt x="982" y="169"/>
                      <a:pt x="984" y="158"/>
                      <a:pt x="986" y="137"/>
                    </a:cubicBezTo>
                    <a:cubicBezTo>
                      <a:pt x="988" y="116"/>
                      <a:pt x="978" y="117"/>
                      <a:pt x="967" y="119"/>
                    </a:cubicBezTo>
                    <a:cubicBezTo>
                      <a:pt x="957" y="122"/>
                      <a:pt x="944" y="119"/>
                      <a:pt x="921" y="118"/>
                    </a:cubicBezTo>
                    <a:cubicBezTo>
                      <a:pt x="899" y="117"/>
                      <a:pt x="878" y="108"/>
                      <a:pt x="861" y="97"/>
                    </a:cubicBezTo>
                    <a:cubicBezTo>
                      <a:pt x="843" y="87"/>
                      <a:pt x="837" y="77"/>
                      <a:pt x="836" y="66"/>
                    </a:cubicBezTo>
                    <a:cubicBezTo>
                      <a:pt x="835" y="54"/>
                      <a:pt x="838" y="46"/>
                      <a:pt x="843" y="26"/>
                    </a:cubicBezTo>
                    <a:cubicBezTo>
                      <a:pt x="848" y="6"/>
                      <a:pt x="839" y="9"/>
                      <a:pt x="828" y="7"/>
                    </a:cubicBezTo>
                    <a:cubicBezTo>
                      <a:pt x="819" y="5"/>
                      <a:pt x="811" y="2"/>
                      <a:pt x="796" y="0"/>
                    </a:cubicBezTo>
                    <a:cubicBezTo>
                      <a:pt x="795" y="18"/>
                      <a:pt x="793" y="34"/>
                      <a:pt x="786" y="39"/>
                    </a:cubicBezTo>
                    <a:cubicBezTo>
                      <a:pt x="772" y="50"/>
                      <a:pt x="745" y="62"/>
                      <a:pt x="735" y="76"/>
                    </a:cubicBezTo>
                    <a:cubicBezTo>
                      <a:pt x="724" y="90"/>
                      <a:pt x="731" y="94"/>
                      <a:pt x="738" y="102"/>
                    </a:cubicBezTo>
                    <a:cubicBezTo>
                      <a:pt x="745" y="111"/>
                      <a:pt x="756" y="134"/>
                      <a:pt x="721" y="124"/>
                    </a:cubicBezTo>
                    <a:cubicBezTo>
                      <a:pt x="685" y="113"/>
                      <a:pt x="638" y="94"/>
                      <a:pt x="626" y="83"/>
                    </a:cubicBezTo>
                    <a:cubicBezTo>
                      <a:pt x="613" y="73"/>
                      <a:pt x="605" y="66"/>
                      <a:pt x="580" y="71"/>
                    </a:cubicBezTo>
                    <a:cubicBezTo>
                      <a:pt x="555" y="76"/>
                      <a:pt x="499" y="62"/>
                      <a:pt x="468" y="57"/>
                    </a:cubicBezTo>
                    <a:cubicBezTo>
                      <a:pt x="436" y="51"/>
                      <a:pt x="334" y="39"/>
                      <a:pt x="302" y="57"/>
                    </a:cubicBezTo>
                    <a:cubicBezTo>
                      <a:pt x="271" y="74"/>
                      <a:pt x="260" y="92"/>
                      <a:pt x="251" y="111"/>
                    </a:cubicBezTo>
                    <a:cubicBezTo>
                      <a:pt x="243" y="131"/>
                      <a:pt x="194" y="231"/>
                      <a:pt x="169" y="261"/>
                    </a:cubicBezTo>
                    <a:cubicBezTo>
                      <a:pt x="144" y="290"/>
                      <a:pt x="92" y="340"/>
                      <a:pt x="64" y="359"/>
                    </a:cubicBezTo>
                    <a:cubicBezTo>
                      <a:pt x="35" y="378"/>
                      <a:pt x="28" y="383"/>
                      <a:pt x="16" y="412"/>
                    </a:cubicBezTo>
                    <a:cubicBezTo>
                      <a:pt x="6" y="436"/>
                      <a:pt x="0" y="475"/>
                      <a:pt x="13" y="510"/>
                    </a:cubicBezTo>
                    <a:cubicBezTo>
                      <a:pt x="20" y="532"/>
                      <a:pt x="31" y="555"/>
                      <a:pt x="35" y="577"/>
                    </a:cubicBezTo>
                    <a:cubicBezTo>
                      <a:pt x="42" y="583"/>
                      <a:pt x="49" y="590"/>
                      <a:pt x="55" y="595"/>
                    </a:cubicBezTo>
                    <a:cubicBezTo>
                      <a:pt x="72" y="611"/>
                      <a:pt x="78" y="628"/>
                      <a:pt x="109" y="635"/>
                    </a:cubicBezTo>
                    <a:cubicBezTo>
                      <a:pt x="139" y="642"/>
                      <a:pt x="145" y="654"/>
                      <a:pt x="153" y="670"/>
                    </a:cubicBezTo>
                    <a:cubicBezTo>
                      <a:pt x="161" y="686"/>
                      <a:pt x="182" y="732"/>
                      <a:pt x="193" y="751"/>
                    </a:cubicBezTo>
                    <a:cubicBezTo>
                      <a:pt x="203" y="769"/>
                      <a:pt x="256" y="801"/>
                      <a:pt x="270" y="810"/>
                    </a:cubicBezTo>
                    <a:cubicBezTo>
                      <a:pt x="284" y="820"/>
                      <a:pt x="311" y="825"/>
                      <a:pt x="332" y="844"/>
                    </a:cubicBezTo>
                    <a:cubicBezTo>
                      <a:pt x="353" y="864"/>
                      <a:pt x="353" y="854"/>
                      <a:pt x="370" y="835"/>
                    </a:cubicBezTo>
                    <a:cubicBezTo>
                      <a:pt x="386" y="816"/>
                      <a:pt x="394" y="826"/>
                      <a:pt x="404" y="830"/>
                    </a:cubicBezTo>
                    <a:cubicBezTo>
                      <a:pt x="415" y="833"/>
                      <a:pt x="469" y="849"/>
                      <a:pt x="504" y="865"/>
                    </a:cubicBezTo>
                    <a:cubicBezTo>
                      <a:pt x="518" y="871"/>
                      <a:pt x="537" y="880"/>
                      <a:pt x="556" y="890"/>
                    </a:cubicBezTo>
                    <a:cubicBezTo>
                      <a:pt x="577" y="854"/>
                      <a:pt x="603" y="820"/>
                      <a:pt x="626" y="799"/>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21" name="Freeform 528">
                <a:extLst>
                  <a:ext uri="{FF2B5EF4-FFF2-40B4-BE49-F238E27FC236}">
                    <a16:creationId xmlns:a16="http://schemas.microsoft.com/office/drawing/2014/main" id="{8AD4D69E-A32C-BA4E-BB22-DB9C5BBEB04E}"/>
                  </a:ext>
                </a:extLst>
              </p:cNvPr>
              <p:cNvSpPr>
                <a:spLocks/>
              </p:cNvSpPr>
              <p:nvPr/>
            </p:nvSpPr>
            <p:spPr bwMode="auto">
              <a:xfrm>
                <a:off x="2831467" y="4518246"/>
                <a:ext cx="127210" cy="226678"/>
              </a:xfrm>
              <a:custGeom>
                <a:avLst/>
                <a:gdLst>
                  <a:gd name="T0" fmla="*/ 636 w 693"/>
                  <a:gd name="T1" fmla="*/ 394 h 1235"/>
                  <a:gd name="T2" fmla="*/ 691 w 693"/>
                  <a:gd name="T3" fmla="*/ 277 h 1235"/>
                  <a:gd name="T4" fmla="*/ 636 w 693"/>
                  <a:gd name="T5" fmla="*/ 182 h 1235"/>
                  <a:gd name="T6" fmla="*/ 604 w 693"/>
                  <a:gd name="T7" fmla="*/ 43 h 1235"/>
                  <a:gd name="T8" fmla="*/ 480 w 693"/>
                  <a:gd name="T9" fmla="*/ 1 h 1235"/>
                  <a:gd name="T10" fmla="*/ 471 w 693"/>
                  <a:gd name="T11" fmla="*/ 0 h 1235"/>
                  <a:gd name="T12" fmla="*/ 469 w 693"/>
                  <a:gd name="T13" fmla="*/ 41 h 1235"/>
                  <a:gd name="T14" fmla="*/ 422 w 693"/>
                  <a:gd name="T15" fmla="*/ 103 h 1235"/>
                  <a:gd name="T16" fmla="*/ 322 w 693"/>
                  <a:gd name="T17" fmla="*/ 165 h 1235"/>
                  <a:gd name="T18" fmla="*/ 246 w 693"/>
                  <a:gd name="T19" fmla="*/ 209 h 1235"/>
                  <a:gd name="T20" fmla="*/ 252 w 693"/>
                  <a:gd name="T21" fmla="*/ 306 h 1235"/>
                  <a:gd name="T22" fmla="*/ 252 w 693"/>
                  <a:gd name="T23" fmla="*/ 414 h 1235"/>
                  <a:gd name="T24" fmla="*/ 189 w 693"/>
                  <a:gd name="T25" fmla="*/ 549 h 1235"/>
                  <a:gd name="T26" fmla="*/ 133 w 693"/>
                  <a:gd name="T27" fmla="*/ 582 h 1235"/>
                  <a:gd name="T28" fmla="*/ 71 w 693"/>
                  <a:gd name="T29" fmla="*/ 599 h 1235"/>
                  <a:gd name="T30" fmla="*/ 1 w 693"/>
                  <a:gd name="T31" fmla="*/ 690 h 1235"/>
                  <a:gd name="T32" fmla="*/ 57 w 693"/>
                  <a:gd name="T33" fmla="*/ 790 h 1235"/>
                  <a:gd name="T34" fmla="*/ 11 w 693"/>
                  <a:gd name="T35" fmla="*/ 893 h 1235"/>
                  <a:gd name="T36" fmla="*/ 48 w 693"/>
                  <a:gd name="T37" fmla="*/ 935 h 1235"/>
                  <a:gd name="T38" fmla="*/ 102 w 693"/>
                  <a:gd name="T39" fmla="*/ 970 h 1235"/>
                  <a:gd name="T40" fmla="*/ 167 w 693"/>
                  <a:gd name="T41" fmla="*/ 923 h 1235"/>
                  <a:gd name="T42" fmla="*/ 249 w 693"/>
                  <a:gd name="T43" fmla="*/ 1011 h 1235"/>
                  <a:gd name="T44" fmla="*/ 228 w 693"/>
                  <a:gd name="T45" fmla="*/ 1032 h 1235"/>
                  <a:gd name="T46" fmla="*/ 200 w 693"/>
                  <a:gd name="T47" fmla="*/ 1000 h 1235"/>
                  <a:gd name="T48" fmla="*/ 184 w 693"/>
                  <a:gd name="T49" fmla="*/ 1009 h 1235"/>
                  <a:gd name="T50" fmla="*/ 186 w 693"/>
                  <a:gd name="T51" fmla="*/ 1109 h 1235"/>
                  <a:gd name="T52" fmla="*/ 205 w 693"/>
                  <a:gd name="T53" fmla="*/ 1127 h 1235"/>
                  <a:gd name="T54" fmla="*/ 256 w 693"/>
                  <a:gd name="T55" fmla="*/ 1085 h 1235"/>
                  <a:gd name="T56" fmla="*/ 278 w 693"/>
                  <a:gd name="T57" fmla="*/ 1114 h 1235"/>
                  <a:gd name="T58" fmla="*/ 222 w 693"/>
                  <a:gd name="T59" fmla="*/ 1153 h 1235"/>
                  <a:gd name="T60" fmla="*/ 290 w 693"/>
                  <a:gd name="T61" fmla="*/ 1235 h 1235"/>
                  <a:gd name="T62" fmla="*/ 503 w 693"/>
                  <a:gd name="T63" fmla="*/ 1059 h 1235"/>
                  <a:gd name="T64" fmla="*/ 604 w 693"/>
                  <a:gd name="T65" fmla="*/ 972 h 1235"/>
                  <a:gd name="T66" fmla="*/ 616 w 693"/>
                  <a:gd name="T67" fmla="*/ 973 h 1235"/>
                  <a:gd name="T68" fmla="*/ 601 w 693"/>
                  <a:gd name="T69" fmla="*/ 746 h 1235"/>
                  <a:gd name="T70" fmla="*/ 578 w 693"/>
                  <a:gd name="T71" fmla="*/ 512 h 1235"/>
                  <a:gd name="T72" fmla="*/ 636 w 693"/>
                  <a:gd name="T73" fmla="*/ 394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3" h="1235">
                    <a:moveTo>
                      <a:pt x="636" y="394"/>
                    </a:moveTo>
                    <a:cubicBezTo>
                      <a:pt x="666" y="347"/>
                      <a:pt x="693" y="319"/>
                      <a:pt x="691" y="277"/>
                    </a:cubicBezTo>
                    <a:cubicBezTo>
                      <a:pt x="689" y="234"/>
                      <a:pt x="672" y="229"/>
                      <a:pt x="636" y="182"/>
                    </a:cubicBezTo>
                    <a:cubicBezTo>
                      <a:pt x="607" y="142"/>
                      <a:pt x="588" y="88"/>
                      <a:pt x="604" y="43"/>
                    </a:cubicBezTo>
                    <a:cubicBezTo>
                      <a:pt x="569" y="25"/>
                      <a:pt x="507" y="4"/>
                      <a:pt x="480" y="1"/>
                    </a:cubicBezTo>
                    <a:cubicBezTo>
                      <a:pt x="477" y="1"/>
                      <a:pt x="474" y="1"/>
                      <a:pt x="471" y="0"/>
                    </a:cubicBezTo>
                    <a:cubicBezTo>
                      <a:pt x="470" y="14"/>
                      <a:pt x="469" y="28"/>
                      <a:pt x="469" y="41"/>
                    </a:cubicBezTo>
                    <a:cubicBezTo>
                      <a:pt x="469" y="78"/>
                      <a:pt x="449" y="88"/>
                      <a:pt x="422" y="103"/>
                    </a:cubicBezTo>
                    <a:cubicBezTo>
                      <a:pt x="396" y="118"/>
                      <a:pt x="356" y="150"/>
                      <a:pt x="322" y="165"/>
                    </a:cubicBezTo>
                    <a:cubicBezTo>
                      <a:pt x="289" y="179"/>
                      <a:pt x="257" y="188"/>
                      <a:pt x="246" y="209"/>
                    </a:cubicBezTo>
                    <a:cubicBezTo>
                      <a:pt x="234" y="231"/>
                      <a:pt x="242" y="273"/>
                      <a:pt x="252" y="306"/>
                    </a:cubicBezTo>
                    <a:cubicBezTo>
                      <a:pt x="262" y="339"/>
                      <a:pt x="262" y="379"/>
                      <a:pt x="252" y="414"/>
                    </a:cubicBezTo>
                    <a:cubicBezTo>
                      <a:pt x="242" y="449"/>
                      <a:pt x="211" y="524"/>
                      <a:pt x="189" y="549"/>
                    </a:cubicBezTo>
                    <a:cubicBezTo>
                      <a:pt x="168" y="574"/>
                      <a:pt x="156" y="586"/>
                      <a:pt x="133" y="582"/>
                    </a:cubicBezTo>
                    <a:cubicBezTo>
                      <a:pt x="109" y="579"/>
                      <a:pt x="89" y="582"/>
                      <a:pt x="71" y="599"/>
                    </a:cubicBezTo>
                    <a:cubicBezTo>
                      <a:pt x="48" y="620"/>
                      <a:pt x="22" y="654"/>
                      <a:pt x="1" y="690"/>
                    </a:cubicBezTo>
                    <a:cubicBezTo>
                      <a:pt x="40" y="713"/>
                      <a:pt x="77" y="747"/>
                      <a:pt x="57" y="790"/>
                    </a:cubicBezTo>
                    <a:cubicBezTo>
                      <a:pt x="32" y="841"/>
                      <a:pt x="22" y="877"/>
                      <a:pt x="11" y="893"/>
                    </a:cubicBezTo>
                    <a:cubicBezTo>
                      <a:pt x="0" y="909"/>
                      <a:pt x="25" y="923"/>
                      <a:pt x="48" y="935"/>
                    </a:cubicBezTo>
                    <a:cubicBezTo>
                      <a:pt x="65" y="944"/>
                      <a:pt x="83" y="957"/>
                      <a:pt x="102" y="970"/>
                    </a:cubicBezTo>
                    <a:cubicBezTo>
                      <a:pt x="167" y="923"/>
                      <a:pt x="167" y="923"/>
                      <a:pt x="167" y="923"/>
                    </a:cubicBezTo>
                    <a:cubicBezTo>
                      <a:pt x="249" y="1011"/>
                      <a:pt x="249" y="1011"/>
                      <a:pt x="249" y="1011"/>
                    </a:cubicBezTo>
                    <a:cubicBezTo>
                      <a:pt x="228" y="1032"/>
                      <a:pt x="228" y="1032"/>
                      <a:pt x="228" y="1032"/>
                    </a:cubicBezTo>
                    <a:cubicBezTo>
                      <a:pt x="200" y="1000"/>
                      <a:pt x="200" y="1000"/>
                      <a:pt x="200" y="1000"/>
                    </a:cubicBezTo>
                    <a:cubicBezTo>
                      <a:pt x="194" y="998"/>
                      <a:pt x="184" y="1009"/>
                      <a:pt x="184" y="1009"/>
                    </a:cubicBezTo>
                    <a:cubicBezTo>
                      <a:pt x="186" y="1109"/>
                      <a:pt x="186" y="1109"/>
                      <a:pt x="186" y="1109"/>
                    </a:cubicBezTo>
                    <a:cubicBezTo>
                      <a:pt x="205" y="1127"/>
                      <a:pt x="205" y="1127"/>
                      <a:pt x="205" y="1127"/>
                    </a:cubicBezTo>
                    <a:cubicBezTo>
                      <a:pt x="205" y="1127"/>
                      <a:pt x="243" y="1095"/>
                      <a:pt x="256" y="1085"/>
                    </a:cubicBezTo>
                    <a:cubicBezTo>
                      <a:pt x="275" y="1070"/>
                      <a:pt x="289" y="1103"/>
                      <a:pt x="278" y="1114"/>
                    </a:cubicBezTo>
                    <a:cubicBezTo>
                      <a:pt x="267" y="1124"/>
                      <a:pt x="222" y="1153"/>
                      <a:pt x="222" y="1153"/>
                    </a:cubicBezTo>
                    <a:cubicBezTo>
                      <a:pt x="290" y="1235"/>
                      <a:pt x="290" y="1235"/>
                      <a:pt x="290" y="1235"/>
                    </a:cubicBezTo>
                    <a:cubicBezTo>
                      <a:pt x="503" y="1059"/>
                      <a:pt x="503" y="1059"/>
                      <a:pt x="503" y="1059"/>
                    </a:cubicBezTo>
                    <a:cubicBezTo>
                      <a:pt x="534" y="1054"/>
                      <a:pt x="604" y="972"/>
                      <a:pt x="604" y="972"/>
                    </a:cubicBezTo>
                    <a:cubicBezTo>
                      <a:pt x="616" y="973"/>
                      <a:pt x="616" y="973"/>
                      <a:pt x="616" y="973"/>
                    </a:cubicBezTo>
                    <a:cubicBezTo>
                      <a:pt x="612" y="907"/>
                      <a:pt x="606" y="796"/>
                      <a:pt x="601" y="746"/>
                    </a:cubicBezTo>
                    <a:cubicBezTo>
                      <a:pt x="596" y="691"/>
                      <a:pt x="557" y="588"/>
                      <a:pt x="578" y="512"/>
                    </a:cubicBezTo>
                    <a:cubicBezTo>
                      <a:pt x="591" y="468"/>
                      <a:pt x="612" y="434"/>
                      <a:pt x="636" y="394"/>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22" name="Freeform 529">
                <a:extLst>
                  <a:ext uri="{FF2B5EF4-FFF2-40B4-BE49-F238E27FC236}">
                    <a16:creationId xmlns:a16="http://schemas.microsoft.com/office/drawing/2014/main" id="{71AAE828-10AC-8C4A-8731-9A630EFA2499}"/>
                  </a:ext>
                </a:extLst>
              </p:cNvPr>
              <p:cNvSpPr>
                <a:spLocks/>
              </p:cNvSpPr>
              <p:nvPr/>
            </p:nvSpPr>
            <p:spPr bwMode="auto">
              <a:xfrm>
                <a:off x="2482552" y="4540859"/>
                <a:ext cx="223725" cy="224269"/>
              </a:xfrm>
              <a:custGeom>
                <a:avLst/>
                <a:gdLst>
                  <a:gd name="T0" fmla="*/ 425 w 1219"/>
                  <a:gd name="T1" fmla="*/ 721 h 1222"/>
                  <a:gd name="T2" fmla="*/ 527 w 1219"/>
                  <a:gd name="T3" fmla="*/ 800 h 1222"/>
                  <a:gd name="T4" fmla="*/ 638 w 1219"/>
                  <a:gd name="T5" fmla="*/ 970 h 1222"/>
                  <a:gd name="T6" fmla="*/ 895 w 1219"/>
                  <a:gd name="T7" fmla="*/ 1188 h 1222"/>
                  <a:gd name="T8" fmla="*/ 1133 w 1219"/>
                  <a:gd name="T9" fmla="*/ 1220 h 1222"/>
                  <a:gd name="T10" fmla="*/ 1162 w 1219"/>
                  <a:gd name="T11" fmla="*/ 1137 h 1222"/>
                  <a:gd name="T12" fmla="*/ 1216 w 1219"/>
                  <a:gd name="T13" fmla="*/ 1051 h 1222"/>
                  <a:gd name="T14" fmla="*/ 1202 w 1219"/>
                  <a:gd name="T15" fmla="*/ 972 h 1222"/>
                  <a:gd name="T16" fmla="*/ 1188 w 1219"/>
                  <a:gd name="T17" fmla="*/ 899 h 1222"/>
                  <a:gd name="T18" fmla="*/ 1143 w 1219"/>
                  <a:gd name="T19" fmla="*/ 856 h 1222"/>
                  <a:gd name="T20" fmla="*/ 1041 w 1219"/>
                  <a:gd name="T21" fmla="*/ 822 h 1222"/>
                  <a:gd name="T22" fmla="*/ 1000 w 1219"/>
                  <a:gd name="T23" fmla="*/ 754 h 1222"/>
                  <a:gd name="T24" fmla="*/ 933 w 1219"/>
                  <a:gd name="T25" fmla="*/ 678 h 1222"/>
                  <a:gd name="T26" fmla="*/ 992 w 1219"/>
                  <a:gd name="T27" fmla="*/ 594 h 1222"/>
                  <a:gd name="T28" fmla="*/ 1034 w 1219"/>
                  <a:gd name="T29" fmla="*/ 509 h 1222"/>
                  <a:gd name="T30" fmla="*/ 1079 w 1219"/>
                  <a:gd name="T31" fmla="*/ 456 h 1222"/>
                  <a:gd name="T32" fmla="*/ 1020 w 1219"/>
                  <a:gd name="T33" fmla="*/ 416 h 1222"/>
                  <a:gd name="T34" fmla="*/ 1029 w 1219"/>
                  <a:gd name="T35" fmla="*/ 332 h 1222"/>
                  <a:gd name="T36" fmla="*/ 1038 w 1219"/>
                  <a:gd name="T37" fmla="*/ 258 h 1222"/>
                  <a:gd name="T38" fmla="*/ 939 w 1219"/>
                  <a:gd name="T39" fmla="*/ 181 h 1222"/>
                  <a:gd name="T40" fmla="*/ 870 w 1219"/>
                  <a:gd name="T41" fmla="*/ 109 h 1222"/>
                  <a:gd name="T42" fmla="*/ 739 w 1219"/>
                  <a:gd name="T43" fmla="*/ 101 h 1222"/>
                  <a:gd name="T44" fmla="*/ 519 w 1219"/>
                  <a:gd name="T45" fmla="*/ 257 h 1222"/>
                  <a:gd name="T46" fmla="*/ 471 w 1219"/>
                  <a:gd name="T47" fmla="*/ 184 h 1222"/>
                  <a:gd name="T48" fmla="*/ 492 w 1219"/>
                  <a:gd name="T49" fmla="*/ 121 h 1222"/>
                  <a:gd name="T50" fmla="*/ 446 w 1219"/>
                  <a:gd name="T51" fmla="*/ 85 h 1222"/>
                  <a:gd name="T52" fmla="*/ 457 w 1219"/>
                  <a:gd name="T53" fmla="*/ 10 h 1222"/>
                  <a:gd name="T54" fmla="*/ 384 w 1219"/>
                  <a:gd name="T55" fmla="*/ 38 h 1222"/>
                  <a:gd name="T56" fmla="*/ 172 w 1219"/>
                  <a:gd name="T57" fmla="*/ 273 h 1222"/>
                  <a:gd name="T58" fmla="*/ 14 w 1219"/>
                  <a:gd name="T59" fmla="*/ 387 h 1222"/>
                  <a:gd name="T60" fmla="*/ 75 w 1219"/>
                  <a:gd name="T61" fmla="*/ 496 h 1222"/>
                  <a:gd name="T62" fmla="*/ 204 w 1219"/>
                  <a:gd name="T63" fmla="*/ 469 h 1222"/>
                  <a:gd name="T64" fmla="*/ 261 w 1219"/>
                  <a:gd name="T65" fmla="*/ 680 h 1222"/>
                  <a:gd name="T66" fmla="*/ 369 w 1219"/>
                  <a:gd name="T67" fmla="*/ 704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19" h="1222">
                    <a:moveTo>
                      <a:pt x="369" y="704"/>
                    </a:moveTo>
                    <a:cubicBezTo>
                      <a:pt x="397" y="717"/>
                      <a:pt x="399" y="722"/>
                      <a:pt x="425" y="721"/>
                    </a:cubicBezTo>
                    <a:cubicBezTo>
                      <a:pt x="451" y="719"/>
                      <a:pt x="485" y="718"/>
                      <a:pt x="497" y="746"/>
                    </a:cubicBezTo>
                    <a:cubicBezTo>
                      <a:pt x="508" y="774"/>
                      <a:pt x="521" y="790"/>
                      <a:pt x="527" y="800"/>
                    </a:cubicBezTo>
                    <a:cubicBezTo>
                      <a:pt x="533" y="811"/>
                      <a:pt x="554" y="826"/>
                      <a:pt x="562" y="847"/>
                    </a:cubicBezTo>
                    <a:cubicBezTo>
                      <a:pt x="570" y="868"/>
                      <a:pt x="624" y="951"/>
                      <a:pt x="638" y="970"/>
                    </a:cubicBezTo>
                    <a:cubicBezTo>
                      <a:pt x="652" y="989"/>
                      <a:pt x="762" y="1084"/>
                      <a:pt x="782" y="1102"/>
                    </a:cubicBezTo>
                    <a:cubicBezTo>
                      <a:pt x="802" y="1121"/>
                      <a:pt x="869" y="1174"/>
                      <a:pt x="895" y="1188"/>
                    </a:cubicBezTo>
                    <a:cubicBezTo>
                      <a:pt x="924" y="1203"/>
                      <a:pt x="955" y="1222"/>
                      <a:pt x="1005" y="1202"/>
                    </a:cubicBezTo>
                    <a:cubicBezTo>
                      <a:pt x="1023" y="1194"/>
                      <a:pt x="1085" y="1191"/>
                      <a:pt x="1133" y="1220"/>
                    </a:cubicBezTo>
                    <a:cubicBezTo>
                      <a:pt x="1140" y="1212"/>
                      <a:pt x="1143" y="1203"/>
                      <a:pt x="1143" y="1183"/>
                    </a:cubicBezTo>
                    <a:cubicBezTo>
                      <a:pt x="1143" y="1156"/>
                      <a:pt x="1149" y="1148"/>
                      <a:pt x="1162" y="1137"/>
                    </a:cubicBezTo>
                    <a:cubicBezTo>
                      <a:pt x="1175" y="1127"/>
                      <a:pt x="1186" y="1113"/>
                      <a:pt x="1200" y="1096"/>
                    </a:cubicBezTo>
                    <a:cubicBezTo>
                      <a:pt x="1215" y="1080"/>
                      <a:pt x="1219" y="1063"/>
                      <a:pt x="1216" y="1051"/>
                    </a:cubicBezTo>
                    <a:cubicBezTo>
                      <a:pt x="1212" y="1039"/>
                      <a:pt x="1210" y="1026"/>
                      <a:pt x="1211" y="1013"/>
                    </a:cubicBezTo>
                    <a:cubicBezTo>
                      <a:pt x="1212" y="1000"/>
                      <a:pt x="1202" y="996"/>
                      <a:pt x="1202" y="972"/>
                    </a:cubicBezTo>
                    <a:cubicBezTo>
                      <a:pt x="1202" y="949"/>
                      <a:pt x="1188" y="951"/>
                      <a:pt x="1181" y="935"/>
                    </a:cubicBezTo>
                    <a:cubicBezTo>
                      <a:pt x="1174" y="918"/>
                      <a:pt x="1183" y="907"/>
                      <a:pt x="1188" y="899"/>
                    </a:cubicBezTo>
                    <a:cubicBezTo>
                      <a:pt x="1192" y="890"/>
                      <a:pt x="1189" y="887"/>
                      <a:pt x="1184" y="881"/>
                    </a:cubicBezTo>
                    <a:cubicBezTo>
                      <a:pt x="1179" y="875"/>
                      <a:pt x="1159" y="865"/>
                      <a:pt x="1143" y="856"/>
                    </a:cubicBezTo>
                    <a:cubicBezTo>
                      <a:pt x="1127" y="848"/>
                      <a:pt x="1102" y="840"/>
                      <a:pt x="1085" y="841"/>
                    </a:cubicBezTo>
                    <a:cubicBezTo>
                      <a:pt x="1067" y="842"/>
                      <a:pt x="1061" y="831"/>
                      <a:pt x="1041" y="822"/>
                    </a:cubicBezTo>
                    <a:cubicBezTo>
                      <a:pt x="1021" y="814"/>
                      <a:pt x="1020" y="805"/>
                      <a:pt x="1027" y="788"/>
                    </a:cubicBezTo>
                    <a:cubicBezTo>
                      <a:pt x="1034" y="772"/>
                      <a:pt x="1011" y="762"/>
                      <a:pt x="1000" y="754"/>
                    </a:cubicBezTo>
                    <a:cubicBezTo>
                      <a:pt x="990" y="747"/>
                      <a:pt x="979" y="731"/>
                      <a:pt x="973" y="717"/>
                    </a:cubicBezTo>
                    <a:cubicBezTo>
                      <a:pt x="967" y="703"/>
                      <a:pt x="946" y="689"/>
                      <a:pt x="933" y="678"/>
                    </a:cubicBezTo>
                    <a:cubicBezTo>
                      <a:pt x="921" y="668"/>
                      <a:pt x="936" y="646"/>
                      <a:pt x="944" y="635"/>
                    </a:cubicBezTo>
                    <a:cubicBezTo>
                      <a:pt x="952" y="624"/>
                      <a:pt x="974" y="609"/>
                      <a:pt x="992" y="594"/>
                    </a:cubicBezTo>
                    <a:cubicBezTo>
                      <a:pt x="1010" y="579"/>
                      <a:pt x="1010" y="568"/>
                      <a:pt x="1028" y="554"/>
                    </a:cubicBezTo>
                    <a:cubicBezTo>
                      <a:pt x="1047" y="540"/>
                      <a:pt x="1045" y="534"/>
                      <a:pt x="1034" y="509"/>
                    </a:cubicBezTo>
                    <a:cubicBezTo>
                      <a:pt x="1024" y="483"/>
                      <a:pt x="1045" y="468"/>
                      <a:pt x="1069" y="459"/>
                    </a:cubicBezTo>
                    <a:cubicBezTo>
                      <a:pt x="1073" y="458"/>
                      <a:pt x="1076" y="457"/>
                      <a:pt x="1079" y="456"/>
                    </a:cubicBezTo>
                    <a:cubicBezTo>
                      <a:pt x="1073" y="440"/>
                      <a:pt x="1063" y="422"/>
                      <a:pt x="1054" y="417"/>
                    </a:cubicBezTo>
                    <a:cubicBezTo>
                      <a:pt x="1042" y="411"/>
                      <a:pt x="1029" y="423"/>
                      <a:pt x="1020" y="416"/>
                    </a:cubicBezTo>
                    <a:cubicBezTo>
                      <a:pt x="1011" y="409"/>
                      <a:pt x="1029" y="376"/>
                      <a:pt x="1031" y="368"/>
                    </a:cubicBezTo>
                    <a:cubicBezTo>
                      <a:pt x="1032" y="360"/>
                      <a:pt x="1029" y="339"/>
                      <a:pt x="1029" y="332"/>
                    </a:cubicBezTo>
                    <a:cubicBezTo>
                      <a:pt x="1029" y="325"/>
                      <a:pt x="1044" y="297"/>
                      <a:pt x="1047" y="280"/>
                    </a:cubicBezTo>
                    <a:cubicBezTo>
                      <a:pt x="1051" y="264"/>
                      <a:pt x="1041" y="260"/>
                      <a:pt x="1038" y="258"/>
                    </a:cubicBezTo>
                    <a:cubicBezTo>
                      <a:pt x="1034" y="256"/>
                      <a:pt x="1011" y="233"/>
                      <a:pt x="999" y="226"/>
                    </a:cubicBezTo>
                    <a:cubicBezTo>
                      <a:pt x="987" y="219"/>
                      <a:pt x="956" y="189"/>
                      <a:pt x="939" y="181"/>
                    </a:cubicBezTo>
                    <a:cubicBezTo>
                      <a:pt x="923" y="172"/>
                      <a:pt x="903" y="150"/>
                      <a:pt x="895" y="137"/>
                    </a:cubicBezTo>
                    <a:cubicBezTo>
                      <a:pt x="887" y="124"/>
                      <a:pt x="881" y="111"/>
                      <a:pt x="870" y="109"/>
                    </a:cubicBezTo>
                    <a:cubicBezTo>
                      <a:pt x="860" y="107"/>
                      <a:pt x="835" y="93"/>
                      <a:pt x="812" y="86"/>
                    </a:cubicBezTo>
                    <a:cubicBezTo>
                      <a:pt x="788" y="79"/>
                      <a:pt x="757" y="95"/>
                      <a:pt x="739" y="101"/>
                    </a:cubicBezTo>
                    <a:cubicBezTo>
                      <a:pt x="721" y="107"/>
                      <a:pt x="682" y="123"/>
                      <a:pt x="661" y="142"/>
                    </a:cubicBezTo>
                    <a:cubicBezTo>
                      <a:pt x="639" y="161"/>
                      <a:pt x="553" y="219"/>
                      <a:pt x="519" y="257"/>
                    </a:cubicBezTo>
                    <a:cubicBezTo>
                      <a:pt x="519" y="257"/>
                      <a:pt x="508" y="249"/>
                      <a:pt x="500" y="237"/>
                    </a:cubicBezTo>
                    <a:cubicBezTo>
                      <a:pt x="492" y="225"/>
                      <a:pt x="479" y="212"/>
                      <a:pt x="471" y="184"/>
                    </a:cubicBezTo>
                    <a:cubicBezTo>
                      <a:pt x="463" y="155"/>
                      <a:pt x="472" y="152"/>
                      <a:pt x="485" y="144"/>
                    </a:cubicBezTo>
                    <a:cubicBezTo>
                      <a:pt x="497" y="136"/>
                      <a:pt x="493" y="129"/>
                      <a:pt x="492" y="121"/>
                    </a:cubicBezTo>
                    <a:cubicBezTo>
                      <a:pt x="490" y="113"/>
                      <a:pt x="481" y="102"/>
                      <a:pt x="470" y="98"/>
                    </a:cubicBezTo>
                    <a:cubicBezTo>
                      <a:pt x="458" y="95"/>
                      <a:pt x="456" y="97"/>
                      <a:pt x="446" y="85"/>
                    </a:cubicBezTo>
                    <a:cubicBezTo>
                      <a:pt x="435" y="72"/>
                      <a:pt x="430" y="60"/>
                      <a:pt x="440" y="42"/>
                    </a:cubicBezTo>
                    <a:cubicBezTo>
                      <a:pt x="451" y="25"/>
                      <a:pt x="454" y="25"/>
                      <a:pt x="457" y="10"/>
                    </a:cubicBezTo>
                    <a:cubicBezTo>
                      <a:pt x="457" y="6"/>
                      <a:pt x="457" y="2"/>
                      <a:pt x="455" y="0"/>
                    </a:cubicBezTo>
                    <a:cubicBezTo>
                      <a:pt x="429" y="10"/>
                      <a:pt x="400" y="26"/>
                      <a:pt x="384" y="38"/>
                    </a:cubicBezTo>
                    <a:cubicBezTo>
                      <a:pt x="362" y="54"/>
                      <a:pt x="282" y="155"/>
                      <a:pt x="259" y="189"/>
                    </a:cubicBezTo>
                    <a:cubicBezTo>
                      <a:pt x="235" y="223"/>
                      <a:pt x="198" y="263"/>
                      <a:pt x="172" y="273"/>
                    </a:cubicBezTo>
                    <a:cubicBezTo>
                      <a:pt x="146" y="284"/>
                      <a:pt x="123" y="304"/>
                      <a:pt x="110" y="321"/>
                    </a:cubicBezTo>
                    <a:cubicBezTo>
                      <a:pt x="83" y="358"/>
                      <a:pt x="53" y="371"/>
                      <a:pt x="14" y="387"/>
                    </a:cubicBezTo>
                    <a:cubicBezTo>
                      <a:pt x="0" y="395"/>
                      <a:pt x="11" y="439"/>
                      <a:pt x="23" y="469"/>
                    </a:cubicBezTo>
                    <a:cubicBezTo>
                      <a:pt x="35" y="498"/>
                      <a:pt x="53" y="497"/>
                      <a:pt x="75" y="496"/>
                    </a:cubicBezTo>
                    <a:cubicBezTo>
                      <a:pt x="96" y="494"/>
                      <a:pt x="125" y="495"/>
                      <a:pt x="143" y="488"/>
                    </a:cubicBezTo>
                    <a:cubicBezTo>
                      <a:pt x="161" y="481"/>
                      <a:pt x="169" y="477"/>
                      <a:pt x="204" y="469"/>
                    </a:cubicBezTo>
                    <a:cubicBezTo>
                      <a:pt x="201" y="483"/>
                      <a:pt x="205" y="595"/>
                      <a:pt x="209" y="619"/>
                    </a:cubicBezTo>
                    <a:cubicBezTo>
                      <a:pt x="214" y="643"/>
                      <a:pt x="247" y="660"/>
                      <a:pt x="261" y="680"/>
                    </a:cubicBezTo>
                    <a:cubicBezTo>
                      <a:pt x="264" y="685"/>
                      <a:pt x="269" y="692"/>
                      <a:pt x="273" y="699"/>
                    </a:cubicBezTo>
                    <a:cubicBezTo>
                      <a:pt x="311" y="697"/>
                      <a:pt x="349" y="695"/>
                      <a:pt x="369" y="704"/>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23" name="Freeform 530">
                <a:extLst>
                  <a:ext uri="{FF2B5EF4-FFF2-40B4-BE49-F238E27FC236}">
                    <a16:creationId xmlns:a16="http://schemas.microsoft.com/office/drawing/2014/main" id="{AD65B416-E3F0-3D4C-9965-98A9ED5960CF}"/>
                  </a:ext>
                </a:extLst>
              </p:cNvPr>
              <p:cNvSpPr>
                <a:spLocks/>
              </p:cNvSpPr>
              <p:nvPr/>
            </p:nvSpPr>
            <p:spPr bwMode="auto">
              <a:xfrm>
                <a:off x="2479754" y="4668380"/>
                <a:ext cx="203754" cy="259782"/>
              </a:xfrm>
              <a:custGeom>
                <a:avLst/>
                <a:gdLst>
                  <a:gd name="T0" fmla="*/ 715 w 1110"/>
                  <a:gd name="T1" fmla="*/ 1157 h 1415"/>
                  <a:gd name="T2" fmla="*/ 795 w 1110"/>
                  <a:gd name="T3" fmla="*/ 1060 h 1415"/>
                  <a:gd name="T4" fmla="*/ 836 w 1110"/>
                  <a:gd name="T5" fmla="*/ 993 h 1415"/>
                  <a:gd name="T6" fmla="*/ 704 w 1110"/>
                  <a:gd name="T7" fmla="*/ 932 h 1415"/>
                  <a:gd name="T8" fmla="*/ 808 w 1110"/>
                  <a:gd name="T9" fmla="*/ 916 h 1415"/>
                  <a:gd name="T10" fmla="*/ 925 w 1110"/>
                  <a:gd name="T11" fmla="*/ 919 h 1415"/>
                  <a:gd name="T12" fmla="*/ 994 w 1110"/>
                  <a:gd name="T13" fmla="*/ 855 h 1415"/>
                  <a:gd name="T14" fmla="*/ 1046 w 1110"/>
                  <a:gd name="T15" fmla="*/ 822 h 1415"/>
                  <a:gd name="T16" fmla="*/ 1049 w 1110"/>
                  <a:gd name="T17" fmla="*/ 769 h 1415"/>
                  <a:gd name="T18" fmla="*/ 1039 w 1110"/>
                  <a:gd name="T19" fmla="*/ 599 h 1415"/>
                  <a:gd name="T20" fmla="*/ 1110 w 1110"/>
                  <a:gd name="T21" fmla="*/ 509 h 1415"/>
                  <a:gd name="T22" fmla="*/ 1020 w 1110"/>
                  <a:gd name="T23" fmla="*/ 507 h 1415"/>
                  <a:gd name="T24" fmla="*/ 910 w 1110"/>
                  <a:gd name="T25" fmla="*/ 493 h 1415"/>
                  <a:gd name="T26" fmla="*/ 797 w 1110"/>
                  <a:gd name="T27" fmla="*/ 407 h 1415"/>
                  <a:gd name="T28" fmla="*/ 653 w 1110"/>
                  <a:gd name="T29" fmla="*/ 275 h 1415"/>
                  <a:gd name="T30" fmla="*/ 577 w 1110"/>
                  <a:gd name="T31" fmla="*/ 152 h 1415"/>
                  <a:gd name="T32" fmla="*/ 542 w 1110"/>
                  <a:gd name="T33" fmla="*/ 105 h 1415"/>
                  <a:gd name="T34" fmla="*/ 512 w 1110"/>
                  <a:gd name="T35" fmla="*/ 51 h 1415"/>
                  <a:gd name="T36" fmla="*/ 440 w 1110"/>
                  <a:gd name="T37" fmla="*/ 26 h 1415"/>
                  <a:gd name="T38" fmla="*/ 384 w 1110"/>
                  <a:gd name="T39" fmla="*/ 9 h 1415"/>
                  <a:gd name="T40" fmla="*/ 288 w 1110"/>
                  <a:gd name="T41" fmla="*/ 4 h 1415"/>
                  <a:gd name="T42" fmla="*/ 325 w 1110"/>
                  <a:gd name="T43" fmla="*/ 75 h 1415"/>
                  <a:gd name="T44" fmla="*/ 446 w 1110"/>
                  <a:gd name="T45" fmla="*/ 245 h 1415"/>
                  <a:gd name="T46" fmla="*/ 456 w 1110"/>
                  <a:gd name="T47" fmla="*/ 308 h 1415"/>
                  <a:gd name="T48" fmla="*/ 459 w 1110"/>
                  <a:gd name="T49" fmla="*/ 371 h 1415"/>
                  <a:gd name="T50" fmla="*/ 464 w 1110"/>
                  <a:gd name="T51" fmla="*/ 434 h 1415"/>
                  <a:gd name="T52" fmla="*/ 471 w 1110"/>
                  <a:gd name="T53" fmla="*/ 508 h 1415"/>
                  <a:gd name="T54" fmla="*/ 483 w 1110"/>
                  <a:gd name="T55" fmla="*/ 594 h 1415"/>
                  <a:gd name="T56" fmla="*/ 459 w 1110"/>
                  <a:gd name="T57" fmla="*/ 659 h 1415"/>
                  <a:gd name="T58" fmla="*/ 467 w 1110"/>
                  <a:gd name="T59" fmla="*/ 695 h 1415"/>
                  <a:gd name="T60" fmla="*/ 440 w 1110"/>
                  <a:gd name="T61" fmla="*/ 752 h 1415"/>
                  <a:gd name="T62" fmla="*/ 408 w 1110"/>
                  <a:gd name="T63" fmla="*/ 828 h 1415"/>
                  <a:gd name="T64" fmla="*/ 377 w 1110"/>
                  <a:gd name="T65" fmla="*/ 896 h 1415"/>
                  <a:gd name="T66" fmla="*/ 314 w 1110"/>
                  <a:gd name="T67" fmla="*/ 897 h 1415"/>
                  <a:gd name="T68" fmla="*/ 232 w 1110"/>
                  <a:gd name="T69" fmla="*/ 844 h 1415"/>
                  <a:gd name="T70" fmla="*/ 180 w 1110"/>
                  <a:gd name="T71" fmla="*/ 793 h 1415"/>
                  <a:gd name="T72" fmla="*/ 126 w 1110"/>
                  <a:gd name="T73" fmla="*/ 765 h 1415"/>
                  <a:gd name="T74" fmla="*/ 83 w 1110"/>
                  <a:gd name="T75" fmla="*/ 763 h 1415"/>
                  <a:gd name="T76" fmla="*/ 15 w 1110"/>
                  <a:gd name="T77" fmla="*/ 772 h 1415"/>
                  <a:gd name="T78" fmla="*/ 30 w 1110"/>
                  <a:gd name="T79" fmla="*/ 864 h 1415"/>
                  <a:gd name="T80" fmla="*/ 66 w 1110"/>
                  <a:gd name="T81" fmla="*/ 959 h 1415"/>
                  <a:gd name="T82" fmla="*/ 113 w 1110"/>
                  <a:gd name="T83" fmla="*/ 1095 h 1415"/>
                  <a:gd name="T84" fmla="*/ 84 w 1110"/>
                  <a:gd name="T85" fmla="*/ 1146 h 1415"/>
                  <a:gd name="T86" fmla="*/ 24 w 1110"/>
                  <a:gd name="T87" fmla="*/ 1165 h 1415"/>
                  <a:gd name="T88" fmla="*/ 31 w 1110"/>
                  <a:gd name="T89" fmla="*/ 1234 h 1415"/>
                  <a:gd name="T90" fmla="*/ 43 w 1110"/>
                  <a:gd name="T91" fmla="*/ 1315 h 1415"/>
                  <a:gd name="T92" fmla="*/ 91 w 1110"/>
                  <a:gd name="T93" fmla="*/ 1385 h 1415"/>
                  <a:gd name="T94" fmla="*/ 179 w 1110"/>
                  <a:gd name="T95" fmla="*/ 1370 h 1415"/>
                  <a:gd name="T96" fmla="*/ 255 w 1110"/>
                  <a:gd name="T97" fmla="*/ 1324 h 1415"/>
                  <a:gd name="T98" fmla="*/ 332 w 1110"/>
                  <a:gd name="T99" fmla="*/ 1342 h 1415"/>
                  <a:gd name="T100" fmla="*/ 365 w 1110"/>
                  <a:gd name="T101" fmla="*/ 1360 h 1415"/>
                  <a:gd name="T102" fmla="*/ 377 w 1110"/>
                  <a:gd name="T103" fmla="*/ 1415 h 1415"/>
                  <a:gd name="T104" fmla="*/ 427 w 1110"/>
                  <a:gd name="T105" fmla="*/ 1402 h 1415"/>
                  <a:gd name="T106" fmla="*/ 461 w 1110"/>
                  <a:gd name="T107" fmla="*/ 1346 h 1415"/>
                  <a:gd name="T108" fmla="*/ 449 w 1110"/>
                  <a:gd name="T109" fmla="*/ 1266 h 1415"/>
                  <a:gd name="T110" fmla="*/ 448 w 1110"/>
                  <a:gd name="T111" fmla="*/ 1230 h 1415"/>
                  <a:gd name="T112" fmla="*/ 479 w 1110"/>
                  <a:gd name="T113" fmla="*/ 1224 h 1415"/>
                  <a:gd name="T114" fmla="*/ 524 w 1110"/>
                  <a:gd name="T115" fmla="*/ 1247 h 1415"/>
                  <a:gd name="T116" fmla="*/ 595 w 1110"/>
                  <a:gd name="T117" fmla="*/ 1255 h 1415"/>
                  <a:gd name="T118" fmla="*/ 661 w 1110"/>
                  <a:gd name="T119" fmla="*/ 1310 h 1415"/>
                  <a:gd name="T120" fmla="*/ 681 w 1110"/>
                  <a:gd name="T121" fmla="*/ 1339 h 1415"/>
                  <a:gd name="T122" fmla="*/ 686 w 1110"/>
                  <a:gd name="T123" fmla="*/ 1221 h 1415"/>
                  <a:gd name="T124" fmla="*/ 715 w 1110"/>
                  <a:gd name="T125" fmla="*/ 1157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0" h="1415">
                    <a:moveTo>
                      <a:pt x="715" y="1157"/>
                    </a:moveTo>
                    <a:cubicBezTo>
                      <a:pt x="741" y="1136"/>
                      <a:pt x="782" y="1076"/>
                      <a:pt x="795" y="1060"/>
                    </a:cubicBezTo>
                    <a:cubicBezTo>
                      <a:pt x="808" y="1043"/>
                      <a:pt x="834" y="1016"/>
                      <a:pt x="836" y="993"/>
                    </a:cubicBezTo>
                    <a:cubicBezTo>
                      <a:pt x="807" y="968"/>
                      <a:pt x="725" y="946"/>
                      <a:pt x="704" y="932"/>
                    </a:cubicBezTo>
                    <a:cubicBezTo>
                      <a:pt x="729" y="911"/>
                      <a:pt x="765" y="907"/>
                      <a:pt x="808" y="916"/>
                    </a:cubicBezTo>
                    <a:cubicBezTo>
                      <a:pt x="851" y="924"/>
                      <a:pt x="906" y="930"/>
                      <a:pt x="925" y="919"/>
                    </a:cubicBezTo>
                    <a:cubicBezTo>
                      <a:pt x="944" y="909"/>
                      <a:pt x="975" y="870"/>
                      <a:pt x="994" y="855"/>
                    </a:cubicBezTo>
                    <a:cubicBezTo>
                      <a:pt x="1013" y="840"/>
                      <a:pt x="1039" y="833"/>
                      <a:pt x="1046" y="822"/>
                    </a:cubicBezTo>
                    <a:cubicBezTo>
                      <a:pt x="1053" y="811"/>
                      <a:pt x="1061" y="813"/>
                      <a:pt x="1049" y="769"/>
                    </a:cubicBezTo>
                    <a:cubicBezTo>
                      <a:pt x="1037" y="726"/>
                      <a:pt x="1015" y="642"/>
                      <a:pt x="1039" y="599"/>
                    </a:cubicBezTo>
                    <a:cubicBezTo>
                      <a:pt x="1056" y="567"/>
                      <a:pt x="1084" y="533"/>
                      <a:pt x="1110" y="509"/>
                    </a:cubicBezTo>
                    <a:cubicBezTo>
                      <a:pt x="1072" y="498"/>
                      <a:pt x="1034" y="501"/>
                      <a:pt x="1020" y="507"/>
                    </a:cubicBezTo>
                    <a:cubicBezTo>
                      <a:pt x="970" y="527"/>
                      <a:pt x="939" y="508"/>
                      <a:pt x="910" y="493"/>
                    </a:cubicBezTo>
                    <a:cubicBezTo>
                      <a:pt x="884" y="479"/>
                      <a:pt x="817" y="426"/>
                      <a:pt x="797" y="407"/>
                    </a:cubicBezTo>
                    <a:cubicBezTo>
                      <a:pt x="777" y="389"/>
                      <a:pt x="667" y="294"/>
                      <a:pt x="653" y="275"/>
                    </a:cubicBezTo>
                    <a:cubicBezTo>
                      <a:pt x="639" y="256"/>
                      <a:pt x="585" y="173"/>
                      <a:pt x="577" y="152"/>
                    </a:cubicBezTo>
                    <a:cubicBezTo>
                      <a:pt x="569" y="131"/>
                      <a:pt x="548" y="116"/>
                      <a:pt x="542" y="105"/>
                    </a:cubicBezTo>
                    <a:cubicBezTo>
                      <a:pt x="536" y="95"/>
                      <a:pt x="523" y="79"/>
                      <a:pt x="512" y="51"/>
                    </a:cubicBezTo>
                    <a:cubicBezTo>
                      <a:pt x="500" y="23"/>
                      <a:pt x="466" y="24"/>
                      <a:pt x="440" y="26"/>
                    </a:cubicBezTo>
                    <a:cubicBezTo>
                      <a:pt x="414" y="27"/>
                      <a:pt x="412" y="22"/>
                      <a:pt x="384" y="9"/>
                    </a:cubicBezTo>
                    <a:cubicBezTo>
                      <a:pt x="364" y="0"/>
                      <a:pt x="326" y="2"/>
                      <a:pt x="288" y="4"/>
                    </a:cubicBezTo>
                    <a:cubicBezTo>
                      <a:pt x="301" y="27"/>
                      <a:pt x="317" y="56"/>
                      <a:pt x="325" y="75"/>
                    </a:cubicBezTo>
                    <a:cubicBezTo>
                      <a:pt x="336" y="100"/>
                      <a:pt x="424" y="223"/>
                      <a:pt x="446" y="245"/>
                    </a:cubicBezTo>
                    <a:cubicBezTo>
                      <a:pt x="469" y="268"/>
                      <a:pt x="461" y="289"/>
                      <a:pt x="456" y="308"/>
                    </a:cubicBezTo>
                    <a:cubicBezTo>
                      <a:pt x="452" y="327"/>
                      <a:pt x="452" y="334"/>
                      <a:pt x="459" y="371"/>
                    </a:cubicBezTo>
                    <a:cubicBezTo>
                      <a:pt x="466" y="411"/>
                      <a:pt x="465" y="418"/>
                      <a:pt x="464" y="434"/>
                    </a:cubicBezTo>
                    <a:cubicBezTo>
                      <a:pt x="462" y="451"/>
                      <a:pt x="453" y="478"/>
                      <a:pt x="471" y="508"/>
                    </a:cubicBezTo>
                    <a:cubicBezTo>
                      <a:pt x="488" y="539"/>
                      <a:pt x="490" y="567"/>
                      <a:pt x="483" y="594"/>
                    </a:cubicBezTo>
                    <a:cubicBezTo>
                      <a:pt x="476" y="621"/>
                      <a:pt x="473" y="638"/>
                      <a:pt x="459" y="659"/>
                    </a:cubicBezTo>
                    <a:cubicBezTo>
                      <a:pt x="445" y="680"/>
                      <a:pt x="462" y="680"/>
                      <a:pt x="467" y="695"/>
                    </a:cubicBezTo>
                    <a:cubicBezTo>
                      <a:pt x="472" y="711"/>
                      <a:pt x="452" y="735"/>
                      <a:pt x="440" y="752"/>
                    </a:cubicBezTo>
                    <a:cubicBezTo>
                      <a:pt x="428" y="768"/>
                      <a:pt x="413" y="803"/>
                      <a:pt x="408" y="828"/>
                    </a:cubicBezTo>
                    <a:cubicBezTo>
                      <a:pt x="404" y="852"/>
                      <a:pt x="389" y="877"/>
                      <a:pt x="377" y="896"/>
                    </a:cubicBezTo>
                    <a:cubicBezTo>
                      <a:pt x="365" y="915"/>
                      <a:pt x="331" y="907"/>
                      <a:pt x="314" y="897"/>
                    </a:cubicBezTo>
                    <a:cubicBezTo>
                      <a:pt x="296" y="886"/>
                      <a:pt x="250" y="855"/>
                      <a:pt x="232" y="844"/>
                    </a:cubicBezTo>
                    <a:cubicBezTo>
                      <a:pt x="213" y="834"/>
                      <a:pt x="194" y="811"/>
                      <a:pt x="180" y="793"/>
                    </a:cubicBezTo>
                    <a:cubicBezTo>
                      <a:pt x="166" y="774"/>
                      <a:pt x="143" y="770"/>
                      <a:pt x="126" y="765"/>
                    </a:cubicBezTo>
                    <a:cubicBezTo>
                      <a:pt x="110" y="759"/>
                      <a:pt x="98" y="770"/>
                      <a:pt x="83" y="763"/>
                    </a:cubicBezTo>
                    <a:cubicBezTo>
                      <a:pt x="58" y="752"/>
                      <a:pt x="30" y="752"/>
                      <a:pt x="15" y="772"/>
                    </a:cubicBezTo>
                    <a:cubicBezTo>
                      <a:pt x="0" y="792"/>
                      <a:pt x="21" y="842"/>
                      <a:pt x="30" y="864"/>
                    </a:cubicBezTo>
                    <a:cubicBezTo>
                      <a:pt x="40" y="886"/>
                      <a:pt x="65" y="940"/>
                      <a:pt x="66" y="959"/>
                    </a:cubicBezTo>
                    <a:cubicBezTo>
                      <a:pt x="68" y="978"/>
                      <a:pt x="106" y="1061"/>
                      <a:pt x="113" y="1095"/>
                    </a:cubicBezTo>
                    <a:cubicBezTo>
                      <a:pt x="82" y="1094"/>
                      <a:pt x="76" y="1123"/>
                      <a:pt x="84" y="1146"/>
                    </a:cubicBezTo>
                    <a:cubicBezTo>
                      <a:pt x="76" y="1148"/>
                      <a:pt x="35" y="1156"/>
                      <a:pt x="24" y="1165"/>
                    </a:cubicBezTo>
                    <a:cubicBezTo>
                      <a:pt x="14" y="1174"/>
                      <a:pt x="24" y="1200"/>
                      <a:pt x="31" y="1234"/>
                    </a:cubicBezTo>
                    <a:cubicBezTo>
                      <a:pt x="38" y="1268"/>
                      <a:pt x="43" y="1292"/>
                      <a:pt x="43" y="1315"/>
                    </a:cubicBezTo>
                    <a:cubicBezTo>
                      <a:pt x="43" y="1339"/>
                      <a:pt x="65" y="1362"/>
                      <a:pt x="91" y="1385"/>
                    </a:cubicBezTo>
                    <a:cubicBezTo>
                      <a:pt x="117" y="1409"/>
                      <a:pt x="134" y="1389"/>
                      <a:pt x="179" y="1370"/>
                    </a:cubicBezTo>
                    <a:cubicBezTo>
                      <a:pt x="223" y="1351"/>
                      <a:pt x="246" y="1331"/>
                      <a:pt x="255" y="1324"/>
                    </a:cubicBezTo>
                    <a:cubicBezTo>
                      <a:pt x="264" y="1317"/>
                      <a:pt x="319" y="1340"/>
                      <a:pt x="332" y="1342"/>
                    </a:cubicBezTo>
                    <a:cubicBezTo>
                      <a:pt x="345" y="1344"/>
                      <a:pt x="358" y="1349"/>
                      <a:pt x="365" y="1360"/>
                    </a:cubicBezTo>
                    <a:cubicBezTo>
                      <a:pt x="368" y="1363"/>
                      <a:pt x="372" y="1386"/>
                      <a:pt x="377" y="1415"/>
                    </a:cubicBezTo>
                    <a:cubicBezTo>
                      <a:pt x="398" y="1412"/>
                      <a:pt x="417" y="1406"/>
                      <a:pt x="427" y="1402"/>
                    </a:cubicBezTo>
                    <a:cubicBezTo>
                      <a:pt x="444" y="1395"/>
                      <a:pt x="467" y="1391"/>
                      <a:pt x="461" y="1346"/>
                    </a:cubicBezTo>
                    <a:cubicBezTo>
                      <a:pt x="455" y="1300"/>
                      <a:pt x="459" y="1281"/>
                      <a:pt x="449" y="1266"/>
                    </a:cubicBezTo>
                    <a:cubicBezTo>
                      <a:pt x="440" y="1251"/>
                      <a:pt x="441" y="1237"/>
                      <a:pt x="448" y="1230"/>
                    </a:cubicBezTo>
                    <a:cubicBezTo>
                      <a:pt x="455" y="1223"/>
                      <a:pt x="469" y="1212"/>
                      <a:pt x="479" y="1224"/>
                    </a:cubicBezTo>
                    <a:cubicBezTo>
                      <a:pt x="488" y="1235"/>
                      <a:pt x="507" y="1246"/>
                      <a:pt x="524" y="1247"/>
                    </a:cubicBezTo>
                    <a:cubicBezTo>
                      <a:pt x="542" y="1248"/>
                      <a:pt x="571" y="1246"/>
                      <a:pt x="595" y="1255"/>
                    </a:cubicBezTo>
                    <a:cubicBezTo>
                      <a:pt x="618" y="1265"/>
                      <a:pt x="638" y="1285"/>
                      <a:pt x="661" y="1310"/>
                    </a:cubicBezTo>
                    <a:cubicBezTo>
                      <a:pt x="669" y="1318"/>
                      <a:pt x="675" y="1328"/>
                      <a:pt x="681" y="1339"/>
                    </a:cubicBezTo>
                    <a:cubicBezTo>
                      <a:pt x="683" y="1296"/>
                      <a:pt x="685" y="1241"/>
                      <a:pt x="686" y="1221"/>
                    </a:cubicBezTo>
                    <a:cubicBezTo>
                      <a:pt x="687" y="1194"/>
                      <a:pt x="690" y="1178"/>
                      <a:pt x="715" y="1157"/>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grpSp>
            <p:nvGrpSpPr>
              <p:cNvPr id="324" name="グループ化 323">
                <a:extLst>
                  <a:ext uri="{FF2B5EF4-FFF2-40B4-BE49-F238E27FC236}">
                    <a16:creationId xmlns:a16="http://schemas.microsoft.com/office/drawing/2014/main" id="{CD4C0CBB-159B-C94E-81C6-85611C01C760}"/>
                  </a:ext>
                </a:extLst>
              </p:cNvPr>
              <p:cNvGrpSpPr/>
              <p:nvPr/>
            </p:nvGrpSpPr>
            <p:grpSpPr>
              <a:xfrm>
                <a:off x="2604788" y="4761864"/>
                <a:ext cx="282707" cy="249836"/>
                <a:chOff x="9579407" y="5653533"/>
                <a:chExt cx="942707" cy="833096"/>
              </a:xfrm>
              <a:solidFill>
                <a:schemeClr val="bg1"/>
              </a:solidFill>
            </p:grpSpPr>
            <p:sp>
              <p:nvSpPr>
                <p:cNvPr id="333" name="Freeform 531">
                  <a:extLst>
                    <a:ext uri="{FF2B5EF4-FFF2-40B4-BE49-F238E27FC236}">
                      <a16:creationId xmlns:a16="http://schemas.microsoft.com/office/drawing/2014/main" id="{B4E89F68-5F95-C248-A14D-56E6C045B9E1}"/>
                    </a:ext>
                  </a:extLst>
                </p:cNvPr>
                <p:cNvSpPr>
                  <a:spLocks/>
                </p:cNvSpPr>
                <p:nvPr/>
              </p:nvSpPr>
              <p:spPr bwMode="auto">
                <a:xfrm>
                  <a:off x="10452927" y="5881306"/>
                  <a:ext cx="69187" cy="118680"/>
                </a:xfrm>
                <a:custGeom>
                  <a:avLst/>
                  <a:gdLst>
                    <a:gd name="T0" fmla="*/ 0 w 113"/>
                    <a:gd name="T1" fmla="*/ 15 h 194"/>
                    <a:gd name="T2" fmla="*/ 1 w 113"/>
                    <a:gd name="T3" fmla="*/ 114 h 194"/>
                    <a:gd name="T4" fmla="*/ 51 w 113"/>
                    <a:gd name="T5" fmla="*/ 194 h 194"/>
                    <a:gd name="T6" fmla="*/ 113 w 113"/>
                    <a:gd name="T7" fmla="*/ 156 h 194"/>
                    <a:gd name="T8" fmla="*/ 25 w 113"/>
                    <a:gd name="T9" fmla="*/ 0 h 194"/>
                    <a:gd name="T10" fmla="*/ 0 w 113"/>
                    <a:gd name="T11" fmla="*/ 15 h 194"/>
                  </a:gdLst>
                  <a:ahLst/>
                  <a:cxnLst>
                    <a:cxn ang="0">
                      <a:pos x="T0" y="T1"/>
                    </a:cxn>
                    <a:cxn ang="0">
                      <a:pos x="T2" y="T3"/>
                    </a:cxn>
                    <a:cxn ang="0">
                      <a:pos x="T4" y="T5"/>
                    </a:cxn>
                    <a:cxn ang="0">
                      <a:pos x="T6" y="T7"/>
                    </a:cxn>
                    <a:cxn ang="0">
                      <a:pos x="T8" y="T9"/>
                    </a:cxn>
                    <a:cxn ang="0">
                      <a:pos x="T10" y="T11"/>
                    </a:cxn>
                  </a:cxnLst>
                  <a:rect l="0" t="0" r="r" b="b"/>
                  <a:pathLst>
                    <a:path w="113" h="194">
                      <a:moveTo>
                        <a:pt x="0" y="15"/>
                      </a:moveTo>
                      <a:cubicBezTo>
                        <a:pt x="1" y="114"/>
                        <a:pt x="1" y="114"/>
                        <a:pt x="1" y="114"/>
                      </a:cubicBezTo>
                      <a:cubicBezTo>
                        <a:pt x="51" y="194"/>
                        <a:pt x="51" y="194"/>
                        <a:pt x="51" y="194"/>
                      </a:cubicBezTo>
                      <a:cubicBezTo>
                        <a:pt x="113" y="156"/>
                        <a:pt x="113" y="156"/>
                        <a:pt x="113" y="156"/>
                      </a:cubicBezTo>
                      <a:cubicBezTo>
                        <a:pt x="25" y="0"/>
                        <a:pt x="25" y="0"/>
                        <a:pt x="25" y="0"/>
                      </a:cubicBezTo>
                      <a:cubicBezTo>
                        <a:pt x="10" y="9"/>
                        <a:pt x="0" y="15"/>
                        <a:pt x="0" y="15"/>
                      </a:cubicBez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34" name="Freeform 532">
                  <a:extLst>
                    <a:ext uri="{FF2B5EF4-FFF2-40B4-BE49-F238E27FC236}">
                      <a16:creationId xmlns:a16="http://schemas.microsoft.com/office/drawing/2014/main" id="{4E215169-5B59-4D44-BFB6-8CC8351DB5B0}"/>
                    </a:ext>
                  </a:extLst>
                </p:cNvPr>
                <p:cNvSpPr>
                  <a:spLocks/>
                </p:cNvSpPr>
                <p:nvPr/>
              </p:nvSpPr>
              <p:spPr bwMode="auto">
                <a:xfrm>
                  <a:off x="10283198" y="5868350"/>
                  <a:ext cx="74888" cy="128527"/>
                </a:xfrm>
                <a:custGeom>
                  <a:avLst/>
                  <a:gdLst>
                    <a:gd name="T0" fmla="*/ 180 w 289"/>
                    <a:gd name="T1" fmla="*/ 2 h 496"/>
                    <a:gd name="T2" fmla="*/ 180 w 289"/>
                    <a:gd name="T3" fmla="*/ 194 h 496"/>
                    <a:gd name="T4" fmla="*/ 8 w 289"/>
                    <a:gd name="T5" fmla="*/ 194 h 496"/>
                    <a:gd name="T6" fmla="*/ 0 w 289"/>
                    <a:gd name="T7" fmla="*/ 475 h 496"/>
                    <a:gd name="T8" fmla="*/ 289 w 289"/>
                    <a:gd name="T9" fmla="*/ 496 h 496"/>
                    <a:gd name="T10" fmla="*/ 274 w 289"/>
                    <a:gd name="T11" fmla="*/ 0 h 496"/>
                    <a:gd name="T12" fmla="*/ 180 w 289"/>
                    <a:gd name="T13" fmla="*/ 2 h 496"/>
                  </a:gdLst>
                  <a:ahLst/>
                  <a:cxnLst>
                    <a:cxn ang="0">
                      <a:pos x="T0" y="T1"/>
                    </a:cxn>
                    <a:cxn ang="0">
                      <a:pos x="T2" y="T3"/>
                    </a:cxn>
                    <a:cxn ang="0">
                      <a:pos x="T4" y="T5"/>
                    </a:cxn>
                    <a:cxn ang="0">
                      <a:pos x="T6" y="T7"/>
                    </a:cxn>
                    <a:cxn ang="0">
                      <a:pos x="T8" y="T9"/>
                    </a:cxn>
                    <a:cxn ang="0">
                      <a:pos x="T10" y="T11"/>
                    </a:cxn>
                    <a:cxn ang="0">
                      <a:pos x="T12" y="T13"/>
                    </a:cxn>
                  </a:cxnLst>
                  <a:rect l="0" t="0" r="r" b="b"/>
                  <a:pathLst>
                    <a:path w="289" h="496">
                      <a:moveTo>
                        <a:pt x="180" y="2"/>
                      </a:moveTo>
                      <a:lnTo>
                        <a:pt x="180" y="194"/>
                      </a:lnTo>
                      <a:lnTo>
                        <a:pt x="8" y="194"/>
                      </a:lnTo>
                      <a:lnTo>
                        <a:pt x="0" y="475"/>
                      </a:lnTo>
                      <a:lnTo>
                        <a:pt x="289" y="496"/>
                      </a:lnTo>
                      <a:lnTo>
                        <a:pt x="274" y="0"/>
                      </a:lnTo>
                      <a:lnTo>
                        <a:pt x="180" y="2"/>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35" name="Freeform 533">
                  <a:extLst>
                    <a:ext uri="{FF2B5EF4-FFF2-40B4-BE49-F238E27FC236}">
                      <a16:creationId xmlns:a16="http://schemas.microsoft.com/office/drawing/2014/main" id="{62F82DED-AAAC-3F4F-A957-0005D07CDAB8}"/>
                    </a:ext>
                  </a:extLst>
                </p:cNvPr>
                <p:cNvSpPr>
                  <a:spLocks/>
                </p:cNvSpPr>
                <p:nvPr/>
              </p:nvSpPr>
              <p:spPr bwMode="auto">
                <a:xfrm>
                  <a:off x="9579407" y="5653533"/>
                  <a:ext cx="689798" cy="807441"/>
                </a:xfrm>
                <a:custGeom>
                  <a:avLst/>
                  <a:gdLst>
                    <a:gd name="T0" fmla="*/ 1127 w 1127"/>
                    <a:gd name="T1" fmla="*/ 533 h 1319"/>
                    <a:gd name="T2" fmla="*/ 1118 w 1127"/>
                    <a:gd name="T3" fmla="*/ 477 h 1319"/>
                    <a:gd name="T4" fmla="*/ 1119 w 1127"/>
                    <a:gd name="T5" fmla="*/ 398 h 1319"/>
                    <a:gd name="T6" fmla="*/ 1026 w 1127"/>
                    <a:gd name="T7" fmla="*/ 449 h 1319"/>
                    <a:gd name="T8" fmla="*/ 988 w 1127"/>
                    <a:gd name="T9" fmla="*/ 463 h 1319"/>
                    <a:gd name="T10" fmla="*/ 948 w 1127"/>
                    <a:gd name="T11" fmla="*/ 463 h 1319"/>
                    <a:gd name="T12" fmla="*/ 924 w 1127"/>
                    <a:gd name="T13" fmla="*/ 424 h 1319"/>
                    <a:gd name="T14" fmla="*/ 898 w 1127"/>
                    <a:gd name="T15" fmla="*/ 405 h 1319"/>
                    <a:gd name="T16" fmla="*/ 832 w 1127"/>
                    <a:gd name="T17" fmla="*/ 416 h 1319"/>
                    <a:gd name="T18" fmla="*/ 766 w 1127"/>
                    <a:gd name="T19" fmla="*/ 411 h 1319"/>
                    <a:gd name="T20" fmla="*/ 746 w 1127"/>
                    <a:gd name="T21" fmla="*/ 386 h 1319"/>
                    <a:gd name="T22" fmla="*/ 708 w 1127"/>
                    <a:gd name="T23" fmla="*/ 379 h 1319"/>
                    <a:gd name="T24" fmla="*/ 704 w 1127"/>
                    <a:gd name="T25" fmla="*/ 329 h 1319"/>
                    <a:gd name="T26" fmla="*/ 701 w 1127"/>
                    <a:gd name="T27" fmla="*/ 281 h 1319"/>
                    <a:gd name="T28" fmla="*/ 675 w 1127"/>
                    <a:gd name="T29" fmla="*/ 256 h 1319"/>
                    <a:gd name="T30" fmla="*/ 621 w 1127"/>
                    <a:gd name="T31" fmla="*/ 230 h 1319"/>
                    <a:gd name="T32" fmla="*/ 607 w 1127"/>
                    <a:gd name="T33" fmla="*/ 202 h 1319"/>
                    <a:gd name="T34" fmla="*/ 578 w 1127"/>
                    <a:gd name="T35" fmla="*/ 183 h 1319"/>
                    <a:gd name="T36" fmla="*/ 520 w 1127"/>
                    <a:gd name="T37" fmla="*/ 167 h 1319"/>
                    <a:gd name="T38" fmla="*/ 457 w 1127"/>
                    <a:gd name="T39" fmla="*/ 183 h 1319"/>
                    <a:gd name="T40" fmla="*/ 415 w 1127"/>
                    <a:gd name="T41" fmla="*/ 136 h 1319"/>
                    <a:gd name="T42" fmla="*/ 415 w 1127"/>
                    <a:gd name="T43" fmla="*/ 82 h 1319"/>
                    <a:gd name="T44" fmla="*/ 427 w 1127"/>
                    <a:gd name="T45" fmla="*/ 49 h 1319"/>
                    <a:gd name="T46" fmla="*/ 456 w 1127"/>
                    <a:gd name="T47" fmla="*/ 26 h 1319"/>
                    <a:gd name="T48" fmla="*/ 467 w 1127"/>
                    <a:gd name="T49" fmla="*/ 16 h 1319"/>
                    <a:gd name="T50" fmla="*/ 429 w 1127"/>
                    <a:gd name="T51" fmla="*/ 0 h 1319"/>
                    <a:gd name="T52" fmla="*/ 358 w 1127"/>
                    <a:gd name="T53" fmla="*/ 90 h 1319"/>
                    <a:gd name="T54" fmla="*/ 368 w 1127"/>
                    <a:gd name="T55" fmla="*/ 260 h 1319"/>
                    <a:gd name="T56" fmla="*/ 365 w 1127"/>
                    <a:gd name="T57" fmla="*/ 313 h 1319"/>
                    <a:gd name="T58" fmla="*/ 313 w 1127"/>
                    <a:gd name="T59" fmla="*/ 346 h 1319"/>
                    <a:gd name="T60" fmla="*/ 244 w 1127"/>
                    <a:gd name="T61" fmla="*/ 410 h 1319"/>
                    <a:gd name="T62" fmla="*/ 127 w 1127"/>
                    <a:gd name="T63" fmla="*/ 407 h 1319"/>
                    <a:gd name="T64" fmla="*/ 23 w 1127"/>
                    <a:gd name="T65" fmla="*/ 423 h 1319"/>
                    <a:gd name="T66" fmla="*/ 155 w 1127"/>
                    <a:gd name="T67" fmla="*/ 484 h 1319"/>
                    <a:gd name="T68" fmla="*/ 114 w 1127"/>
                    <a:gd name="T69" fmla="*/ 551 h 1319"/>
                    <a:gd name="T70" fmla="*/ 34 w 1127"/>
                    <a:gd name="T71" fmla="*/ 648 h 1319"/>
                    <a:gd name="T72" fmla="*/ 5 w 1127"/>
                    <a:gd name="T73" fmla="*/ 712 h 1319"/>
                    <a:gd name="T74" fmla="*/ 0 w 1127"/>
                    <a:gd name="T75" fmla="*/ 830 h 1319"/>
                    <a:gd name="T76" fmla="*/ 37 w 1127"/>
                    <a:gd name="T77" fmla="*/ 897 h 1319"/>
                    <a:gd name="T78" fmla="*/ 113 w 1127"/>
                    <a:gd name="T79" fmla="*/ 975 h 1319"/>
                    <a:gd name="T80" fmla="*/ 257 w 1127"/>
                    <a:gd name="T81" fmla="*/ 996 h 1319"/>
                    <a:gd name="T82" fmla="*/ 363 w 1127"/>
                    <a:gd name="T83" fmla="*/ 1022 h 1319"/>
                    <a:gd name="T84" fmla="*/ 376 w 1127"/>
                    <a:gd name="T85" fmla="*/ 1051 h 1319"/>
                    <a:gd name="T86" fmla="*/ 392 w 1127"/>
                    <a:gd name="T87" fmla="*/ 1093 h 1319"/>
                    <a:gd name="T88" fmla="*/ 437 w 1127"/>
                    <a:gd name="T89" fmla="*/ 1142 h 1319"/>
                    <a:gd name="T90" fmla="*/ 461 w 1127"/>
                    <a:gd name="T91" fmla="*/ 1195 h 1319"/>
                    <a:gd name="T92" fmla="*/ 497 w 1127"/>
                    <a:gd name="T93" fmla="*/ 1186 h 1319"/>
                    <a:gd name="T94" fmla="*/ 540 w 1127"/>
                    <a:gd name="T95" fmla="*/ 1154 h 1319"/>
                    <a:gd name="T96" fmla="*/ 612 w 1127"/>
                    <a:gd name="T97" fmla="*/ 1159 h 1319"/>
                    <a:gd name="T98" fmla="*/ 670 w 1127"/>
                    <a:gd name="T99" fmla="*/ 1155 h 1319"/>
                    <a:gd name="T100" fmla="*/ 684 w 1127"/>
                    <a:gd name="T101" fmla="*/ 1190 h 1319"/>
                    <a:gd name="T102" fmla="*/ 694 w 1127"/>
                    <a:gd name="T103" fmla="*/ 1230 h 1319"/>
                    <a:gd name="T104" fmla="*/ 675 w 1127"/>
                    <a:gd name="T105" fmla="*/ 1291 h 1319"/>
                    <a:gd name="T106" fmla="*/ 728 w 1127"/>
                    <a:gd name="T107" fmla="*/ 1307 h 1319"/>
                    <a:gd name="T108" fmla="*/ 831 w 1127"/>
                    <a:gd name="T109" fmla="*/ 1319 h 1319"/>
                    <a:gd name="T110" fmla="*/ 892 w 1127"/>
                    <a:gd name="T111" fmla="*/ 1297 h 1319"/>
                    <a:gd name="T112" fmla="*/ 1029 w 1127"/>
                    <a:gd name="T113" fmla="*/ 1247 h 1319"/>
                    <a:gd name="T114" fmla="*/ 1053 w 1127"/>
                    <a:gd name="T115" fmla="*/ 986 h 1319"/>
                    <a:gd name="T116" fmla="*/ 1109 w 1127"/>
                    <a:gd name="T117" fmla="*/ 877 h 1319"/>
                    <a:gd name="T118" fmla="*/ 1126 w 1127"/>
                    <a:gd name="T119" fmla="*/ 605 h 1319"/>
                    <a:gd name="T120" fmla="*/ 1127 w 1127"/>
                    <a:gd name="T121" fmla="*/ 533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7" h="1319">
                      <a:moveTo>
                        <a:pt x="1127" y="533"/>
                      </a:moveTo>
                      <a:cubicBezTo>
                        <a:pt x="1118" y="477"/>
                        <a:pt x="1118" y="477"/>
                        <a:pt x="1118" y="477"/>
                      </a:cubicBezTo>
                      <a:cubicBezTo>
                        <a:pt x="1119" y="398"/>
                        <a:pt x="1119" y="398"/>
                        <a:pt x="1119" y="398"/>
                      </a:cubicBezTo>
                      <a:cubicBezTo>
                        <a:pt x="1096" y="404"/>
                        <a:pt x="1034" y="443"/>
                        <a:pt x="1026" y="449"/>
                      </a:cubicBezTo>
                      <a:cubicBezTo>
                        <a:pt x="1018" y="455"/>
                        <a:pt x="995" y="463"/>
                        <a:pt x="988" y="463"/>
                      </a:cubicBezTo>
                      <a:cubicBezTo>
                        <a:pt x="970" y="463"/>
                        <a:pt x="962" y="462"/>
                        <a:pt x="948" y="463"/>
                      </a:cubicBezTo>
                      <a:cubicBezTo>
                        <a:pt x="934" y="464"/>
                        <a:pt x="931" y="461"/>
                        <a:pt x="924" y="424"/>
                      </a:cubicBezTo>
                      <a:cubicBezTo>
                        <a:pt x="917" y="388"/>
                        <a:pt x="906" y="405"/>
                        <a:pt x="898" y="405"/>
                      </a:cubicBezTo>
                      <a:cubicBezTo>
                        <a:pt x="889" y="405"/>
                        <a:pt x="852" y="414"/>
                        <a:pt x="832" y="416"/>
                      </a:cubicBezTo>
                      <a:cubicBezTo>
                        <a:pt x="812" y="418"/>
                        <a:pt x="775" y="418"/>
                        <a:pt x="766" y="411"/>
                      </a:cubicBezTo>
                      <a:cubicBezTo>
                        <a:pt x="758" y="404"/>
                        <a:pt x="755" y="393"/>
                        <a:pt x="746" y="386"/>
                      </a:cubicBezTo>
                      <a:cubicBezTo>
                        <a:pt x="738" y="379"/>
                        <a:pt x="717" y="387"/>
                        <a:pt x="708" y="379"/>
                      </a:cubicBezTo>
                      <a:cubicBezTo>
                        <a:pt x="698" y="370"/>
                        <a:pt x="704" y="345"/>
                        <a:pt x="704" y="329"/>
                      </a:cubicBezTo>
                      <a:cubicBezTo>
                        <a:pt x="704" y="314"/>
                        <a:pt x="705" y="297"/>
                        <a:pt x="701" y="281"/>
                      </a:cubicBezTo>
                      <a:cubicBezTo>
                        <a:pt x="696" y="266"/>
                        <a:pt x="683" y="261"/>
                        <a:pt x="675" y="256"/>
                      </a:cubicBezTo>
                      <a:cubicBezTo>
                        <a:pt x="667" y="250"/>
                        <a:pt x="628" y="232"/>
                        <a:pt x="621" y="230"/>
                      </a:cubicBezTo>
                      <a:cubicBezTo>
                        <a:pt x="614" y="229"/>
                        <a:pt x="614" y="217"/>
                        <a:pt x="607" y="202"/>
                      </a:cubicBezTo>
                      <a:cubicBezTo>
                        <a:pt x="600" y="186"/>
                        <a:pt x="592" y="195"/>
                        <a:pt x="578" y="183"/>
                      </a:cubicBezTo>
                      <a:cubicBezTo>
                        <a:pt x="564" y="171"/>
                        <a:pt x="539" y="160"/>
                        <a:pt x="520" y="167"/>
                      </a:cubicBezTo>
                      <a:cubicBezTo>
                        <a:pt x="502" y="174"/>
                        <a:pt x="481" y="188"/>
                        <a:pt x="457" y="183"/>
                      </a:cubicBezTo>
                      <a:cubicBezTo>
                        <a:pt x="434" y="178"/>
                        <a:pt x="427" y="160"/>
                        <a:pt x="415" y="136"/>
                      </a:cubicBezTo>
                      <a:cubicBezTo>
                        <a:pt x="403" y="113"/>
                        <a:pt x="408" y="96"/>
                        <a:pt x="415" y="82"/>
                      </a:cubicBezTo>
                      <a:cubicBezTo>
                        <a:pt x="422" y="68"/>
                        <a:pt x="419" y="65"/>
                        <a:pt x="427" y="49"/>
                      </a:cubicBezTo>
                      <a:cubicBezTo>
                        <a:pt x="435" y="34"/>
                        <a:pt x="440" y="39"/>
                        <a:pt x="456" y="26"/>
                      </a:cubicBezTo>
                      <a:cubicBezTo>
                        <a:pt x="460" y="23"/>
                        <a:pt x="464" y="20"/>
                        <a:pt x="467" y="16"/>
                      </a:cubicBezTo>
                      <a:cubicBezTo>
                        <a:pt x="455" y="9"/>
                        <a:pt x="442" y="4"/>
                        <a:pt x="429" y="0"/>
                      </a:cubicBezTo>
                      <a:cubicBezTo>
                        <a:pt x="403" y="24"/>
                        <a:pt x="375" y="58"/>
                        <a:pt x="358" y="90"/>
                      </a:cubicBezTo>
                      <a:cubicBezTo>
                        <a:pt x="334" y="133"/>
                        <a:pt x="356" y="217"/>
                        <a:pt x="368" y="260"/>
                      </a:cubicBezTo>
                      <a:cubicBezTo>
                        <a:pt x="380" y="304"/>
                        <a:pt x="372" y="302"/>
                        <a:pt x="365" y="313"/>
                      </a:cubicBezTo>
                      <a:cubicBezTo>
                        <a:pt x="358" y="324"/>
                        <a:pt x="332" y="331"/>
                        <a:pt x="313" y="346"/>
                      </a:cubicBezTo>
                      <a:cubicBezTo>
                        <a:pt x="294" y="361"/>
                        <a:pt x="263" y="400"/>
                        <a:pt x="244" y="410"/>
                      </a:cubicBezTo>
                      <a:cubicBezTo>
                        <a:pt x="225" y="421"/>
                        <a:pt x="170" y="415"/>
                        <a:pt x="127" y="407"/>
                      </a:cubicBezTo>
                      <a:cubicBezTo>
                        <a:pt x="84" y="398"/>
                        <a:pt x="48" y="402"/>
                        <a:pt x="23" y="423"/>
                      </a:cubicBezTo>
                      <a:cubicBezTo>
                        <a:pt x="44" y="437"/>
                        <a:pt x="126" y="459"/>
                        <a:pt x="155" y="484"/>
                      </a:cubicBezTo>
                      <a:cubicBezTo>
                        <a:pt x="153" y="507"/>
                        <a:pt x="127" y="534"/>
                        <a:pt x="114" y="551"/>
                      </a:cubicBezTo>
                      <a:cubicBezTo>
                        <a:pt x="101" y="567"/>
                        <a:pt x="60" y="627"/>
                        <a:pt x="34" y="648"/>
                      </a:cubicBezTo>
                      <a:cubicBezTo>
                        <a:pt x="9" y="669"/>
                        <a:pt x="6" y="685"/>
                        <a:pt x="5" y="712"/>
                      </a:cubicBezTo>
                      <a:cubicBezTo>
                        <a:pt x="4" y="732"/>
                        <a:pt x="2" y="787"/>
                        <a:pt x="0" y="830"/>
                      </a:cubicBezTo>
                      <a:cubicBezTo>
                        <a:pt x="13" y="853"/>
                        <a:pt x="24" y="880"/>
                        <a:pt x="37" y="897"/>
                      </a:cubicBezTo>
                      <a:cubicBezTo>
                        <a:pt x="55" y="922"/>
                        <a:pt x="86" y="968"/>
                        <a:pt x="113" y="975"/>
                      </a:cubicBezTo>
                      <a:cubicBezTo>
                        <a:pt x="140" y="982"/>
                        <a:pt x="221" y="988"/>
                        <a:pt x="257" y="996"/>
                      </a:cubicBezTo>
                      <a:cubicBezTo>
                        <a:pt x="293" y="1004"/>
                        <a:pt x="352" y="1016"/>
                        <a:pt x="363" y="1022"/>
                      </a:cubicBezTo>
                      <a:cubicBezTo>
                        <a:pt x="375" y="1027"/>
                        <a:pt x="378" y="1027"/>
                        <a:pt x="376" y="1051"/>
                      </a:cubicBezTo>
                      <a:cubicBezTo>
                        <a:pt x="375" y="1074"/>
                        <a:pt x="371" y="1087"/>
                        <a:pt x="392" y="1093"/>
                      </a:cubicBezTo>
                      <a:cubicBezTo>
                        <a:pt x="413" y="1099"/>
                        <a:pt x="430" y="1111"/>
                        <a:pt x="437" y="1142"/>
                      </a:cubicBezTo>
                      <a:cubicBezTo>
                        <a:pt x="444" y="1174"/>
                        <a:pt x="454" y="1182"/>
                        <a:pt x="461" y="1195"/>
                      </a:cubicBezTo>
                      <a:cubicBezTo>
                        <a:pt x="468" y="1208"/>
                        <a:pt x="482" y="1211"/>
                        <a:pt x="497" y="1186"/>
                      </a:cubicBezTo>
                      <a:cubicBezTo>
                        <a:pt x="512" y="1160"/>
                        <a:pt x="520" y="1149"/>
                        <a:pt x="540" y="1154"/>
                      </a:cubicBezTo>
                      <a:cubicBezTo>
                        <a:pt x="560" y="1159"/>
                        <a:pt x="592" y="1166"/>
                        <a:pt x="612" y="1159"/>
                      </a:cubicBezTo>
                      <a:cubicBezTo>
                        <a:pt x="632" y="1152"/>
                        <a:pt x="662" y="1154"/>
                        <a:pt x="670" y="1155"/>
                      </a:cubicBezTo>
                      <a:cubicBezTo>
                        <a:pt x="670" y="1175"/>
                        <a:pt x="670" y="1183"/>
                        <a:pt x="684" y="1190"/>
                      </a:cubicBezTo>
                      <a:cubicBezTo>
                        <a:pt x="698" y="1197"/>
                        <a:pt x="707" y="1204"/>
                        <a:pt x="694" y="1230"/>
                      </a:cubicBezTo>
                      <a:cubicBezTo>
                        <a:pt x="681" y="1256"/>
                        <a:pt x="663" y="1282"/>
                        <a:pt x="675" y="1291"/>
                      </a:cubicBezTo>
                      <a:cubicBezTo>
                        <a:pt x="687" y="1300"/>
                        <a:pt x="701" y="1306"/>
                        <a:pt x="728" y="1307"/>
                      </a:cubicBezTo>
                      <a:cubicBezTo>
                        <a:pt x="755" y="1309"/>
                        <a:pt x="808" y="1319"/>
                        <a:pt x="831" y="1319"/>
                      </a:cubicBezTo>
                      <a:cubicBezTo>
                        <a:pt x="853" y="1319"/>
                        <a:pt x="872" y="1305"/>
                        <a:pt x="892" y="1297"/>
                      </a:cubicBezTo>
                      <a:cubicBezTo>
                        <a:pt x="908" y="1290"/>
                        <a:pt x="989" y="1257"/>
                        <a:pt x="1029" y="1247"/>
                      </a:cubicBezTo>
                      <a:cubicBezTo>
                        <a:pt x="1014" y="1169"/>
                        <a:pt x="1042" y="1013"/>
                        <a:pt x="1053" y="986"/>
                      </a:cubicBezTo>
                      <a:cubicBezTo>
                        <a:pt x="1063" y="958"/>
                        <a:pt x="1091" y="919"/>
                        <a:pt x="1109" y="877"/>
                      </a:cubicBezTo>
                      <a:cubicBezTo>
                        <a:pt x="1127" y="835"/>
                        <a:pt x="1126" y="605"/>
                        <a:pt x="1126" y="605"/>
                      </a:cubicBezTo>
                      <a:lnTo>
                        <a:pt x="1127" y="533"/>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36" name="Freeform 534">
                  <a:extLst>
                    <a:ext uri="{FF2B5EF4-FFF2-40B4-BE49-F238E27FC236}">
                      <a16:creationId xmlns:a16="http://schemas.microsoft.com/office/drawing/2014/main" id="{350E399B-45E5-5D4D-BB05-38CCA5DBD53A}"/>
                    </a:ext>
                  </a:extLst>
                </p:cNvPr>
                <p:cNvSpPr>
                  <a:spLocks/>
                </p:cNvSpPr>
                <p:nvPr/>
              </p:nvSpPr>
              <p:spPr bwMode="auto">
                <a:xfrm>
                  <a:off x="10230077" y="6011648"/>
                  <a:ext cx="284004" cy="474981"/>
                </a:xfrm>
                <a:custGeom>
                  <a:avLst/>
                  <a:gdLst>
                    <a:gd name="T0" fmla="*/ 112 w 464"/>
                    <a:gd name="T1" fmla="*/ 692 h 776"/>
                    <a:gd name="T2" fmla="*/ 133 w 464"/>
                    <a:gd name="T3" fmla="*/ 693 h 776"/>
                    <a:gd name="T4" fmla="*/ 141 w 464"/>
                    <a:gd name="T5" fmla="*/ 711 h 776"/>
                    <a:gd name="T6" fmla="*/ 141 w 464"/>
                    <a:gd name="T7" fmla="*/ 776 h 776"/>
                    <a:gd name="T8" fmla="*/ 281 w 464"/>
                    <a:gd name="T9" fmla="*/ 776 h 776"/>
                    <a:gd name="T10" fmla="*/ 275 w 464"/>
                    <a:gd name="T11" fmla="*/ 582 h 776"/>
                    <a:gd name="T12" fmla="*/ 310 w 464"/>
                    <a:gd name="T13" fmla="*/ 577 h 776"/>
                    <a:gd name="T14" fmla="*/ 328 w 464"/>
                    <a:gd name="T15" fmla="*/ 623 h 776"/>
                    <a:gd name="T16" fmla="*/ 464 w 464"/>
                    <a:gd name="T17" fmla="*/ 541 h 776"/>
                    <a:gd name="T18" fmla="*/ 283 w 464"/>
                    <a:gd name="T19" fmla="*/ 234 h 776"/>
                    <a:gd name="T20" fmla="*/ 287 w 464"/>
                    <a:gd name="T21" fmla="*/ 220 h 776"/>
                    <a:gd name="T22" fmla="*/ 255 w 464"/>
                    <a:gd name="T23" fmla="*/ 86 h 776"/>
                    <a:gd name="T24" fmla="*/ 167 w 464"/>
                    <a:gd name="T25" fmla="*/ 0 h 776"/>
                    <a:gd name="T26" fmla="*/ 162 w 464"/>
                    <a:gd name="T27" fmla="*/ 27 h 776"/>
                    <a:gd name="T28" fmla="*/ 136 w 464"/>
                    <a:gd name="T29" fmla="*/ 27 h 776"/>
                    <a:gd name="T30" fmla="*/ 132 w 464"/>
                    <a:gd name="T31" fmla="*/ 11 h 776"/>
                    <a:gd name="T32" fmla="*/ 83 w 464"/>
                    <a:gd name="T33" fmla="*/ 11 h 776"/>
                    <a:gd name="T34" fmla="*/ 79 w 464"/>
                    <a:gd name="T35" fmla="*/ 216 h 776"/>
                    <a:gd name="T36" fmla="*/ 0 w 464"/>
                    <a:gd name="T37" fmla="*/ 434 h 776"/>
                    <a:gd name="T38" fmla="*/ 0 w 464"/>
                    <a:gd name="T39" fmla="*/ 626 h 776"/>
                    <a:gd name="T40" fmla="*/ 27 w 464"/>
                    <a:gd name="T41" fmla="*/ 631 h 776"/>
                    <a:gd name="T42" fmla="*/ 20 w 464"/>
                    <a:gd name="T43" fmla="*/ 680 h 776"/>
                    <a:gd name="T44" fmla="*/ 97 w 464"/>
                    <a:gd name="T45" fmla="*/ 685 h 776"/>
                    <a:gd name="T46" fmla="*/ 112 w 464"/>
                    <a:gd name="T47" fmla="*/ 692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4" h="776">
                      <a:moveTo>
                        <a:pt x="112" y="692"/>
                      </a:moveTo>
                      <a:cubicBezTo>
                        <a:pt x="112" y="692"/>
                        <a:pt x="127" y="693"/>
                        <a:pt x="133" y="693"/>
                      </a:cubicBezTo>
                      <a:cubicBezTo>
                        <a:pt x="139" y="693"/>
                        <a:pt x="144" y="694"/>
                        <a:pt x="141" y="711"/>
                      </a:cubicBezTo>
                      <a:cubicBezTo>
                        <a:pt x="141" y="776"/>
                        <a:pt x="141" y="776"/>
                        <a:pt x="141" y="776"/>
                      </a:cubicBezTo>
                      <a:cubicBezTo>
                        <a:pt x="281" y="776"/>
                        <a:pt x="281" y="776"/>
                        <a:pt x="281" y="776"/>
                      </a:cubicBezTo>
                      <a:cubicBezTo>
                        <a:pt x="275" y="582"/>
                        <a:pt x="275" y="582"/>
                        <a:pt x="275" y="582"/>
                      </a:cubicBezTo>
                      <a:cubicBezTo>
                        <a:pt x="310" y="577"/>
                        <a:pt x="310" y="577"/>
                        <a:pt x="310" y="577"/>
                      </a:cubicBezTo>
                      <a:cubicBezTo>
                        <a:pt x="328" y="623"/>
                        <a:pt x="328" y="623"/>
                        <a:pt x="328" y="623"/>
                      </a:cubicBezTo>
                      <a:cubicBezTo>
                        <a:pt x="464" y="541"/>
                        <a:pt x="464" y="541"/>
                        <a:pt x="464" y="541"/>
                      </a:cubicBezTo>
                      <a:cubicBezTo>
                        <a:pt x="283" y="234"/>
                        <a:pt x="283" y="234"/>
                        <a:pt x="283" y="234"/>
                      </a:cubicBezTo>
                      <a:cubicBezTo>
                        <a:pt x="287" y="220"/>
                        <a:pt x="287" y="220"/>
                        <a:pt x="287" y="220"/>
                      </a:cubicBezTo>
                      <a:cubicBezTo>
                        <a:pt x="255" y="86"/>
                        <a:pt x="255" y="86"/>
                        <a:pt x="255" y="86"/>
                      </a:cubicBezTo>
                      <a:cubicBezTo>
                        <a:pt x="167" y="0"/>
                        <a:pt x="167" y="0"/>
                        <a:pt x="167" y="0"/>
                      </a:cubicBezTo>
                      <a:cubicBezTo>
                        <a:pt x="162" y="27"/>
                        <a:pt x="162" y="27"/>
                        <a:pt x="162" y="27"/>
                      </a:cubicBezTo>
                      <a:cubicBezTo>
                        <a:pt x="136" y="27"/>
                        <a:pt x="136" y="27"/>
                        <a:pt x="136" y="27"/>
                      </a:cubicBezTo>
                      <a:cubicBezTo>
                        <a:pt x="132" y="11"/>
                        <a:pt x="132" y="11"/>
                        <a:pt x="132" y="11"/>
                      </a:cubicBezTo>
                      <a:cubicBezTo>
                        <a:pt x="83" y="11"/>
                        <a:pt x="83" y="11"/>
                        <a:pt x="83" y="11"/>
                      </a:cubicBezTo>
                      <a:cubicBezTo>
                        <a:pt x="79" y="216"/>
                        <a:pt x="79" y="216"/>
                        <a:pt x="79" y="216"/>
                      </a:cubicBezTo>
                      <a:cubicBezTo>
                        <a:pt x="83" y="320"/>
                        <a:pt x="28" y="383"/>
                        <a:pt x="0" y="434"/>
                      </a:cubicBezTo>
                      <a:cubicBezTo>
                        <a:pt x="0" y="626"/>
                        <a:pt x="0" y="626"/>
                        <a:pt x="0" y="626"/>
                      </a:cubicBezTo>
                      <a:cubicBezTo>
                        <a:pt x="27" y="631"/>
                        <a:pt x="27" y="631"/>
                        <a:pt x="27" y="631"/>
                      </a:cubicBezTo>
                      <a:cubicBezTo>
                        <a:pt x="20" y="680"/>
                        <a:pt x="20" y="680"/>
                        <a:pt x="20" y="680"/>
                      </a:cubicBezTo>
                      <a:cubicBezTo>
                        <a:pt x="97" y="685"/>
                        <a:pt x="97" y="685"/>
                        <a:pt x="97" y="685"/>
                      </a:cubicBezTo>
                      <a:lnTo>
                        <a:pt x="112" y="692"/>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grpSp>
          <p:grpSp>
            <p:nvGrpSpPr>
              <p:cNvPr id="325" name="グループ化 324">
                <a:extLst>
                  <a:ext uri="{FF2B5EF4-FFF2-40B4-BE49-F238E27FC236}">
                    <a16:creationId xmlns:a16="http://schemas.microsoft.com/office/drawing/2014/main" id="{3C5881EE-5C96-F746-B187-EECBA7088DCA}"/>
                  </a:ext>
                </a:extLst>
              </p:cNvPr>
              <p:cNvGrpSpPr/>
              <p:nvPr/>
            </p:nvGrpSpPr>
            <p:grpSpPr>
              <a:xfrm>
                <a:off x="2450069" y="4890862"/>
                <a:ext cx="626260" cy="408828"/>
                <a:chOff x="9063484" y="6083685"/>
                <a:chExt cx="2088311" cy="1363270"/>
              </a:xfrm>
              <a:solidFill>
                <a:schemeClr val="bg1"/>
              </a:solidFill>
            </p:grpSpPr>
            <p:sp>
              <p:nvSpPr>
                <p:cNvPr id="330" name="Freeform 535">
                  <a:extLst>
                    <a:ext uri="{FF2B5EF4-FFF2-40B4-BE49-F238E27FC236}">
                      <a16:creationId xmlns:a16="http://schemas.microsoft.com/office/drawing/2014/main" id="{C5291808-A0BC-AF46-B5A2-C94366DB6EA9}"/>
                    </a:ext>
                  </a:extLst>
                </p:cNvPr>
                <p:cNvSpPr>
                  <a:spLocks/>
                </p:cNvSpPr>
                <p:nvPr/>
              </p:nvSpPr>
              <p:spPr bwMode="auto">
                <a:xfrm>
                  <a:off x="10317662" y="6643919"/>
                  <a:ext cx="204970" cy="158586"/>
                </a:xfrm>
                <a:custGeom>
                  <a:avLst/>
                  <a:gdLst>
                    <a:gd name="T0" fmla="*/ 0 w 335"/>
                    <a:gd name="T1" fmla="*/ 51 h 259"/>
                    <a:gd name="T2" fmla="*/ 24 w 335"/>
                    <a:gd name="T3" fmla="*/ 153 h 259"/>
                    <a:gd name="T4" fmla="*/ 158 w 335"/>
                    <a:gd name="T5" fmla="*/ 259 h 259"/>
                    <a:gd name="T6" fmla="*/ 240 w 335"/>
                    <a:gd name="T7" fmla="*/ 162 h 259"/>
                    <a:gd name="T8" fmla="*/ 335 w 335"/>
                    <a:gd name="T9" fmla="*/ 28 h 259"/>
                    <a:gd name="T10" fmla="*/ 332 w 335"/>
                    <a:gd name="T11" fmla="*/ 2 h 259"/>
                    <a:gd name="T12" fmla="*/ 156 w 335"/>
                    <a:gd name="T13" fmla="*/ 0 h 259"/>
                    <a:gd name="T14" fmla="*/ 121 w 335"/>
                    <a:gd name="T15" fmla="*/ 14 h 259"/>
                    <a:gd name="T16" fmla="*/ 58 w 335"/>
                    <a:gd name="T17" fmla="*/ 16 h 259"/>
                    <a:gd name="T18" fmla="*/ 0 w 335"/>
                    <a:gd name="T19" fmla="*/ 5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259">
                      <a:moveTo>
                        <a:pt x="0" y="51"/>
                      </a:moveTo>
                      <a:cubicBezTo>
                        <a:pt x="24" y="153"/>
                        <a:pt x="24" y="153"/>
                        <a:pt x="24" y="153"/>
                      </a:cubicBezTo>
                      <a:cubicBezTo>
                        <a:pt x="158" y="259"/>
                        <a:pt x="158" y="259"/>
                        <a:pt x="158" y="259"/>
                      </a:cubicBezTo>
                      <a:cubicBezTo>
                        <a:pt x="158" y="259"/>
                        <a:pt x="217" y="211"/>
                        <a:pt x="240" y="162"/>
                      </a:cubicBezTo>
                      <a:cubicBezTo>
                        <a:pt x="263" y="113"/>
                        <a:pt x="335" y="28"/>
                        <a:pt x="335" y="28"/>
                      </a:cubicBezTo>
                      <a:cubicBezTo>
                        <a:pt x="332" y="2"/>
                        <a:pt x="332" y="2"/>
                        <a:pt x="332" y="2"/>
                      </a:cubicBezTo>
                      <a:cubicBezTo>
                        <a:pt x="156" y="0"/>
                        <a:pt x="156" y="0"/>
                        <a:pt x="156" y="0"/>
                      </a:cubicBezTo>
                      <a:cubicBezTo>
                        <a:pt x="121" y="14"/>
                        <a:pt x="121" y="14"/>
                        <a:pt x="121" y="14"/>
                      </a:cubicBezTo>
                      <a:cubicBezTo>
                        <a:pt x="58" y="16"/>
                        <a:pt x="58" y="16"/>
                        <a:pt x="58" y="16"/>
                      </a:cubicBezTo>
                      <a:lnTo>
                        <a:pt x="0" y="51"/>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900"/>
                </a:p>
              </p:txBody>
            </p:sp>
            <p:sp>
              <p:nvSpPr>
                <p:cNvPr id="331" name="Freeform 536">
                  <a:extLst>
                    <a:ext uri="{FF2B5EF4-FFF2-40B4-BE49-F238E27FC236}">
                      <a16:creationId xmlns:a16="http://schemas.microsoft.com/office/drawing/2014/main" id="{5AD64771-3D20-D348-AE7F-1B92828A40CE}"/>
                    </a:ext>
                  </a:extLst>
                </p:cNvPr>
                <p:cNvSpPr>
                  <a:spLocks/>
                </p:cNvSpPr>
                <p:nvPr/>
              </p:nvSpPr>
              <p:spPr bwMode="auto">
                <a:xfrm>
                  <a:off x="9063484" y="6083685"/>
                  <a:ext cx="2088311" cy="1363270"/>
                </a:xfrm>
                <a:custGeom>
                  <a:avLst/>
                  <a:gdLst>
                    <a:gd name="T0" fmla="*/ 3292 w 3412"/>
                    <a:gd name="T1" fmla="*/ 1706 h 2227"/>
                    <a:gd name="T2" fmla="*/ 2969 w 3412"/>
                    <a:gd name="T3" fmla="*/ 1860 h 2227"/>
                    <a:gd name="T4" fmla="*/ 3073 w 3412"/>
                    <a:gd name="T5" fmla="*/ 1773 h 2227"/>
                    <a:gd name="T6" fmla="*/ 2981 w 3412"/>
                    <a:gd name="T7" fmla="*/ 1625 h 2227"/>
                    <a:gd name="T8" fmla="*/ 2612 w 3412"/>
                    <a:gd name="T9" fmla="*/ 1028 h 2227"/>
                    <a:gd name="T10" fmla="*/ 2187 w 3412"/>
                    <a:gd name="T11" fmla="*/ 1268 h 2227"/>
                    <a:gd name="T12" fmla="*/ 2091 w 3412"/>
                    <a:gd name="T13" fmla="*/ 1173 h 2227"/>
                    <a:gd name="T14" fmla="*/ 1991 w 3412"/>
                    <a:gd name="T15" fmla="*/ 1195 h 2227"/>
                    <a:gd name="T16" fmla="*/ 2024 w 3412"/>
                    <a:gd name="T17" fmla="*/ 1081 h 2227"/>
                    <a:gd name="T18" fmla="*/ 2030 w 3412"/>
                    <a:gd name="T19" fmla="*/ 1014 h 2227"/>
                    <a:gd name="T20" fmla="*/ 2008 w 3412"/>
                    <a:gd name="T21" fmla="*/ 957 h 2227"/>
                    <a:gd name="T22" fmla="*/ 1973 w 3412"/>
                    <a:gd name="T23" fmla="*/ 917 h 2227"/>
                    <a:gd name="T24" fmla="*/ 1915 w 3412"/>
                    <a:gd name="T25" fmla="*/ 887 h 2227"/>
                    <a:gd name="T26" fmla="*/ 1873 w 3412"/>
                    <a:gd name="T27" fmla="*/ 550 h 2227"/>
                    <a:gd name="T28" fmla="*/ 1735 w 3412"/>
                    <a:gd name="T29" fmla="*/ 594 h 2227"/>
                    <a:gd name="T30" fmla="*/ 1571 w 3412"/>
                    <a:gd name="T31" fmla="*/ 604 h 2227"/>
                    <a:gd name="T32" fmla="*/ 1537 w 3412"/>
                    <a:gd name="T33" fmla="*/ 527 h 2227"/>
                    <a:gd name="T34" fmla="*/ 1513 w 3412"/>
                    <a:gd name="T35" fmla="*/ 452 h 2227"/>
                    <a:gd name="T36" fmla="*/ 1383 w 3412"/>
                    <a:gd name="T37" fmla="*/ 451 h 2227"/>
                    <a:gd name="T38" fmla="*/ 1304 w 3412"/>
                    <a:gd name="T39" fmla="*/ 492 h 2227"/>
                    <a:gd name="T40" fmla="*/ 1235 w 3412"/>
                    <a:gd name="T41" fmla="*/ 390 h 2227"/>
                    <a:gd name="T42" fmla="*/ 1206 w 3412"/>
                    <a:gd name="T43" fmla="*/ 319 h 2227"/>
                    <a:gd name="T44" fmla="*/ 956 w 3412"/>
                    <a:gd name="T45" fmla="*/ 272 h 2227"/>
                    <a:gd name="T46" fmla="*/ 823 w 3412"/>
                    <a:gd name="T47" fmla="*/ 98 h 2227"/>
                    <a:gd name="T48" fmla="*/ 686 w 3412"/>
                    <a:gd name="T49" fmla="*/ 35 h 2227"/>
                    <a:gd name="T50" fmla="*/ 610 w 3412"/>
                    <a:gd name="T51" fmla="*/ 18 h 2227"/>
                    <a:gd name="T52" fmla="*/ 623 w 3412"/>
                    <a:gd name="T53" fmla="*/ 134 h 2227"/>
                    <a:gd name="T54" fmla="*/ 539 w 3412"/>
                    <a:gd name="T55" fmla="*/ 203 h 2227"/>
                    <a:gd name="T56" fmla="*/ 549 w 3412"/>
                    <a:gd name="T57" fmla="*/ 435 h 2227"/>
                    <a:gd name="T58" fmla="*/ 384 w 3412"/>
                    <a:gd name="T59" fmla="*/ 419 h 2227"/>
                    <a:gd name="T60" fmla="*/ 281 w 3412"/>
                    <a:gd name="T61" fmla="*/ 331 h 2227"/>
                    <a:gd name="T62" fmla="*/ 172 w 3412"/>
                    <a:gd name="T63" fmla="*/ 335 h 2227"/>
                    <a:gd name="T64" fmla="*/ 90 w 3412"/>
                    <a:gd name="T65" fmla="*/ 361 h 2227"/>
                    <a:gd name="T66" fmla="*/ 16 w 3412"/>
                    <a:gd name="T67" fmla="*/ 392 h 2227"/>
                    <a:gd name="T68" fmla="*/ 72 w 3412"/>
                    <a:gd name="T69" fmla="*/ 491 h 2227"/>
                    <a:gd name="T70" fmla="*/ 204 w 3412"/>
                    <a:gd name="T71" fmla="*/ 567 h 2227"/>
                    <a:gd name="T72" fmla="*/ 360 w 3412"/>
                    <a:gd name="T73" fmla="*/ 819 h 2227"/>
                    <a:gd name="T74" fmla="*/ 589 w 3412"/>
                    <a:gd name="T75" fmla="*/ 1263 h 2227"/>
                    <a:gd name="T76" fmla="*/ 907 w 3412"/>
                    <a:gd name="T77" fmla="*/ 1393 h 2227"/>
                    <a:gd name="T78" fmla="*/ 965 w 3412"/>
                    <a:gd name="T79" fmla="*/ 1569 h 2227"/>
                    <a:gd name="T80" fmla="*/ 951 w 3412"/>
                    <a:gd name="T81" fmla="*/ 1818 h 2227"/>
                    <a:gd name="T82" fmla="*/ 1270 w 3412"/>
                    <a:gd name="T83" fmla="*/ 1810 h 2227"/>
                    <a:gd name="T84" fmla="*/ 1469 w 3412"/>
                    <a:gd name="T85" fmla="*/ 1688 h 2227"/>
                    <a:gd name="T86" fmla="*/ 1608 w 3412"/>
                    <a:gd name="T87" fmla="*/ 1730 h 2227"/>
                    <a:gd name="T88" fmla="*/ 1755 w 3412"/>
                    <a:gd name="T89" fmla="*/ 1665 h 2227"/>
                    <a:gd name="T90" fmla="*/ 1885 w 3412"/>
                    <a:gd name="T91" fmla="*/ 1662 h 2227"/>
                    <a:gd name="T92" fmla="*/ 2080 w 3412"/>
                    <a:gd name="T93" fmla="*/ 1671 h 2227"/>
                    <a:gd name="T94" fmla="*/ 2730 w 3412"/>
                    <a:gd name="T95" fmla="*/ 2098 h 2227"/>
                    <a:gd name="T96" fmla="*/ 2916 w 3412"/>
                    <a:gd name="T97" fmla="*/ 1884 h 2227"/>
                    <a:gd name="T98" fmla="*/ 2914 w 3412"/>
                    <a:gd name="T99" fmla="*/ 2093 h 2227"/>
                    <a:gd name="T100" fmla="*/ 2933 w 3412"/>
                    <a:gd name="T101" fmla="*/ 2138 h 2227"/>
                    <a:gd name="T102" fmla="*/ 2947 w 3412"/>
                    <a:gd name="T103" fmla="*/ 2227 h 2227"/>
                    <a:gd name="T104" fmla="*/ 3125 w 3412"/>
                    <a:gd name="T105" fmla="*/ 2051 h 2227"/>
                    <a:gd name="T106" fmla="*/ 3355 w 3412"/>
                    <a:gd name="T107" fmla="*/ 1676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12" h="2227">
                      <a:moveTo>
                        <a:pt x="3355" y="1676"/>
                      </a:moveTo>
                      <a:cubicBezTo>
                        <a:pt x="3292" y="1706"/>
                        <a:pt x="3292" y="1706"/>
                        <a:pt x="3292" y="1706"/>
                      </a:cubicBezTo>
                      <a:cubicBezTo>
                        <a:pt x="3036" y="1973"/>
                        <a:pt x="3036" y="1973"/>
                        <a:pt x="3036" y="1973"/>
                      </a:cubicBezTo>
                      <a:cubicBezTo>
                        <a:pt x="2969" y="1860"/>
                        <a:pt x="2969" y="1860"/>
                        <a:pt x="2969" y="1860"/>
                      </a:cubicBezTo>
                      <a:cubicBezTo>
                        <a:pt x="2969" y="1860"/>
                        <a:pt x="3029" y="1820"/>
                        <a:pt x="3053" y="1818"/>
                      </a:cubicBezTo>
                      <a:cubicBezTo>
                        <a:pt x="3078" y="1817"/>
                        <a:pt x="3080" y="1792"/>
                        <a:pt x="3073" y="1773"/>
                      </a:cubicBezTo>
                      <a:cubicBezTo>
                        <a:pt x="3066" y="1753"/>
                        <a:pt x="3018" y="1690"/>
                        <a:pt x="3018" y="1690"/>
                      </a:cubicBezTo>
                      <a:cubicBezTo>
                        <a:pt x="2981" y="1625"/>
                        <a:pt x="2981" y="1625"/>
                        <a:pt x="2981" y="1625"/>
                      </a:cubicBezTo>
                      <a:cubicBezTo>
                        <a:pt x="2932" y="1581"/>
                        <a:pt x="2932" y="1581"/>
                        <a:pt x="2932" y="1581"/>
                      </a:cubicBezTo>
                      <a:cubicBezTo>
                        <a:pt x="2612" y="1028"/>
                        <a:pt x="2612" y="1028"/>
                        <a:pt x="2612" y="1028"/>
                      </a:cubicBezTo>
                      <a:cubicBezTo>
                        <a:pt x="2337" y="1065"/>
                        <a:pt x="2337" y="1065"/>
                        <a:pt x="2337" y="1065"/>
                      </a:cubicBezTo>
                      <a:cubicBezTo>
                        <a:pt x="2187" y="1268"/>
                        <a:pt x="2187" y="1268"/>
                        <a:pt x="2187" y="1268"/>
                      </a:cubicBezTo>
                      <a:cubicBezTo>
                        <a:pt x="2187" y="1268"/>
                        <a:pt x="2156" y="1222"/>
                        <a:pt x="2148" y="1215"/>
                      </a:cubicBezTo>
                      <a:cubicBezTo>
                        <a:pt x="2139" y="1207"/>
                        <a:pt x="2091" y="1173"/>
                        <a:pt x="2091" y="1173"/>
                      </a:cubicBezTo>
                      <a:cubicBezTo>
                        <a:pt x="2051" y="1201"/>
                        <a:pt x="2051" y="1201"/>
                        <a:pt x="2051" y="1201"/>
                      </a:cubicBezTo>
                      <a:cubicBezTo>
                        <a:pt x="2025" y="1223"/>
                        <a:pt x="2002" y="1211"/>
                        <a:pt x="1991" y="1195"/>
                      </a:cubicBezTo>
                      <a:cubicBezTo>
                        <a:pt x="1935" y="1108"/>
                        <a:pt x="1935" y="1108"/>
                        <a:pt x="1935" y="1108"/>
                      </a:cubicBezTo>
                      <a:cubicBezTo>
                        <a:pt x="1935" y="1108"/>
                        <a:pt x="1999" y="1086"/>
                        <a:pt x="2024" y="1081"/>
                      </a:cubicBezTo>
                      <a:cubicBezTo>
                        <a:pt x="2050" y="1076"/>
                        <a:pt x="2044" y="1054"/>
                        <a:pt x="2042" y="1045"/>
                      </a:cubicBezTo>
                      <a:cubicBezTo>
                        <a:pt x="2040" y="1037"/>
                        <a:pt x="2030" y="1014"/>
                        <a:pt x="2030" y="1014"/>
                      </a:cubicBezTo>
                      <a:cubicBezTo>
                        <a:pt x="2012" y="965"/>
                        <a:pt x="2012" y="965"/>
                        <a:pt x="2012" y="965"/>
                      </a:cubicBezTo>
                      <a:cubicBezTo>
                        <a:pt x="2011" y="963"/>
                        <a:pt x="2010" y="961"/>
                        <a:pt x="2008" y="957"/>
                      </a:cubicBezTo>
                      <a:cubicBezTo>
                        <a:pt x="2003" y="947"/>
                        <a:pt x="2000" y="940"/>
                        <a:pt x="1996" y="934"/>
                      </a:cubicBezTo>
                      <a:cubicBezTo>
                        <a:pt x="1991" y="926"/>
                        <a:pt x="1986" y="921"/>
                        <a:pt x="1973" y="917"/>
                      </a:cubicBezTo>
                      <a:cubicBezTo>
                        <a:pt x="1952" y="910"/>
                        <a:pt x="1922" y="919"/>
                        <a:pt x="1922" y="919"/>
                      </a:cubicBezTo>
                      <a:cubicBezTo>
                        <a:pt x="1915" y="887"/>
                        <a:pt x="1915" y="887"/>
                        <a:pt x="1915" y="887"/>
                      </a:cubicBezTo>
                      <a:cubicBezTo>
                        <a:pt x="1959" y="834"/>
                        <a:pt x="1959" y="834"/>
                        <a:pt x="1959" y="834"/>
                      </a:cubicBezTo>
                      <a:cubicBezTo>
                        <a:pt x="1955" y="820"/>
                        <a:pt x="1890" y="625"/>
                        <a:pt x="1873" y="550"/>
                      </a:cubicBezTo>
                      <a:cubicBezTo>
                        <a:pt x="1872" y="548"/>
                        <a:pt x="1872" y="546"/>
                        <a:pt x="1872" y="544"/>
                      </a:cubicBezTo>
                      <a:cubicBezTo>
                        <a:pt x="1832" y="554"/>
                        <a:pt x="1751" y="587"/>
                        <a:pt x="1735" y="594"/>
                      </a:cubicBezTo>
                      <a:cubicBezTo>
                        <a:pt x="1715" y="602"/>
                        <a:pt x="1696" y="616"/>
                        <a:pt x="1674" y="616"/>
                      </a:cubicBezTo>
                      <a:cubicBezTo>
                        <a:pt x="1651" y="616"/>
                        <a:pt x="1598" y="606"/>
                        <a:pt x="1571" y="604"/>
                      </a:cubicBezTo>
                      <a:cubicBezTo>
                        <a:pt x="1544" y="603"/>
                        <a:pt x="1530" y="597"/>
                        <a:pt x="1518" y="588"/>
                      </a:cubicBezTo>
                      <a:cubicBezTo>
                        <a:pt x="1506" y="579"/>
                        <a:pt x="1524" y="553"/>
                        <a:pt x="1537" y="527"/>
                      </a:cubicBezTo>
                      <a:cubicBezTo>
                        <a:pt x="1550" y="501"/>
                        <a:pt x="1541" y="494"/>
                        <a:pt x="1527" y="487"/>
                      </a:cubicBezTo>
                      <a:cubicBezTo>
                        <a:pt x="1513" y="480"/>
                        <a:pt x="1513" y="472"/>
                        <a:pt x="1513" y="452"/>
                      </a:cubicBezTo>
                      <a:cubicBezTo>
                        <a:pt x="1505" y="451"/>
                        <a:pt x="1475" y="449"/>
                        <a:pt x="1455" y="456"/>
                      </a:cubicBezTo>
                      <a:cubicBezTo>
                        <a:pt x="1435" y="463"/>
                        <a:pt x="1403" y="456"/>
                        <a:pt x="1383" y="451"/>
                      </a:cubicBezTo>
                      <a:cubicBezTo>
                        <a:pt x="1363" y="446"/>
                        <a:pt x="1355" y="457"/>
                        <a:pt x="1340" y="483"/>
                      </a:cubicBezTo>
                      <a:cubicBezTo>
                        <a:pt x="1325" y="508"/>
                        <a:pt x="1311" y="505"/>
                        <a:pt x="1304" y="492"/>
                      </a:cubicBezTo>
                      <a:cubicBezTo>
                        <a:pt x="1297" y="479"/>
                        <a:pt x="1287" y="471"/>
                        <a:pt x="1280" y="439"/>
                      </a:cubicBezTo>
                      <a:cubicBezTo>
                        <a:pt x="1273" y="408"/>
                        <a:pt x="1256" y="396"/>
                        <a:pt x="1235" y="390"/>
                      </a:cubicBezTo>
                      <a:cubicBezTo>
                        <a:pt x="1214" y="384"/>
                        <a:pt x="1218" y="371"/>
                        <a:pt x="1219" y="348"/>
                      </a:cubicBezTo>
                      <a:cubicBezTo>
                        <a:pt x="1221" y="324"/>
                        <a:pt x="1218" y="324"/>
                        <a:pt x="1206" y="319"/>
                      </a:cubicBezTo>
                      <a:cubicBezTo>
                        <a:pt x="1195" y="313"/>
                        <a:pt x="1136" y="301"/>
                        <a:pt x="1100" y="293"/>
                      </a:cubicBezTo>
                      <a:cubicBezTo>
                        <a:pt x="1064" y="285"/>
                        <a:pt x="983" y="279"/>
                        <a:pt x="956" y="272"/>
                      </a:cubicBezTo>
                      <a:cubicBezTo>
                        <a:pt x="929" y="265"/>
                        <a:pt x="898" y="219"/>
                        <a:pt x="880" y="194"/>
                      </a:cubicBezTo>
                      <a:cubicBezTo>
                        <a:pt x="861" y="170"/>
                        <a:pt x="847" y="124"/>
                        <a:pt x="823" y="98"/>
                      </a:cubicBezTo>
                      <a:cubicBezTo>
                        <a:pt x="800" y="73"/>
                        <a:pt x="780" y="53"/>
                        <a:pt x="757" y="43"/>
                      </a:cubicBezTo>
                      <a:cubicBezTo>
                        <a:pt x="733" y="34"/>
                        <a:pt x="704" y="36"/>
                        <a:pt x="686" y="35"/>
                      </a:cubicBezTo>
                      <a:cubicBezTo>
                        <a:pt x="669" y="34"/>
                        <a:pt x="650" y="23"/>
                        <a:pt x="641" y="12"/>
                      </a:cubicBezTo>
                      <a:cubicBezTo>
                        <a:pt x="631" y="0"/>
                        <a:pt x="617" y="11"/>
                        <a:pt x="610" y="18"/>
                      </a:cubicBezTo>
                      <a:cubicBezTo>
                        <a:pt x="603" y="25"/>
                        <a:pt x="602" y="39"/>
                        <a:pt x="611" y="54"/>
                      </a:cubicBezTo>
                      <a:cubicBezTo>
                        <a:pt x="621" y="69"/>
                        <a:pt x="617" y="88"/>
                        <a:pt x="623" y="134"/>
                      </a:cubicBezTo>
                      <a:cubicBezTo>
                        <a:pt x="629" y="179"/>
                        <a:pt x="606" y="183"/>
                        <a:pt x="589" y="190"/>
                      </a:cubicBezTo>
                      <a:cubicBezTo>
                        <a:pt x="579" y="194"/>
                        <a:pt x="560" y="200"/>
                        <a:pt x="539" y="203"/>
                      </a:cubicBezTo>
                      <a:cubicBezTo>
                        <a:pt x="548" y="259"/>
                        <a:pt x="559" y="341"/>
                        <a:pt x="559" y="360"/>
                      </a:cubicBezTo>
                      <a:cubicBezTo>
                        <a:pt x="559" y="388"/>
                        <a:pt x="556" y="420"/>
                        <a:pt x="549" y="435"/>
                      </a:cubicBezTo>
                      <a:cubicBezTo>
                        <a:pt x="542" y="449"/>
                        <a:pt x="497" y="483"/>
                        <a:pt x="445" y="527"/>
                      </a:cubicBezTo>
                      <a:cubicBezTo>
                        <a:pt x="445" y="527"/>
                        <a:pt x="397" y="443"/>
                        <a:pt x="384" y="419"/>
                      </a:cubicBezTo>
                      <a:cubicBezTo>
                        <a:pt x="371" y="396"/>
                        <a:pt x="329" y="346"/>
                        <a:pt x="319" y="337"/>
                      </a:cubicBezTo>
                      <a:cubicBezTo>
                        <a:pt x="308" y="329"/>
                        <a:pt x="296" y="338"/>
                        <a:pt x="281" y="331"/>
                      </a:cubicBezTo>
                      <a:cubicBezTo>
                        <a:pt x="266" y="324"/>
                        <a:pt x="246" y="319"/>
                        <a:pt x="223" y="336"/>
                      </a:cubicBezTo>
                      <a:cubicBezTo>
                        <a:pt x="199" y="354"/>
                        <a:pt x="186" y="344"/>
                        <a:pt x="172" y="335"/>
                      </a:cubicBezTo>
                      <a:cubicBezTo>
                        <a:pt x="158" y="326"/>
                        <a:pt x="148" y="316"/>
                        <a:pt x="128" y="324"/>
                      </a:cubicBezTo>
                      <a:cubicBezTo>
                        <a:pt x="108" y="333"/>
                        <a:pt x="100" y="349"/>
                        <a:pt x="90" y="361"/>
                      </a:cubicBezTo>
                      <a:cubicBezTo>
                        <a:pt x="81" y="372"/>
                        <a:pt x="75" y="385"/>
                        <a:pt x="59" y="381"/>
                      </a:cubicBezTo>
                      <a:cubicBezTo>
                        <a:pt x="42" y="376"/>
                        <a:pt x="33" y="367"/>
                        <a:pt x="16" y="392"/>
                      </a:cubicBezTo>
                      <a:cubicBezTo>
                        <a:pt x="0" y="418"/>
                        <a:pt x="45" y="425"/>
                        <a:pt x="64" y="440"/>
                      </a:cubicBezTo>
                      <a:cubicBezTo>
                        <a:pt x="84" y="456"/>
                        <a:pt x="79" y="467"/>
                        <a:pt x="72" y="491"/>
                      </a:cubicBezTo>
                      <a:cubicBezTo>
                        <a:pt x="67" y="504"/>
                        <a:pt x="61" y="526"/>
                        <a:pt x="56" y="547"/>
                      </a:cubicBezTo>
                      <a:cubicBezTo>
                        <a:pt x="113" y="569"/>
                        <a:pt x="169" y="569"/>
                        <a:pt x="204" y="567"/>
                      </a:cubicBezTo>
                      <a:cubicBezTo>
                        <a:pt x="251" y="566"/>
                        <a:pt x="276" y="618"/>
                        <a:pt x="309" y="662"/>
                      </a:cubicBezTo>
                      <a:cubicBezTo>
                        <a:pt x="343" y="706"/>
                        <a:pt x="334" y="713"/>
                        <a:pt x="360" y="819"/>
                      </a:cubicBezTo>
                      <a:cubicBezTo>
                        <a:pt x="387" y="924"/>
                        <a:pt x="436" y="1035"/>
                        <a:pt x="466" y="1123"/>
                      </a:cubicBezTo>
                      <a:cubicBezTo>
                        <a:pt x="496" y="1210"/>
                        <a:pt x="541" y="1237"/>
                        <a:pt x="589" y="1263"/>
                      </a:cubicBezTo>
                      <a:cubicBezTo>
                        <a:pt x="636" y="1289"/>
                        <a:pt x="733" y="1353"/>
                        <a:pt x="770" y="1363"/>
                      </a:cubicBezTo>
                      <a:cubicBezTo>
                        <a:pt x="806" y="1374"/>
                        <a:pt x="868" y="1379"/>
                        <a:pt x="907" y="1393"/>
                      </a:cubicBezTo>
                      <a:cubicBezTo>
                        <a:pt x="945" y="1407"/>
                        <a:pt x="959" y="1423"/>
                        <a:pt x="991" y="1455"/>
                      </a:cubicBezTo>
                      <a:cubicBezTo>
                        <a:pt x="1055" y="1519"/>
                        <a:pt x="994" y="1544"/>
                        <a:pt x="965" y="1569"/>
                      </a:cubicBezTo>
                      <a:cubicBezTo>
                        <a:pt x="935" y="1593"/>
                        <a:pt x="910" y="1623"/>
                        <a:pt x="898" y="1658"/>
                      </a:cubicBezTo>
                      <a:cubicBezTo>
                        <a:pt x="882" y="1704"/>
                        <a:pt x="901" y="1767"/>
                        <a:pt x="951" y="1818"/>
                      </a:cubicBezTo>
                      <a:cubicBezTo>
                        <a:pt x="1000" y="1869"/>
                        <a:pt x="1098" y="1846"/>
                        <a:pt x="1142" y="1845"/>
                      </a:cubicBezTo>
                      <a:cubicBezTo>
                        <a:pt x="1186" y="1843"/>
                        <a:pt x="1212" y="1827"/>
                        <a:pt x="1270" y="1810"/>
                      </a:cubicBezTo>
                      <a:cubicBezTo>
                        <a:pt x="1328" y="1792"/>
                        <a:pt x="1367" y="1741"/>
                        <a:pt x="1390" y="1720"/>
                      </a:cubicBezTo>
                      <a:cubicBezTo>
                        <a:pt x="1413" y="1699"/>
                        <a:pt x="1439" y="1690"/>
                        <a:pt x="1469" y="1688"/>
                      </a:cubicBezTo>
                      <a:cubicBezTo>
                        <a:pt x="1499" y="1687"/>
                        <a:pt x="1513" y="1692"/>
                        <a:pt x="1536" y="1709"/>
                      </a:cubicBezTo>
                      <a:cubicBezTo>
                        <a:pt x="1558" y="1727"/>
                        <a:pt x="1576" y="1729"/>
                        <a:pt x="1608" y="1730"/>
                      </a:cubicBezTo>
                      <a:cubicBezTo>
                        <a:pt x="1639" y="1732"/>
                        <a:pt x="1634" y="1702"/>
                        <a:pt x="1659" y="1679"/>
                      </a:cubicBezTo>
                      <a:cubicBezTo>
                        <a:pt x="1683" y="1657"/>
                        <a:pt x="1722" y="1660"/>
                        <a:pt x="1755" y="1665"/>
                      </a:cubicBezTo>
                      <a:cubicBezTo>
                        <a:pt x="1789" y="1671"/>
                        <a:pt x="1824" y="1676"/>
                        <a:pt x="1848" y="1676"/>
                      </a:cubicBezTo>
                      <a:cubicBezTo>
                        <a:pt x="1873" y="1676"/>
                        <a:pt x="1876" y="1669"/>
                        <a:pt x="1885" y="1662"/>
                      </a:cubicBezTo>
                      <a:cubicBezTo>
                        <a:pt x="1894" y="1655"/>
                        <a:pt x="1961" y="1657"/>
                        <a:pt x="1996" y="1651"/>
                      </a:cubicBezTo>
                      <a:cubicBezTo>
                        <a:pt x="2031" y="1646"/>
                        <a:pt x="2068" y="1662"/>
                        <a:pt x="2080" y="1671"/>
                      </a:cubicBezTo>
                      <a:cubicBezTo>
                        <a:pt x="2092" y="1679"/>
                        <a:pt x="2379" y="1845"/>
                        <a:pt x="2421" y="1874"/>
                      </a:cubicBezTo>
                      <a:cubicBezTo>
                        <a:pt x="2463" y="1904"/>
                        <a:pt x="2730" y="2098"/>
                        <a:pt x="2730" y="2098"/>
                      </a:cubicBezTo>
                      <a:cubicBezTo>
                        <a:pt x="2806" y="1953"/>
                        <a:pt x="2806" y="1953"/>
                        <a:pt x="2806" y="1953"/>
                      </a:cubicBezTo>
                      <a:cubicBezTo>
                        <a:pt x="2916" y="1884"/>
                        <a:pt x="2916" y="1884"/>
                        <a:pt x="2916" y="1884"/>
                      </a:cubicBezTo>
                      <a:cubicBezTo>
                        <a:pt x="2985" y="2014"/>
                        <a:pt x="2985" y="2014"/>
                        <a:pt x="2985" y="2014"/>
                      </a:cubicBezTo>
                      <a:cubicBezTo>
                        <a:pt x="2914" y="2093"/>
                        <a:pt x="2914" y="2093"/>
                        <a:pt x="2914" y="2093"/>
                      </a:cubicBezTo>
                      <a:cubicBezTo>
                        <a:pt x="2912" y="2115"/>
                        <a:pt x="2912" y="2115"/>
                        <a:pt x="2912" y="2115"/>
                      </a:cubicBezTo>
                      <a:cubicBezTo>
                        <a:pt x="2933" y="2138"/>
                        <a:pt x="2933" y="2138"/>
                        <a:pt x="2933" y="2138"/>
                      </a:cubicBezTo>
                      <a:cubicBezTo>
                        <a:pt x="2897" y="2180"/>
                        <a:pt x="2897" y="2180"/>
                        <a:pt x="2897" y="2180"/>
                      </a:cubicBezTo>
                      <a:cubicBezTo>
                        <a:pt x="2947" y="2227"/>
                        <a:pt x="2947" y="2227"/>
                        <a:pt x="2947" y="2227"/>
                      </a:cubicBezTo>
                      <a:cubicBezTo>
                        <a:pt x="3106" y="2051"/>
                        <a:pt x="3106" y="2051"/>
                        <a:pt x="3106" y="2051"/>
                      </a:cubicBezTo>
                      <a:cubicBezTo>
                        <a:pt x="3125" y="2051"/>
                        <a:pt x="3125" y="2051"/>
                        <a:pt x="3125" y="2051"/>
                      </a:cubicBezTo>
                      <a:cubicBezTo>
                        <a:pt x="3412" y="1728"/>
                        <a:pt x="3412" y="1728"/>
                        <a:pt x="3412" y="1728"/>
                      </a:cubicBezTo>
                      <a:lnTo>
                        <a:pt x="3355" y="1676"/>
                      </a:lnTo>
                      <a:close/>
                    </a:path>
                  </a:pathLst>
                </a:custGeom>
                <a:solidFill>
                  <a:srgbClr val="F9F35C"/>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900"/>
                </a:p>
              </p:txBody>
            </p:sp>
            <p:sp>
              <p:nvSpPr>
                <p:cNvPr id="332" name="Freeform 537">
                  <a:extLst>
                    <a:ext uri="{FF2B5EF4-FFF2-40B4-BE49-F238E27FC236}">
                      <a16:creationId xmlns:a16="http://schemas.microsoft.com/office/drawing/2014/main" id="{4C0A7404-3C33-FF4B-92BD-55B2646C3373}"/>
                    </a:ext>
                  </a:extLst>
                </p:cNvPr>
                <p:cNvSpPr>
                  <a:spLocks/>
                </p:cNvSpPr>
                <p:nvPr/>
              </p:nvSpPr>
              <p:spPr bwMode="auto">
                <a:xfrm>
                  <a:off x="10235519" y="6342813"/>
                  <a:ext cx="457361" cy="274157"/>
                </a:xfrm>
                <a:custGeom>
                  <a:avLst/>
                  <a:gdLst>
                    <a:gd name="T0" fmla="*/ 567 w 747"/>
                    <a:gd name="T1" fmla="*/ 213 h 448"/>
                    <a:gd name="T2" fmla="*/ 545 w 747"/>
                    <a:gd name="T3" fmla="*/ 248 h 448"/>
                    <a:gd name="T4" fmla="*/ 517 w 747"/>
                    <a:gd name="T5" fmla="*/ 236 h 448"/>
                    <a:gd name="T6" fmla="*/ 425 w 747"/>
                    <a:gd name="T7" fmla="*/ 332 h 448"/>
                    <a:gd name="T8" fmla="*/ 385 w 747"/>
                    <a:gd name="T9" fmla="*/ 294 h 448"/>
                    <a:gd name="T10" fmla="*/ 531 w 747"/>
                    <a:gd name="T11" fmla="*/ 129 h 448"/>
                    <a:gd name="T12" fmla="*/ 455 w 747"/>
                    <a:gd name="T13" fmla="*/ 0 h 448"/>
                    <a:gd name="T14" fmla="*/ 319 w 747"/>
                    <a:gd name="T15" fmla="*/ 82 h 448"/>
                    <a:gd name="T16" fmla="*/ 301 w 747"/>
                    <a:gd name="T17" fmla="*/ 36 h 448"/>
                    <a:gd name="T18" fmla="*/ 266 w 747"/>
                    <a:gd name="T19" fmla="*/ 41 h 448"/>
                    <a:gd name="T20" fmla="*/ 272 w 747"/>
                    <a:gd name="T21" fmla="*/ 235 h 448"/>
                    <a:gd name="T22" fmla="*/ 132 w 747"/>
                    <a:gd name="T23" fmla="*/ 235 h 448"/>
                    <a:gd name="T24" fmla="*/ 132 w 747"/>
                    <a:gd name="T25" fmla="*/ 170 h 448"/>
                    <a:gd name="T26" fmla="*/ 124 w 747"/>
                    <a:gd name="T27" fmla="*/ 152 h 448"/>
                    <a:gd name="T28" fmla="*/ 103 w 747"/>
                    <a:gd name="T29" fmla="*/ 151 h 448"/>
                    <a:gd name="T30" fmla="*/ 88 w 747"/>
                    <a:gd name="T31" fmla="*/ 144 h 448"/>
                    <a:gd name="T32" fmla="*/ 11 w 747"/>
                    <a:gd name="T33" fmla="*/ 139 h 448"/>
                    <a:gd name="T34" fmla="*/ 11 w 747"/>
                    <a:gd name="T35" fmla="*/ 144 h 448"/>
                    <a:gd name="T36" fmla="*/ 0 w 747"/>
                    <a:gd name="T37" fmla="*/ 164 h 448"/>
                    <a:gd name="T38" fmla="*/ 74 w 747"/>
                    <a:gd name="T39" fmla="*/ 375 h 448"/>
                    <a:gd name="T40" fmla="*/ 141 w 747"/>
                    <a:gd name="T41" fmla="*/ 440 h 448"/>
                    <a:gd name="T42" fmla="*/ 250 w 747"/>
                    <a:gd name="T43" fmla="*/ 443 h 448"/>
                    <a:gd name="T44" fmla="*/ 348 w 747"/>
                    <a:gd name="T45" fmla="*/ 345 h 448"/>
                    <a:gd name="T46" fmla="*/ 372 w 747"/>
                    <a:gd name="T47" fmla="*/ 366 h 448"/>
                    <a:gd name="T48" fmla="*/ 365 w 747"/>
                    <a:gd name="T49" fmla="*/ 389 h 448"/>
                    <a:gd name="T50" fmla="*/ 330 w 747"/>
                    <a:gd name="T51" fmla="*/ 447 h 448"/>
                    <a:gd name="T52" fmla="*/ 680 w 747"/>
                    <a:gd name="T53" fmla="*/ 445 h 448"/>
                    <a:gd name="T54" fmla="*/ 747 w 747"/>
                    <a:gd name="T55" fmla="*/ 371 h 448"/>
                    <a:gd name="T56" fmla="*/ 567 w 747"/>
                    <a:gd name="T57" fmla="*/ 21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7" h="448">
                      <a:moveTo>
                        <a:pt x="567" y="213"/>
                      </a:moveTo>
                      <a:cubicBezTo>
                        <a:pt x="545" y="248"/>
                        <a:pt x="545" y="248"/>
                        <a:pt x="545" y="248"/>
                      </a:cubicBezTo>
                      <a:cubicBezTo>
                        <a:pt x="517" y="236"/>
                        <a:pt x="517" y="236"/>
                        <a:pt x="517" y="236"/>
                      </a:cubicBezTo>
                      <a:cubicBezTo>
                        <a:pt x="425" y="332"/>
                        <a:pt x="425" y="332"/>
                        <a:pt x="425" y="332"/>
                      </a:cubicBezTo>
                      <a:cubicBezTo>
                        <a:pt x="385" y="294"/>
                        <a:pt x="385" y="294"/>
                        <a:pt x="385" y="294"/>
                      </a:cubicBezTo>
                      <a:cubicBezTo>
                        <a:pt x="531" y="129"/>
                        <a:pt x="531" y="129"/>
                        <a:pt x="531" y="129"/>
                      </a:cubicBezTo>
                      <a:cubicBezTo>
                        <a:pt x="455" y="0"/>
                        <a:pt x="455" y="0"/>
                        <a:pt x="455" y="0"/>
                      </a:cubicBezTo>
                      <a:cubicBezTo>
                        <a:pt x="319" y="82"/>
                        <a:pt x="319" y="82"/>
                        <a:pt x="319" y="82"/>
                      </a:cubicBezTo>
                      <a:cubicBezTo>
                        <a:pt x="301" y="36"/>
                        <a:pt x="301" y="36"/>
                        <a:pt x="301" y="36"/>
                      </a:cubicBezTo>
                      <a:cubicBezTo>
                        <a:pt x="266" y="41"/>
                        <a:pt x="266" y="41"/>
                        <a:pt x="266" y="41"/>
                      </a:cubicBezTo>
                      <a:cubicBezTo>
                        <a:pt x="272" y="235"/>
                        <a:pt x="272" y="235"/>
                        <a:pt x="272" y="235"/>
                      </a:cubicBezTo>
                      <a:cubicBezTo>
                        <a:pt x="132" y="235"/>
                        <a:pt x="132" y="235"/>
                        <a:pt x="132" y="235"/>
                      </a:cubicBezTo>
                      <a:cubicBezTo>
                        <a:pt x="132" y="170"/>
                        <a:pt x="132" y="170"/>
                        <a:pt x="132" y="170"/>
                      </a:cubicBezTo>
                      <a:cubicBezTo>
                        <a:pt x="135" y="153"/>
                        <a:pt x="130" y="152"/>
                        <a:pt x="124" y="152"/>
                      </a:cubicBezTo>
                      <a:cubicBezTo>
                        <a:pt x="118" y="152"/>
                        <a:pt x="103" y="151"/>
                        <a:pt x="103" y="151"/>
                      </a:cubicBezTo>
                      <a:cubicBezTo>
                        <a:pt x="88" y="144"/>
                        <a:pt x="88" y="144"/>
                        <a:pt x="88" y="144"/>
                      </a:cubicBezTo>
                      <a:cubicBezTo>
                        <a:pt x="11" y="139"/>
                        <a:pt x="11" y="139"/>
                        <a:pt x="11" y="139"/>
                      </a:cubicBezTo>
                      <a:cubicBezTo>
                        <a:pt x="11" y="144"/>
                        <a:pt x="11" y="144"/>
                        <a:pt x="11" y="144"/>
                      </a:cubicBezTo>
                      <a:cubicBezTo>
                        <a:pt x="0" y="164"/>
                        <a:pt x="0" y="164"/>
                        <a:pt x="0" y="164"/>
                      </a:cubicBezTo>
                      <a:cubicBezTo>
                        <a:pt x="0" y="164"/>
                        <a:pt x="62" y="336"/>
                        <a:pt x="74" y="375"/>
                      </a:cubicBezTo>
                      <a:cubicBezTo>
                        <a:pt x="86" y="413"/>
                        <a:pt x="111" y="431"/>
                        <a:pt x="141" y="440"/>
                      </a:cubicBezTo>
                      <a:cubicBezTo>
                        <a:pt x="170" y="448"/>
                        <a:pt x="250" y="443"/>
                        <a:pt x="250" y="443"/>
                      </a:cubicBezTo>
                      <a:cubicBezTo>
                        <a:pt x="348" y="345"/>
                        <a:pt x="348" y="345"/>
                        <a:pt x="348" y="345"/>
                      </a:cubicBezTo>
                      <a:cubicBezTo>
                        <a:pt x="348" y="345"/>
                        <a:pt x="364" y="350"/>
                        <a:pt x="372" y="366"/>
                      </a:cubicBezTo>
                      <a:cubicBezTo>
                        <a:pt x="381" y="382"/>
                        <a:pt x="381" y="385"/>
                        <a:pt x="365" y="389"/>
                      </a:cubicBezTo>
                      <a:cubicBezTo>
                        <a:pt x="334" y="396"/>
                        <a:pt x="325" y="424"/>
                        <a:pt x="330" y="447"/>
                      </a:cubicBezTo>
                      <a:cubicBezTo>
                        <a:pt x="680" y="445"/>
                        <a:pt x="680" y="445"/>
                        <a:pt x="680" y="445"/>
                      </a:cubicBezTo>
                      <a:cubicBezTo>
                        <a:pt x="747" y="371"/>
                        <a:pt x="747" y="371"/>
                        <a:pt x="747" y="371"/>
                      </a:cubicBezTo>
                      <a:lnTo>
                        <a:pt x="567" y="213"/>
                      </a:lnTo>
                      <a:close/>
                    </a:path>
                  </a:pathLst>
                </a:custGeom>
                <a:grp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900"/>
                </a:p>
              </p:txBody>
            </p:sp>
          </p:grpSp>
          <p:sp>
            <p:nvSpPr>
              <p:cNvPr id="326" name="Freeform 539">
                <a:extLst>
                  <a:ext uri="{FF2B5EF4-FFF2-40B4-BE49-F238E27FC236}">
                    <a16:creationId xmlns:a16="http://schemas.microsoft.com/office/drawing/2014/main" id="{468230F0-A426-BD4F-8EF7-768F3A90F483}"/>
                  </a:ext>
                </a:extLst>
              </p:cNvPr>
              <p:cNvSpPr>
                <a:spLocks/>
              </p:cNvSpPr>
              <p:nvPr/>
            </p:nvSpPr>
            <p:spPr bwMode="auto">
              <a:xfrm>
                <a:off x="2195260" y="4583211"/>
                <a:ext cx="374481" cy="408129"/>
              </a:xfrm>
              <a:custGeom>
                <a:avLst/>
                <a:gdLst>
                  <a:gd name="T0" fmla="*/ 2021 w 2040"/>
                  <a:gd name="T1" fmla="*/ 972 h 2223"/>
                  <a:gd name="T2" fmla="*/ 2009 w 2040"/>
                  <a:gd name="T3" fmla="*/ 835 h 2223"/>
                  <a:gd name="T4" fmla="*/ 1996 w 2040"/>
                  <a:gd name="T5" fmla="*/ 709 h 2223"/>
                  <a:gd name="T6" fmla="*/ 1826 w 2040"/>
                  <a:gd name="T7" fmla="*/ 449 h 2223"/>
                  <a:gd name="T8" fmla="*/ 1769 w 2040"/>
                  <a:gd name="T9" fmla="*/ 238 h 2223"/>
                  <a:gd name="T10" fmla="*/ 1640 w 2040"/>
                  <a:gd name="T11" fmla="*/ 265 h 2223"/>
                  <a:gd name="T12" fmla="*/ 1270 w 2040"/>
                  <a:gd name="T13" fmla="*/ 369 h 2223"/>
                  <a:gd name="T14" fmla="*/ 852 w 2040"/>
                  <a:gd name="T15" fmla="*/ 314 h 2223"/>
                  <a:gd name="T16" fmla="*/ 704 w 2040"/>
                  <a:gd name="T17" fmla="*/ 191 h 2223"/>
                  <a:gd name="T18" fmla="*/ 606 w 2040"/>
                  <a:gd name="T19" fmla="*/ 190 h 2223"/>
                  <a:gd name="T20" fmla="*/ 674 w 2040"/>
                  <a:gd name="T21" fmla="*/ 258 h 2223"/>
                  <a:gd name="T22" fmla="*/ 562 w 2040"/>
                  <a:gd name="T23" fmla="*/ 259 h 2223"/>
                  <a:gd name="T24" fmla="*/ 496 w 2040"/>
                  <a:gd name="T25" fmla="*/ 151 h 2223"/>
                  <a:gd name="T26" fmla="*/ 347 w 2040"/>
                  <a:gd name="T27" fmla="*/ 46 h 2223"/>
                  <a:gd name="T28" fmla="*/ 123 w 2040"/>
                  <a:gd name="T29" fmla="*/ 13 h 2223"/>
                  <a:gd name="T30" fmla="*/ 115 w 2040"/>
                  <a:gd name="T31" fmla="*/ 88 h 2223"/>
                  <a:gd name="T32" fmla="*/ 108 w 2040"/>
                  <a:gd name="T33" fmla="*/ 193 h 2223"/>
                  <a:gd name="T34" fmla="*/ 35 w 2040"/>
                  <a:gd name="T35" fmla="*/ 212 h 2223"/>
                  <a:gd name="T36" fmla="*/ 19 w 2040"/>
                  <a:gd name="T37" fmla="*/ 245 h 2223"/>
                  <a:gd name="T38" fmla="*/ 153 w 2040"/>
                  <a:gd name="T39" fmla="*/ 378 h 2223"/>
                  <a:gd name="T40" fmla="*/ 107 w 2040"/>
                  <a:gd name="T41" fmla="*/ 460 h 2223"/>
                  <a:gd name="T42" fmla="*/ 162 w 2040"/>
                  <a:gd name="T43" fmla="*/ 567 h 2223"/>
                  <a:gd name="T44" fmla="*/ 220 w 2040"/>
                  <a:gd name="T45" fmla="*/ 706 h 2223"/>
                  <a:gd name="T46" fmla="*/ 179 w 2040"/>
                  <a:gd name="T47" fmla="*/ 849 h 2223"/>
                  <a:gd name="T48" fmla="*/ 114 w 2040"/>
                  <a:gd name="T49" fmla="*/ 855 h 2223"/>
                  <a:gd name="T50" fmla="*/ 73 w 2040"/>
                  <a:gd name="T51" fmla="*/ 1022 h 2223"/>
                  <a:gd name="T52" fmla="*/ 167 w 2040"/>
                  <a:gd name="T53" fmla="*/ 1192 h 2223"/>
                  <a:gd name="T54" fmla="*/ 223 w 2040"/>
                  <a:gd name="T55" fmla="*/ 1306 h 2223"/>
                  <a:gd name="T56" fmla="*/ 164 w 2040"/>
                  <a:gd name="T57" fmla="*/ 1396 h 2223"/>
                  <a:gd name="T58" fmla="*/ 156 w 2040"/>
                  <a:gd name="T59" fmla="*/ 1538 h 2223"/>
                  <a:gd name="T60" fmla="*/ 330 w 2040"/>
                  <a:gd name="T61" fmla="*/ 1551 h 2223"/>
                  <a:gd name="T62" fmla="*/ 540 w 2040"/>
                  <a:gd name="T63" fmla="*/ 1602 h 2223"/>
                  <a:gd name="T64" fmla="*/ 688 w 2040"/>
                  <a:gd name="T65" fmla="*/ 1663 h 2223"/>
                  <a:gd name="T66" fmla="*/ 1046 w 2040"/>
                  <a:gd name="T67" fmla="*/ 1911 h 2223"/>
                  <a:gd name="T68" fmla="*/ 1444 w 2040"/>
                  <a:gd name="T69" fmla="*/ 2223 h 2223"/>
                  <a:gd name="T70" fmla="*/ 1452 w 2040"/>
                  <a:gd name="T71" fmla="*/ 2116 h 2223"/>
                  <a:gd name="T72" fmla="*/ 1447 w 2040"/>
                  <a:gd name="T73" fmla="*/ 2057 h 2223"/>
                  <a:gd name="T74" fmla="*/ 1516 w 2040"/>
                  <a:gd name="T75" fmla="*/ 2000 h 2223"/>
                  <a:gd name="T76" fmla="*/ 1611 w 2040"/>
                  <a:gd name="T77" fmla="*/ 2012 h 2223"/>
                  <a:gd name="T78" fmla="*/ 1707 w 2040"/>
                  <a:gd name="T79" fmla="*/ 2013 h 2223"/>
                  <a:gd name="T80" fmla="*/ 1833 w 2040"/>
                  <a:gd name="T81" fmla="*/ 2203 h 2223"/>
                  <a:gd name="T82" fmla="*/ 1947 w 2040"/>
                  <a:gd name="T83" fmla="*/ 2036 h 2223"/>
                  <a:gd name="T84" fmla="*/ 1882 w 2040"/>
                  <a:gd name="T85" fmla="*/ 1806 h 2223"/>
                  <a:gd name="T86" fmla="*/ 1729 w 2040"/>
                  <a:gd name="T87" fmla="*/ 1834 h 2223"/>
                  <a:gd name="T88" fmla="*/ 1593 w 2040"/>
                  <a:gd name="T89" fmla="*/ 1779 h 2223"/>
                  <a:gd name="T90" fmla="*/ 1574 w 2040"/>
                  <a:gd name="T91" fmla="*/ 1629 h 2223"/>
                  <a:gd name="T92" fmla="*/ 1663 w 2040"/>
                  <a:gd name="T93" fmla="*/ 1559 h 2223"/>
                  <a:gd name="T94" fmla="*/ 1580 w 2040"/>
                  <a:gd name="T95" fmla="*/ 1328 h 2223"/>
                  <a:gd name="T96" fmla="*/ 1633 w 2040"/>
                  <a:gd name="T97" fmla="*/ 1227 h 2223"/>
                  <a:gd name="T98" fmla="*/ 1730 w 2040"/>
                  <a:gd name="T99" fmla="*/ 1257 h 2223"/>
                  <a:gd name="T100" fmla="*/ 1864 w 2040"/>
                  <a:gd name="T101" fmla="*/ 1361 h 2223"/>
                  <a:gd name="T102" fmla="*/ 1958 w 2040"/>
                  <a:gd name="T103" fmla="*/ 1292 h 2223"/>
                  <a:gd name="T104" fmla="*/ 2017 w 2040"/>
                  <a:gd name="T105" fmla="*/ 1159 h 2223"/>
                  <a:gd name="T106" fmla="*/ 2033 w 2040"/>
                  <a:gd name="T107" fmla="*/ 1058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0" h="2223">
                    <a:moveTo>
                      <a:pt x="2033" y="1058"/>
                    </a:moveTo>
                    <a:cubicBezTo>
                      <a:pt x="2040" y="1031"/>
                      <a:pt x="2038" y="1003"/>
                      <a:pt x="2021" y="972"/>
                    </a:cubicBezTo>
                    <a:cubicBezTo>
                      <a:pt x="2003" y="942"/>
                      <a:pt x="2012" y="915"/>
                      <a:pt x="2014" y="898"/>
                    </a:cubicBezTo>
                    <a:cubicBezTo>
                      <a:pt x="2015" y="882"/>
                      <a:pt x="2016" y="875"/>
                      <a:pt x="2009" y="835"/>
                    </a:cubicBezTo>
                    <a:cubicBezTo>
                      <a:pt x="2002" y="798"/>
                      <a:pt x="2002" y="791"/>
                      <a:pt x="2006" y="772"/>
                    </a:cubicBezTo>
                    <a:cubicBezTo>
                      <a:pt x="2011" y="753"/>
                      <a:pt x="2019" y="732"/>
                      <a:pt x="1996" y="709"/>
                    </a:cubicBezTo>
                    <a:cubicBezTo>
                      <a:pt x="1974" y="687"/>
                      <a:pt x="1886" y="564"/>
                      <a:pt x="1875" y="539"/>
                    </a:cubicBezTo>
                    <a:cubicBezTo>
                      <a:pt x="1864" y="514"/>
                      <a:pt x="1840" y="468"/>
                      <a:pt x="1826" y="449"/>
                    </a:cubicBezTo>
                    <a:cubicBezTo>
                      <a:pt x="1812" y="429"/>
                      <a:pt x="1779" y="412"/>
                      <a:pt x="1774" y="388"/>
                    </a:cubicBezTo>
                    <a:cubicBezTo>
                      <a:pt x="1770" y="364"/>
                      <a:pt x="1766" y="252"/>
                      <a:pt x="1769" y="238"/>
                    </a:cubicBezTo>
                    <a:cubicBezTo>
                      <a:pt x="1734" y="246"/>
                      <a:pt x="1726" y="250"/>
                      <a:pt x="1708" y="257"/>
                    </a:cubicBezTo>
                    <a:cubicBezTo>
                      <a:pt x="1690" y="264"/>
                      <a:pt x="1661" y="263"/>
                      <a:pt x="1640" y="265"/>
                    </a:cubicBezTo>
                    <a:cubicBezTo>
                      <a:pt x="1618" y="266"/>
                      <a:pt x="1601" y="267"/>
                      <a:pt x="1589" y="239"/>
                    </a:cubicBezTo>
                    <a:cubicBezTo>
                      <a:pt x="1500" y="268"/>
                      <a:pt x="1322" y="346"/>
                      <a:pt x="1270" y="369"/>
                    </a:cubicBezTo>
                    <a:cubicBezTo>
                      <a:pt x="1207" y="397"/>
                      <a:pt x="1132" y="386"/>
                      <a:pt x="1067" y="369"/>
                    </a:cubicBezTo>
                    <a:cubicBezTo>
                      <a:pt x="1002" y="351"/>
                      <a:pt x="880" y="322"/>
                      <a:pt x="852" y="314"/>
                    </a:cubicBezTo>
                    <a:cubicBezTo>
                      <a:pt x="824" y="306"/>
                      <a:pt x="812" y="295"/>
                      <a:pt x="797" y="276"/>
                    </a:cubicBezTo>
                    <a:cubicBezTo>
                      <a:pt x="781" y="258"/>
                      <a:pt x="726" y="205"/>
                      <a:pt x="704" y="191"/>
                    </a:cubicBezTo>
                    <a:cubicBezTo>
                      <a:pt x="682" y="177"/>
                      <a:pt x="609" y="140"/>
                      <a:pt x="589" y="136"/>
                    </a:cubicBezTo>
                    <a:cubicBezTo>
                      <a:pt x="557" y="162"/>
                      <a:pt x="586" y="182"/>
                      <a:pt x="606" y="190"/>
                    </a:cubicBezTo>
                    <a:cubicBezTo>
                      <a:pt x="626" y="198"/>
                      <a:pt x="633" y="197"/>
                      <a:pt x="658" y="208"/>
                    </a:cubicBezTo>
                    <a:cubicBezTo>
                      <a:pt x="684" y="220"/>
                      <a:pt x="678" y="241"/>
                      <a:pt x="674" y="258"/>
                    </a:cubicBezTo>
                    <a:cubicBezTo>
                      <a:pt x="669" y="274"/>
                      <a:pt x="660" y="278"/>
                      <a:pt x="648" y="276"/>
                    </a:cubicBezTo>
                    <a:cubicBezTo>
                      <a:pt x="636" y="275"/>
                      <a:pt x="579" y="265"/>
                      <a:pt x="562" y="259"/>
                    </a:cubicBezTo>
                    <a:cubicBezTo>
                      <a:pt x="546" y="253"/>
                      <a:pt x="550" y="240"/>
                      <a:pt x="541" y="214"/>
                    </a:cubicBezTo>
                    <a:cubicBezTo>
                      <a:pt x="533" y="189"/>
                      <a:pt x="519" y="173"/>
                      <a:pt x="496" y="151"/>
                    </a:cubicBezTo>
                    <a:cubicBezTo>
                      <a:pt x="479" y="135"/>
                      <a:pt x="446" y="116"/>
                      <a:pt x="423" y="96"/>
                    </a:cubicBezTo>
                    <a:cubicBezTo>
                      <a:pt x="400" y="76"/>
                      <a:pt x="370" y="56"/>
                      <a:pt x="347" y="46"/>
                    </a:cubicBezTo>
                    <a:cubicBezTo>
                      <a:pt x="323" y="35"/>
                      <a:pt x="252" y="25"/>
                      <a:pt x="227" y="28"/>
                    </a:cubicBezTo>
                    <a:cubicBezTo>
                      <a:pt x="203" y="32"/>
                      <a:pt x="163" y="26"/>
                      <a:pt x="123" y="13"/>
                    </a:cubicBezTo>
                    <a:cubicBezTo>
                      <a:pt x="83" y="0"/>
                      <a:pt x="83" y="21"/>
                      <a:pt x="99" y="36"/>
                    </a:cubicBezTo>
                    <a:cubicBezTo>
                      <a:pt x="114" y="52"/>
                      <a:pt x="116" y="71"/>
                      <a:pt x="115" y="88"/>
                    </a:cubicBezTo>
                    <a:cubicBezTo>
                      <a:pt x="114" y="104"/>
                      <a:pt x="106" y="116"/>
                      <a:pt x="100" y="137"/>
                    </a:cubicBezTo>
                    <a:cubicBezTo>
                      <a:pt x="94" y="158"/>
                      <a:pt x="101" y="176"/>
                      <a:pt x="108" y="193"/>
                    </a:cubicBezTo>
                    <a:cubicBezTo>
                      <a:pt x="115" y="211"/>
                      <a:pt x="102" y="211"/>
                      <a:pt x="88" y="211"/>
                    </a:cubicBezTo>
                    <a:cubicBezTo>
                      <a:pt x="74" y="211"/>
                      <a:pt x="49" y="213"/>
                      <a:pt x="35" y="212"/>
                    </a:cubicBezTo>
                    <a:cubicBezTo>
                      <a:pt x="21" y="211"/>
                      <a:pt x="12" y="212"/>
                      <a:pt x="6" y="224"/>
                    </a:cubicBezTo>
                    <a:cubicBezTo>
                      <a:pt x="0" y="235"/>
                      <a:pt x="6" y="235"/>
                      <a:pt x="19" y="245"/>
                    </a:cubicBezTo>
                    <a:cubicBezTo>
                      <a:pt x="32" y="254"/>
                      <a:pt x="83" y="279"/>
                      <a:pt x="113" y="290"/>
                    </a:cubicBezTo>
                    <a:cubicBezTo>
                      <a:pt x="143" y="300"/>
                      <a:pt x="143" y="334"/>
                      <a:pt x="153" y="378"/>
                    </a:cubicBezTo>
                    <a:cubicBezTo>
                      <a:pt x="164" y="422"/>
                      <a:pt x="150" y="413"/>
                      <a:pt x="139" y="429"/>
                    </a:cubicBezTo>
                    <a:cubicBezTo>
                      <a:pt x="131" y="440"/>
                      <a:pt x="107" y="446"/>
                      <a:pt x="107" y="460"/>
                    </a:cubicBezTo>
                    <a:cubicBezTo>
                      <a:pt x="107" y="474"/>
                      <a:pt x="127" y="485"/>
                      <a:pt x="146" y="499"/>
                    </a:cubicBezTo>
                    <a:cubicBezTo>
                      <a:pt x="165" y="513"/>
                      <a:pt x="160" y="525"/>
                      <a:pt x="162" y="567"/>
                    </a:cubicBezTo>
                    <a:cubicBezTo>
                      <a:pt x="164" y="610"/>
                      <a:pt x="176" y="646"/>
                      <a:pt x="199" y="661"/>
                    </a:cubicBezTo>
                    <a:cubicBezTo>
                      <a:pt x="222" y="675"/>
                      <a:pt x="218" y="675"/>
                      <a:pt x="220" y="706"/>
                    </a:cubicBezTo>
                    <a:cubicBezTo>
                      <a:pt x="222" y="738"/>
                      <a:pt x="216" y="741"/>
                      <a:pt x="192" y="769"/>
                    </a:cubicBezTo>
                    <a:cubicBezTo>
                      <a:pt x="167" y="798"/>
                      <a:pt x="178" y="820"/>
                      <a:pt x="179" y="849"/>
                    </a:cubicBezTo>
                    <a:cubicBezTo>
                      <a:pt x="181" y="877"/>
                      <a:pt x="139" y="861"/>
                      <a:pt x="118" y="856"/>
                    </a:cubicBezTo>
                    <a:cubicBezTo>
                      <a:pt x="117" y="855"/>
                      <a:pt x="115" y="855"/>
                      <a:pt x="114" y="855"/>
                    </a:cubicBezTo>
                    <a:cubicBezTo>
                      <a:pt x="117" y="893"/>
                      <a:pt x="113" y="933"/>
                      <a:pt x="97" y="957"/>
                    </a:cubicBezTo>
                    <a:cubicBezTo>
                      <a:pt x="79" y="986"/>
                      <a:pt x="73" y="1004"/>
                      <a:pt x="73" y="1022"/>
                    </a:cubicBezTo>
                    <a:cubicBezTo>
                      <a:pt x="73" y="1041"/>
                      <a:pt x="76" y="1097"/>
                      <a:pt x="96" y="1124"/>
                    </a:cubicBezTo>
                    <a:cubicBezTo>
                      <a:pt x="116" y="1151"/>
                      <a:pt x="147" y="1164"/>
                      <a:pt x="167" y="1192"/>
                    </a:cubicBezTo>
                    <a:cubicBezTo>
                      <a:pt x="186" y="1220"/>
                      <a:pt x="199" y="1243"/>
                      <a:pt x="204" y="1265"/>
                    </a:cubicBezTo>
                    <a:cubicBezTo>
                      <a:pt x="209" y="1287"/>
                      <a:pt x="219" y="1288"/>
                      <a:pt x="223" y="1306"/>
                    </a:cubicBezTo>
                    <a:cubicBezTo>
                      <a:pt x="226" y="1323"/>
                      <a:pt x="213" y="1403"/>
                      <a:pt x="202" y="1412"/>
                    </a:cubicBezTo>
                    <a:cubicBezTo>
                      <a:pt x="202" y="1412"/>
                      <a:pt x="181" y="1390"/>
                      <a:pt x="164" y="1396"/>
                    </a:cubicBezTo>
                    <a:cubicBezTo>
                      <a:pt x="154" y="1400"/>
                      <a:pt x="150" y="1425"/>
                      <a:pt x="149" y="1442"/>
                    </a:cubicBezTo>
                    <a:cubicBezTo>
                      <a:pt x="148" y="1454"/>
                      <a:pt x="153" y="1504"/>
                      <a:pt x="156" y="1538"/>
                    </a:cubicBezTo>
                    <a:cubicBezTo>
                      <a:pt x="163" y="1541"/>
                      <a:pt x="169" y="1545"/>
                      <a:pt x="176" y="1548"/>
                    </a:cubicBezTo>
                    <a:cubicBezTo>
                      <a:pt x="234" y="1576"/>
                      <a:pt x="271" y="1562"/>
                      <a:pt x="330" y="1551"/>
                    </a:cubicBezTo>
                    <a:cubicBezTo>
                      <a:pt x="390" y="1541"/>
                      <a:pt x="403" y="1579"/>
                      <a:pt x="438" y="1599"/>
                    </a:cubicBezTo>
                    <a:cubicBezTo>
                      <a:pt x="473" y="1618"/>
                      <a:pt x="510" y="1602"/>
                      <a:pt x="540" y="1602"/>
                    </a:cubicBezTo>
                    <a:cubicBezTo>
                      <a:pt x="569" y="1602"/>
                      <a:pt x="594" y="1614"/>
                      <a:pt x="622" y="1640"/>
                    </a:cubicBezTo>
                    <a:cubicBezTo>
                      <a:pt x="638" y="1654"/>
                      <a:pt x="639" y="1665"/>
                      <a:pt x="688" y="1663"/>
                    </a:cubicBezTo>
                    <a:cubicBezTo>
                      <a:pt x="737" y="1661"/>
                      <a:pt x="772" y="1689"/>
                      <a:pt x="800" y="1712"/>
                    </a:cubicBezTo>
                    <a:cubicBezTo>
                      <a:pt x="828" y="1736"/>
                      <a:pt x="990" y="1860"/>
                      <a:pt x="1046" y="1911"/>
                    </a:cubicBezTo>
                    <a:cubicBezTo>
                      <a:pt x="1102" y="1963"/>
                      <a:pt x="1301" y="2129"/>
                      <a:pt x="1379" y="2188"/>
                    </a:cubicBezTo>
                    <a:cubicBezTo>
                      <a:pt x="1400" y="2204"/>
                      <a:pt x="1422" y="2215"/>
                      <a:pt x="1444" y="2223"/>
                    </a:cubicBezTo>
                    <a:cubicBezTo>
                      <a:pt x="1449" y="2202"/>
                      <a:pt x="1455" y="2180"/>
                      <a:pt x="1460" y="2167"/>
                    </a:cubicBezTo>
                    <a:cubicBezTo>
                      <a:pt x="1467" y="2143"/>
                      <a:pt x="1472" y="2132"/>
                      <a:pt x="1452" y="2116"/>
                    </a:cubicBezTo>
                    <a:cubicBezTo>
                      <a:pt x="1433" y="2101"/>
                      <a:pt x="1388" y="2094"/>
                      <a:pt x="1404" y="2068"/>
                    </a:cubicBezTo>
                    <a:cubicBezTo>
                      <a:pt x="1421" y="2043"/>
                      <a:pt x="1430" y="2052"/>
                      <a:pt x="1447" y="2057"/>
                    </a:cubicBezTo>
                    <a:cubicBezTo>
                      <a:pt x="1463" y="2061"/>
                      <a:pt x="1469" y="2048"/>
                      <a:pt x="1478" y="2037"/>
                    </a:cubicBezTo>
                    <a:cubicBezTo>
                      <a:pt x="1488" y="2025"/>
                      <a:pt x="1496" y="2009"/>
                      <a:pt x="1516" y="2000"/>
                    </a:cubicBezTo>
                    <a:cubicBezTo>
                      <a:pt x="1536" y="1992"/>
                      <a:pt x="1546" y="2002"/>
                      <a:pt x="1560" y="2011"/>
                    </a:cubicBezTo>
                    <a:cubicBezTo>
                      <a:pt x="1574" y="2020"/>
                      <a:pt x="1587" y="2030"/>
                      <a:pt x="1611" y="2012"/>
                    </a:cubicBezTo>
                    <a:cubicBezTo>
                      <a:pt x="1634" y="1995"/>
                      <a:pt x="1654" y="2000"/>
                      <a:pt x="1669" y="2007"/>
                    </a:cubicBezTo>
                    <a:cubicBezTo>
                      <a:pt x="1684" y="2014"/>
                      <a:pt x="1696" y="2005"/>
                      <a:pt x="1707" y="2013"/>
                    </a:cubicBezTo>
                    <a:cubicBezTo>
                      <a:pt x="1717" y="2022"/>
                      <a:pt x="1759" y="2072"/>
                      <a:pt x="1772" y="2095"/>
                    </a:cubicBezTo>
                    <a:cubicBezTo>
                      <a:pt x="1785" y="2119"/>
                      <a:pt x="1833" y="2203"/>
                      <a:pt x="1833" y="2203"/>
                    </a:cubicBezTo>
                    <a:cubicBezTo>
                      <a:pt x="1885" y="2159"/>
                      <a:pt x="1930" y="2125"/>
                      <a:pt x="1937" y="2111"/>
                    </a:cubicBezTo>
                    <a:cubicBezTo>
                      <a:pt x="1944" y="2096"/>
                      <a:pt x="1947" y="2064"/>
                      <a:pt x="1947" y="2036"/>
                    </a:cubicBezTo>
                    <a:cubicBezTo>
                      <a:pt x="1947" y="2007"/>
                      <a:pt x="1922" y="1834"/>
                      <a:pt x="1915" y="1824"/>
                    </a:cubicBezTo>
                    <a:cubicBezTo>
                      <a:pt x="1908" y="1813"/>
                      <a:pt x="1895" y="1808"/>
                      <a:pt x="1882" y="1806"/>
                    </a:cubicBezTo>
                    <a:cubicBezTo>
                      <a:pt x="1869" y="1804"/>
                      <a:pt x="1814" y="1781"/>
                      <a:pt x="1805" y="1788"/>
                    </a:cubicBezTo>
                    <a:cubicBezTo>
                      <a:pt x="1796" y="1795"/>
                      <a:pt x="1773" y="1815"/>
                      <a:pt x="1729" y="1834"/>
                    </a:cubicBezTo>
                    <a:cubicBezTo>
                      <a:pt x="1684" y="1853"/>
                      <a:pt x="1667" y="1873"/>
                      <a:pt x="1641" y="1849"/>
                    </a:cubicBezTo>
                    <a:cubicBezTo>
                      <a:pt x="1615" y="1826"/>
                      <a:pt x="1593" y="1803"/>
                      <a:pt x="1593" y="1779"/>
                    </a:cubicBezTo>
                    <a:cubicBezTo>
                      <a:pt x="1593" y="1756"/>
                      <a:pt x="1588" y="1732"/>
                      <a:pt x="1581" y="1698"/>
                    </a:cubicBezTo>
                    <a:cubicBezTo>
                      <a:pt x="1574" y="1664"/>
                      <a:pt x="1564" y="1638"/>
                      <a:pt x="1574" y="1629"/>
                    </a:cubicBezTo>
                    <a:cubicBezTo>
                      <a:pt x="1585" y="1620"/>
                      <a:pt x="1626" y="1612"/>
                      <a:pt x="1634" y="1610"/>
                    </a:cubicBezTo>
                    <a:cubicBezTo>
                      <a:pt x="1626" y="1587"/>
                      <a:pt x="1632" y="1558"/>
                      <a:pt x="1663" y="1559"/>
                    </a:cubicBezTo>
                    <a:cubicBezTo>
                      <a:pt x="1656" y="1525"/>
                      <a:pt x="1618" y="1442"/>
                      <a:pt x="1616" y="1423"/>
                    </a:cubicBezTo>
                    <a:cubicBezTo>
                      <a:pt x="1615" y="1404"/>
                      <a:pt x="1590" y="1350"/>
                      <a:pt x="1580" y="1328"/>
                    </a:cubicBezTo>
                    <a:cubicBezTo>
                      <a:pt x="1571" y="1306"/>
                      <a:pt x="1550" y="1256"/>
                      <a:pt x="1565" y="1236"/>
                    </a:cubicBezTo>
                    <a:cubicBezTo>
                      <a:pt x="1580" y="1216"/>
                      <a:pt x="1608" y="1216"/>
                      <a:pt x="1633" y="1227"/>
                    </a:cubicBezTo>
                    <a:cubicBezTo>
                      <a:pt x="1648" y="1234"/>
                      <a:pt x="1660" y="1223"/>
                      <a:pt x="1676" y="1229"/>
                    </a:cubicBezTo>
                    <a:cubicBezTo>
                      <a:pt x="1693" y="1234"/>
                      <a:pt x="1716" y="1238"/>
                      <a:pt x="1730" y="1257"/>
                    </a:cubicBezTo>
                    <a:cubicBezTo>
                      <a:pt x="1744" y="1275"/>
                      <a:pt x="1763" y="1298"/>
                      <a:pt x="1782" y="1308"/>
                    </a:cubicBezTo>
                    <a:cubicBezTo>
                      <a:pt x="1800" y="1319"/>
                      <a:pt x="1846" y="1350"/>
                      <a:pt x="1864" y="1361"/>
                    </a:cubicBezTo>
                    <a:cubicBezTo>
                      <a:pt x="1881" y="1371"/>
                      <a:pt x="1915" y="1379"/>
                      <a:pt x="1927" y="1360"/>
                    </a:cubicBezTo>
                    <a:cubicBezTo>
                      <a:pt x="1939" y="1341"/>
                      <a:pt x="1954" y="1316"/>
                      <a:pt x="1958" y="1292"/>
                    </a:cubicBezTo>
                    <a:cubicBezTo>
                      <a:pt x="1963" y="1267"/>
                      <a:pt x="1978" y="1232"/>
                      <a:pt x="1990" y="1216"/>
                    </a:cubicBezTo>
                    <a:cubicBezTo>
                      <a:pt x="2002" y="1199"/>
                      <a:pt x="2022" y="1175"/>
                      <a:pt x="2017" y="1159"/>
                    </a:cubicBezTo>
                    <a:cubicBezTo>
                      <a:pt x="2012" y="1144"/>
                      <a:pt x="1995" y="1144"/>
                      <a:pt x="2009" y="1123"/>
                    </a:cubicBezTo>
                    <a:cubicBezTo>
                      <a:pt x="2023" y="1102"/>
                      <a:pt x="2026" y="1085"/>
                      <a:pt x="2033" y="1058"/>
                    </a:cubicBezTo>
                    <a:close/>
                  </a:path>
                </a:pathLst>
              </a:custGeom>
              <a:solidFill>
                <a:srgbClr val="F9F35C"/>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27" name="Freeform 550">
                <a:extLst>
                  <a:ext uri="{FF2B5EF4-FFF2-40B4-BE49-F238E27FC236}">
                    <a16:creationId xmlns:a16="http://schemas.microsoft.com/office/drawing/2014/main" id="{E7B7CB89-342A-AD4A-B042-2B6066CBD88A}"/>
                  </a:ext>
                </a:extLst>
              </p:cNvPr>
              <p:cNvSpPr>
                <a:spLocks/>
              </p:cNvSpPr>
              <p:nvPr/>
            </p:nvSpPr>
            <p:spPr bwMode="auto">
              <a:xfrm>
                <a:off x="2346483" y="4355989"/>
                <a:ext cx="253333" cy="251467"/>
              </a:xfrm>
              <a:custGeom>
                <a:avLst/>
                <a:gdLst>
                  <a:gd name="T0" fmla="*/ 1291 w 1380"/>
                  <a:gd name="T1" fmla="*/ 520 h 1370"/>
                  <a:gd name="T2" fmla="*/ 1134 w 1380"/>
                  <a:gd name="T3" fmla="*/ 510 h 1370"/>
                  <a:gd name="T4" fmla="*/ 1101 w 1380"/>
                  <a:gd name="T5" fmla="*/ 444 h 1370"/>
                  <a:gd name="T6" fmla="*/ 1077 w 1380"/>
                  <a:gd name="T7" fmla="*/ 356 h 1370"/>
                  <a:gd name="T8" fmla="*/ 981 w 1380"/>
                  <a:gd name="T9" fmla="*/ 345 h 1370"/>
                  <a:gd name="T10" fmla="*/ 1014 w 1380"/>
                  <a:gd name="T11" fmla="*/ 275 h 1370"/>
                  <a:gd name="T12" fmla="*/ 1014 w 1380"/>
                  <a:gd name="T13" fmla="*/ 178 h 1370"/>
                  <a:gd name="T14" fmla="*/ 1063 w 1380"/>
                  <a:gd name="T15" fmla="*/ 61 h 1370"/>
                  <a:gd name="T16" fmla="*/ 941 w 1380"/>
                  <a:gd name="T17" fmla="*/ 7 h 1370"/>
                  <a:gd name="T18" fmla="*/ 844 w 1380"/>
                  <a:gd name="T19" fmla="*/ 50 h 1370"/>
                  <a:gd name="T20" fmla="*/ 744 w 1380"/>
                  <a:gd name="T21" fmla="*/ 151 h 1370"/>
                  <a:gd name="T22" fmla="*/ 665 w 1380"/>
                  <a:gd name="T23" fmla="*/ 177 h 1370"/>
                  <a:gd name="T24" fmla="*/ 497 w 1380"/>
                  <a:gd name="T25" fmla="*/ 156 h 1370"/>
                  <a:gd name="T26" fmla="*/ 427 w 1380"/>
                  <a:gd name="T27" fmla="*/ 184 h 1370"/>
                  <a:gd name="T28" fmla="*/ 344 w 1380"/>
                  <a:gd name="T29" fmla="*/ 169 h 1370"/>
                  <a:gd name="T30" fmla="*/ 306 w 1380"/>
                  <a:gd name="T31" fmla="*/ 131 h 1370"/>
                  <a:gd name="T32" fmla="*/ 277 w 1380"/>
                  <a:gd name="T33" fmla="*/ 104 h 1370"/>
                  <a:gd name="T34" fmla="*/ 240 w 1380"/>
                  <a:gd name="T35" fmla="*/ 36 h 1370"/>
                  <a:gd name="T36" fmla="*/ 21 w 1380"/>
                  <a:gd name="T37" fmla="*/ 70 h 1370"/>
                  <a:gd name="T38" fmla="*/ 118 w 1380"/>
                  <a:gd name="T39" fmla="*/ 292 h 1370"/>
                  <a:gd name="T40" fmla="*/ 200 w 1380"/>
                  <a:gd name="T41" fmla="*/ 410 h 1370"/>
                  <a:gd name="T42" fmla="*/ 350 w 1380"/>
                  <a:gd name="T43" fmla="*/ 480 h 1370"/>
                  <a:gd name="T44" fmla="*/ 532 w 1380"/>
                  <a:gd name="T45" fmla="*/ 596 h 1370"/>
                  <a:gd name="T46" fmla="*/ 675 w 1380"/>
                  <a:gd name="T47" fmla="*/ 593 h 1370"/>
                  <a:gd name="T48" fmla="*/ 703 w 1380"/>
                  <a:gd name="T49" fmla="*/ 697 h 1370"/>
                  <a:gd name="T50" fmla="*/ 757 w 1380"/>
                  <a:gd name="T51" fmla="*/ 853 h 1370"/>
                  <a:gd name="T52" fmla="*/ 740 w 1380"/>
                  <a:gd name="T53" fmla="*/ 916 h 1370"/>
                  <a:gd name="T54" fmla="*/ 846 w 1380"/>
                  <a:gd name="T55" fmla="*/ 986 h 1370"/>
                  <a:gd name="T56" fmla="*/ 714 w 1380"/>
                  <a:gd name="T57" fmla="*/ 1130 h 1370"/>
                  <a:gd name="T58" fmla="*/ 776 w 1380"/>
                  <a:gd name="T59" fmla="*/ 1299 h 1370"/>
                  <a:gd name="T60" fmla="*/ 806 w 1380"/>
                  <a:gd name="T61" fmla="*/ 1370 h 1370"/>
                  <a:gd name="T62" fmla="*/ 913 w 1380"/>
                  <a:gd name="T63" fmla="*/ 1280 h 1370"/>
                  <a:gd name="T64" fmla="*/ 1125 w 1380"/>
                  <a:gd name="T65" fmla="*/ 1045 h 1370"/>
                  <a:gd name="T66" fmla="*/ 1181 w 1380"/>
                  <a:gd name="T67" fmla="*/ 983 h 1370"/>
                  <a:gd name="T68" fmla="*/ 1235 w 1380"/>
                  <a:gd name="T69" fmla="*/ 882 h 1370"/>
                  <a:gd name="T70" fmla="*/ 1256 w 1380"/>
                  <a:gd name="T71" fmla="*/ 682 h 1370"/>
                  <a:gd name="T72" fmla="*/ 1371 w 1380"/>
                  <a:gd name="T73" fmla="*/ 579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0" h="1370">
                    <a:moveTo>
                      <a:pt x="1376" y="543"/>
                    </a:moveTo>
                    <a:cubicBezTo>
                      <a:pt x="1369" y="522"/>
                      <a:pt x="1318" y="523"/>
                      <a:pt x="1291" y="520"/>
                    </a:cubicBezTo>
                    <a:cubicBezTo>
                      <a:pt x="1263" y="518"/>
                      <a:pt x="1209" y="537"/>
                      <a:pt x="1170" y="545"/>
                    </a:cubicBezTo>
                    <a:cubicBezTo>
                      <a:pt x="1132" y="553"/>
                      <a:pt x="1127" y="528"/>
                      <a:pt x="1134" y="510"/>
                    </a:cubicBezTo>
                    <a:cubicBezTo>
                      <a:pt x="1141" y="491"/>
                      <a:pt x="1142" y="482"/>
                      <a:pt x="1134" y="468"/>
                    </a:cubicBezTo>
                    <a:cubicBezTo>
                      <a:pt x="1126" y="455"/>
                      <a:pt x="1108" y="454"/>
                      <a:pt x="1101" y="444"/>
                    </a:cubicBezTo>
                    <a:cubicBezTo>
                      <a:pt x="1094" y="433"/>
                      <a:pt x="1099" y="416"/>
                      <a:pt x="1099" y="397"/>
                    </a:cubicBezTo>
                    <a:cubicBezTo>
                      <a:pt x="1099" y="379"/>
                      <a:pt x="1096" y="378"/>
                      <a:pt x="1077" y="356"/>
                    </a:cubicBezTo>
                    <a:cubicBezTo>
                      <a:pt x="1059" y="334"/>
                      <a:pt x="1031" y="332"/>
                      <a:pt x="1017" y="341"/>
                    </a:cubicBezTo>
                    <a:cubicBezTo>
                      <a:pt x="1004" y="350"/>
                      <a:pt x="990" y="357"/>
                      <a:pt x="981" y="345"/>
                    </a:cubicBezTo>
                    <a:cubicBezTo>
                      <a:pt x="973" y="334"/>
                      <a:pt x="996" y="300"/>
                      <a:pt x="1002" y="294"/>
                    </a:cubicBezTo>
                    <a:cubicBezTo>
                      <a:pt x="1009" y="288"/>
                      <a:pt x="1010" y="281"/>
                      <a:pt x="1014" y="275"/>
                    </a:cubicBezTo>
                    <a:cubicBezTo>
                      <a:pt x="1017" y="269"/>
                      <a:pt x="1015" y="242"/>
                      <a:pt x="1012" y="228"/>
                    </a:cubicBezTo>
                    <a:cubicBezTo>
                      <a:pt x="1009" y="214"/>
                      <a:pt x="1010" y="191"/>
                      <a:pt x="1014" y="178"/>
                    </a:cubicBezTo>
                    <a:cubicBezTo>
                      <a:pt x="1017" y="165"/>
                      <a:pt x="1035" y="119"/>
                      <a:pt x="1045" y="101"/>
                    </a:cubicBezTo>
                    <a:cubicBezTo>
                      <a:pt x="1051" y="93"/>
                      <a:pt x="1057" y="77"/>
                      <a:pt x="1063" y="61"/>
                    </a:cubicBezTo>
                    <a:cubicBezTo>
                      <a:pt x="1036" y="37"/>
                      <a:pt x="995" y="11"/>
                      <a:pt x="987" y="7"/>
                    </a:cubicBezTo>
                    <a:cubicBezTo>
                      <a:pt x="976" y="2"/>
                      <a:pt x="952" y="0"/>
                      <a:pt x="941" y="7"/>
                    </a:cubicBezTo>
                    <a:cubicBezTo>
                      <a:pt x="931" y="14"/>
                      <a:pt x="924" y="25"/>
                      <a:pt x="910" y="25"/>
                    </a:cubicBezTo>
                    <a:cubicBezTo>
                      <a:pt x="896" y="25"/>
                      <a:pt x="879" y="30"/>
                      <a:pt x="844" y="50"/>
                    </a:cubicBezTo>
                    <a:cubicBezTo>
                      <a:pt x="809" y="70"/>
                      <a:pt x="802" y="114"/>
                      <a:pt x="794" y="126"/>
                    </a:cubicBezTo>
                    <a:cubicBezTo>
                      <a:pt x="785" y="139"/>
                      <a:pt x="757" y="146"/>
                      <a:pt x="744" y="151"/>
                    </a:cubicBezTo>
                    <a:cubicBezTo>
                      <a:pt x="732" y="156"/>
                      <a:pt x="723" y="163"/>
                      <a:pt x="730" y="189"/>
                    </a:cubicBezTo>
                    <a:cubicBezTo>
                      <a:pt x="713" y="192"/>
                      <a:pt x="677" y="183"/>
                      <a:pt x="665" y="177"/>
                    </a:cubicBezTo>
                    <a:cubicBezTo>
                      <a:pt x="653" y="171"/>
                      <a:pt x="617" y="174"/>
                      <a:pt x="595" y="173"/>
                    </a:cubicBezTo>
                    <a:cubicBezTo>
                      <a:pt x="572" y="172"/>
                      <a:pt x="520" y="163"/>
                      <a:pt x="497" y="156"/>
                    </a:cubicBezTo>
                    <a:cubicBezTo>
                      <a:pt x="475" y="149"/>
                      <a:pt x="456" y="153"/>
                      <a:pt x="459" y="174"/>
                    </a:cubicBezTo>
                    <a:cubicBezTo>
                      <a:pt x="461" y="196"/>
                      <a:pt x="439" y="190"/>
                      <a:pt x="427" y="184"/>
                    </a:cubicBezTo>
                    <a:cubicBezTo>
                      <a:pt x="415" y="178"/>
                      <a:pt x="405" y="173"/>
                      <a:pt x="390" y="174"/>
                    </a:cubicBezTo>
                    <a:cubicBezTo>
                      <a:pt x="374" y="176"/>
                      <a:pt x="351" y="173"/>
                      <a:pt x="344" y="169"/>
                    </a:cubicBezTo>
                    <a:cubicBezTo>
                      <a:pt x="337" y="164"/>
                      <a:pt x="337" y="145"/>
                      <a:pt x="335" y="141"/>
                    </a:cubicBezTo>
                    <a:cubicBezTo>
                      <a:pt x="332" y="136"/>
                      <a:pt x="322" y="136"/>
                      <a:pt x="306" y="131"/>
                    </a:cubicBezTo>
                    <a:cubicBezTo>
                      <a:pt x="291" y="126"/>
                      <a:pt x="283" y="130"/>
                      <a:pt x="278" y="122"/>
                    </a:cubicBezTo>
                    <a:cubicBezTo>
                      <a:pt x="274" y="114"/>
                      <a:pt x="283" y="112"/>
                      <a:pt x="277" y="104"/>
                    </a:cubicBezTo>
                    <a:cubicBezTo>
                      <a:pt x="271" y="96"/>
                      <a:pt x="255" y="61"/>
                      <a:pt x="255" y="53"/>
                    </a:cubicBezTo>
                    <a:cubicBezTo>
                      <a:pt x="255" y="44"/>
                      <a:pt x="249" y="39"/>
                      <a:pt x="240" y="36"/>
                    </a:cubicBezTo>
                    <a:cubicBezTo>
                      <a:pt x="230" y="34"/>
                      <a:pt x="212" y="21"/>
                      <a:pt x="202" y="4"/>
                    </a:cubicBezTo>
                    <a:cubicBezTo>
                      <a:pt x="185" y="9"/>
                      <a:pt x="58" y="55"/>
                      <a:pt x="21" y="70"/>
                    </a:cubicBezTo>
                    <a:cubicBezTo>
                      <a:pt x="0" y="92"/>
                      <a:pt x="45" y="184"/>
                      <a:pt x="62" y="214"/>
                    </a:cubicBezTo>
                    <a:cubicBezTo>
                      <a:pt x="78" y="245"/>
                      <a:pt x="99" y="274"/>
                      <a:pt x="118" y="292"/>
                    </a:cubicBezTo>
                    <a:cubicBezTo>
                      <a:pt x="137" y="309"/>
                      <a:pt x="142" y="317"/>
                      <a:pt x="148" y="342"/>
                    </a:cubicBezTo>
                    <a:cubicBezTo>
                      <a:pt x="154" y="367"/>
                      <a:pt x="169" y="396"/>
                      <a:pt x="200" y="410"/>
                    </a:cubicBezTo>
                    <a:cubicBezTo>
                      <a:pt x="230" y="424"/>
                      <a:pt x="244" y="423"/>
                      <a:pt x="295" y="436"/>
                    </a:cubicBezTo>
                    <a:cubicBezTo>
                      <a:pt x="345" y="449"/>
                      <a:pt x="349" y="463"/>
                      <a:pt x="350" y="480"/>
                    </a:cubicBezTo>
                    <a:cubicBezTo>
                      <a:pt x="351" y="498"/>
                      <a:pt x="354" y="514"/>
                      <a:pt x="374" y="536"/>
                    </a:cubicBezTo>
                    <a:cubicBezTo>
                      <a:pt x="394" y="559"/>
                      <a:pt x="502" y="591"/>
                      <a:pt x="532" y="596"/>
                    </a:cubicBezTo>
                    <a:cubicBezTo>
                      <a:pt x="563" y="601"/>
                      <a:pt x="563" y="595"/>
                      <a:pt x="575" y="591"/>
                    </a:cubicBezTo>
                    <a:cubicBezTo>
                      <a:pt x="586" y="588"/>
                      <a:pt x="647" y="588"/>
                      <a:pt x="675" y="593"/>
                    </a:cubicBezTo>
                    <a:cubicBezTo>
                      <a:pt x="672" y="665"/>
                      <a:pt x="672" y="665"/>
                      <a:pt x="672" y="665"/>
                    </a:cubicBezTo>
                    <a:cubicBezTo>
                      <a:pt x="672" y="693"/>
                      <a:pt x="686" y="695"/>
                      <a:pt x="703" y="697"/>
                    </a:cubicBezTo>
                    <a:cubicBezTo>
                      <a:pt x="721" y="699"/>
                      <a:pt x="730" y="714"/>
                      <a:pt x="739" y="735"/>
                    </a:cubicBezTo>
                    <a:cubicBezTo>
                      <a:pt x="747" y="757"/>
                      <a:pt x="756" y="829"/>
                      <a:pt x="757" y="853"/>
                    </a:cubicBezTo>
                    <a:cubicBezTo>
                      <a:pt x="759" y="876"/>
                      <a:pt x="754" y="880"/>
                      <a:pt x="743" y="888"/>
                    </a:cubicBezTo>
                    <a:cubicBezTo>
                      <a:pt x="733" y="896"/>
                      <a:pt x="729" y="899"/>
                      <a:pt x="740" y="916"/>
                    </a:cubicBezTo>
                    <a:cubicBezTo>
                      <a:pt x="750" y="932"/>
                      <a:pt x="782" y="922"/>
                      <a:pt x="798" y="922"/>
                    </a:cubicBezTo>
                    <a:cubicBezTo>
                      <a:pt x="815" y="922"/>
                      <a:pt x="830" y="945"/>
                      <a:pt x="846" y="986"/>
                    </a:cubicBezTo>
                    <a:cubicBezTo>
                      <a:pt x="863" y="1027"/>
                      <a:pt x="832" y="1042"/>
                      <a:pt x="812" y="1059"/>
                    </a:cubicBezTo>
                    <a:cubicBezTo>
                      <a:pt x="792" y="1075"/>
                      <a:pt x="743" y="1099"/>
                      <a:pt x="714" y="1130"/>
                    </a:cubicBezTo>
                    <a:cubicBezTo>
                      <a:pt x="685" y="1162"/>
                      <a:pt x="713" y="1193"/>
                      <a:pt x="716" y="1230"/>
                    </a:cubicBezTo>
                    <a:cubicBezTo>
                      <a:pt x="720" y="1266"/>
                      <a:pt x="741" y="1291"/>
                      <a:pt x="776" y="1299"/>
                    </a:cubicBezTo>
                    <a:cubicBezTo>
                      <a:pt x="811" y="1307"/>
                      <a:pt x="803" y="1323"/>
                      <a:pt x="798" y="1346"/>
                    </a:cubicBezTo>
                    <a:cubicBezTo>
                      <a:pt x="795" y="1360"/>
                      <a:pt x="797" y="1365"/>
                      <a:pt x="806" y="1370"/>
                    </a:cubicBezTo>
                    <a:cubicBezTo>
                      <a:pt x="823" y="1360"/>
                      <a:pt x="837" y="1347"/>
                      <a:pt x="851" y="1328"/>
                    </a:cubicBezTo>
                    <a:cubicBezTo>
                      <a:pt x="864" y="1311"/>
                      <a:pt x="887" y="1291"/>
                      <a:pt x="913" y="1280"/>
                    </a:cubicBezTo>
                    <a:cubicBezTo>
                      <a:pt x="939" y="1270"/>
                      <a:pt x="976" y="1230"/>
                      <a:pt x="1000" y="1196"/>
                    </a:cubicBezTo>
                    <a:cubicBezTo>
                      <a:pt x="1023" y="1162"/>
                      <a:pt x="1103" y="1061"/>
                      <a:pt x="1125" y="1045"/>
                    </a:cubicBezTo>
                    <a:cubicBezTo>
                      <a:pt x="1141" y="1033"/>
                      <a:pt x="1170" y="1017"/>
                      <a:pt x="1196" y="1007"/>
                    </a:cubicBezTo>
                    <a:cubicBezTo>
                      <a:pt x="1192" y="998"/>
                      <a:pt x="1181" y="992"/>
                      <a:pt x="1181" y="983"/>
                    </a:cubicBezTo>
                    <a:cubicBezTo>
                      <a:pt x="1181" y="970"/>
                      <a:pt x="1194" y="957"/>
                      <a:pt x="1206" y="945"/>
                    </a:cubicBezTo>
                    <a:cubicBezTo>
                      <a:pt x="1218" y="933"/>
                      <a:pt x="1222" y="912"/>
                      <a:pt x="1235" y="882"/>
                    </a:cubicBezTo>
                    <a:cubicBezTo>
                      <a:pt x="1252" y="842"/>
                      <a:pt x="1265" y="817"/>
                      <a:pt x="1253" y="786"/>
                    </a:cubicBezTo>
                    <a:cubicBezTo>
                      <a:pt x="1241" y="754"/>
                      <a:pt x="1242" y="727"/>
                      <a:pt x="1256" y="682"/>
                    </a:cubicBezTo>
                    <a:cubicBezTo>
                      <a:pt x="1270" y="636"/>
                      <a:pt x="1323" y="617"/>
                      <a:pt x="1337" y="608"/>
                    </a:cubicBezTo>
                    <a:cubicBezTo>
                      <a:pt x="1351" y="598"/>
                      <a:pt x="1371" y="596"/>
                      <a:pt x="1371" y="579"/>
                    </a:cubicBezTo>
                    <a:cubicBezTo>
                      <a:pt x="1371" y="561"/>
                      <a:pt x="1380" y="557"/>
                      <a:pt x="1376" y="543"/>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28" name="Freeform 570">
                <a:extLst>
                  <a:ext uri="{FF2B5EF4-FFF2-40B4-BE49-F238E27FC236}">
                    <a16:creationId xmlns:a16="http://schemas.microsoft.com/office/drawing/2014/main" id="{265C0A6B-1403-B840-ABE2-763F29047BC5}"/>
                  </a:ext>
                </a:extLst>
              </p:cNvPr>
              <p:cNvSpPr>
                <a:spLocks/>
              </p:cNvSpPr>
              <p:nvPr/>
            </p:nvSpPr>
            <p:spPr bwMode="auto">
              <a:xfrm>
                <a:off x="2206839" y="4368655"/>
                <a:ext cx="298093" cy="287447"/>
              </a:xfrm>
              <a:custGeom>
                <a:avLst/>
                <a:gdLst>
                  <a:gd name="T0" fmla="*/ 561 w 1624"/>
                  <a:gd name="T1" fmla="*/ 7 h 1566"/>
                  <a:gd name="T2" fmla="*/ 228 w 1624"/>
                  <a:gd name="T3" fmla="*/ 191 h 1566"/>
                  <a:gd name="T4" fmla="*/ 157 w 1624"/>
                  <a:gd name="T5" fmla="*/ 292 h 1566"/>
                  <a:gd name="T6" fmla="*/ 74 w 1624"/>
                  <a:gd name="T7" fmla="*/ 273 h 1566"/>
                  <a:gd name="T8" fmla="*/ 12 w 1624"/>
                  <a:gd name="T9" fmla="*/ 369 h 1566"/>
                  <a:gd name="T10" fmla="*/ 122 w 1624"/>
                  <a:gd name="T11" fmla="*/ 501 h 1566"/>
                  <a:gd name="T12" fmla="*/ 197 w 1624"/>
                  <a:gd name="T13" fmla="*/ 586 h 1566"/>
                  <a:gd name="T14" fmla="*/ 167 w 1624"/>
                  <a:gd name="T15" fmla="*/ 744 h 1566"/>
                  <a:gd name="T16" fmla="*/ 115 w 1624"/>
                  <a:gd name="T17" fmla="*/ 856 h 1566"/>
                  <a:gd name="T18" fmla="*/ 63 w 1624"/>
                  <a:gd name="T19" fmla="*/ 848 h 1566"/>
                  <a:gd name="T20" fmla="*/ 58 w 1624"/>
                  <a:gd name="T21" fmla="*/ 883 h 1566"/>
                  <a:gd name="T22" fmla="*/ 146 w 1624"/>
                  <a:gd name="T23" fmla="*/ 984 h 1566"/>
                  <a:gd name="T24" fmla="*/ 144 w 1624"/>
                  <a:gd name="T25" fmla="*/ 1043 h 1566"/>
                  <a:gd name="T26" fmla="*/ 114 w 1624"/>
                  <a:gd name="T27" fmla="*/ 1062 h 1566"/>
                  <a:gd name="T28" fmla="*/ 154 w 1624"/>
                  <a:gd name="T29" fmla="*/ 1198 h 1566"/>
                  <a:gd name="T30" fmla="*/ 284 w 1624"/>
                  <a:gd name="T31" fmla="*/ 1215 h 1566"/>
                  <a:gd name="T32" fmla="*/ 433 w 1624"/>
                  <a:gd name="T33" fmla="*/ 1320 h 1566"/>
                  <a:gd name="T34" fmla="*/ 499 w 1624"/>
                  <a:gd name="T35" fmla="*/ 1428 h 1566"/>
                  <a:gd name="T36" fmla="*/ 611 w 1624"/>
                  <a:gd name="T37" fmla="*/ 1427 h 1566"/>
                  <a:gd name="T38" fmla="*/ 543 w 1624"/>
                  <a:gd name="T39" fmla="*/ 1359 h 1566"/>
                  <a:gd name="T40" fmla="*/ 641 w 1624"/>
                  <a:gd name="T41" fmla="*/ 1360 h 1566"/>
                  <a:gd name="T42" fmla="*/ 789 w 1624"/>
                  <a:gd name="T43" fmla="*/ 1483 h 1566"/>
                  <a:gd name="T44" fmla="*/ 1207 w 1624"/>
                  <a:gd name="T45" fmla="*/ 1538 h 1566"/>
                  <a:gd name="T46" fmla="*/ 1525 w 1624"/>
                  <a:gd name="T47" fmla="*/ 1407 h 1566"/>
                  <a:gd name="T48" fmla="*/ 1567 w 1624"/>
                  <a:gd name="T49" fmla="*/ 1301 h 1566"/>
                  <a:gd name="T50" fmla="*/ 1537 w 1624"/>
                  <a:gd name="T51" fmla="*/ 1230 h 1566"/>
                  <a:gd name="T52" fmla="*/ 1475 w 1624"/>
                  <a:gd name="T53" fmla="*/ 1061 h 1566"/>
                  <a:gd name="T54" fmla="*/ 1607 w 1624"/>
                  <a:gd name="T55" fmla="*/ 917 h 1566"/>
                  <a:gd name="T56" fmla="*/ 1501 w 1624"/>
                  <a:gd name="T57" fmla="*/ 847 h 1566"/>
                  <a:gd name="T58" fmla="*/ 1518 w 1624"/>
                  <a:gd name="T59" fmla="*/ 784 h 1566"/>
                  <a:gd name="T60" fmla="*/ 1464 w 1624"/>
                  <a:gd name="T61" fmla="*/ 628 h 1566"/>
                  <a:gd name="T62" fmla="*/ 1436 w 1624"/>
                  <a:gd name="T63" fmla="*/ 524 h 1566"/>
                  <a:gd name="T64" fmla="*/ 1293 w 1624"/>
                  <a:gd name="T65" fmla="*/ 527 h 1566"/>
                  <a:gd name="T66" fmla="*/ 1111 w 1624"/>
                  <a:gd name="T67" fmla="*/ 411 h 1566"/>
                  <a:gd name="T68" fmla="*/ 961 w 1624"/>
                  <a:gd name="T69" fmla="*/ 341 h 1566"/>
                  <a:gd name="T70" fmla="*/ 879 w 1624"/>
                  <a:gd name="T71" fmla="*/ 223 h 1566"/>
                  <a:gd name="T72" fmla="*/ 780 w 1624"/>
                  <a:gd name="T73" fmla="*/ 44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4" h="1566">
                    <a:moveTo>
                      <a:pt x="661" y="18"/>
                    </a:moveTo>
                    <a:cubicBezTo>
                      <a:pt x="629" y="18"/>
                      <a:pt x="613" y="14"/>
                      <a:pt x="561" y="7"/>
                    </a:cubicBezTo>
                    <a:cubicBezTo>
                      <a:pt x="510" y="0"/>
                      <a:pt x="468" y="16"/>
                      <a:pt x="428" y="40"/>
                    </a:cubicBezTo>
                    <a:cubicBezTo>
                      <a:pt x="388" y="63"/>
                      <a:pt x="257" y="165"/>
                      <a:pt x="228" y="191"/>
                    </a:cubicBezTo>
                    <a:cubicBezTo>
                      <a:pt x="198" y="217"/>
                      <a:pt x="203" y="230"/>
                      <a:pt x="198" y="247"/>
                    </a:cubicBezTo>
                    <a:cubicBezTo>
                      <a:pt x="194" y="265"/>
                      <a:pt x="183" y="273"/>
                      <a:pt x="157" y="292"/>
                    </a:cubicBezTo>
                    <a:cubicBezTo>
                      <a:pt x="132" y="310"/>
                      <a:pt x="121" y="288"/>
                      <a:pt x="107" y="274"/>
                    </a:cubicBezTo>
                    <a:cubicBezTo>
                      <a:pt x="93" y="260"/>
                      <a:pt x="86" y="266"/>
                      <a:pt x="74" y="273"/>
                    </a:cubicBezTo>
                    <a:cubicBezTo>
                      <a:pt x="63" y="280"/>
                      <a:pt x="30" y="314"/>
                      <a:pt x="16" y="326"/>
                    </a:cubicBezTo>
                    <a:cubicBezTo>
                      <a:pt x="2" y="337"/>
                      <a:pt x="0" y="346"/>
                      <a:pt x="12" y="369"/>
                    </a:cubicBezTo>
                    <a:cubicBezTo>
                      <a:pt x="20" y="385"/>
                      <a:pt x="26" y="409"/>
                      <a:pt x="29" y="433"/>
                    </a:cubicBezTo>
                    <a:cubicBezTo>
                      <a:pt x="57" y="449"/>
                      <a:pt x="113" y="486"/>
                      <a:pt x="122" y="501"/>
                    </a:cubicBezTo>
                    <a:cubicBezTo>
                      <a:pt x="132" y="519"/>
                      <a:pt x="155" y="538"/>
                      <a:pt x="164" y="551"/>
                    </a:cubicBezTo>
                    <a:cubicBezTo>
                      <a:pt x="173" y="563"/>
                      <a:pt x="185" y="572"/>
                      <a:pt x="197" y="586"/>
                    </a:cubicBezTo>
                    <a:cubicBezTo>
                      <a:pt x="210" y="600"/>
                      <a:pt x="220" y="601"/>
                      <a:pt x="211" y="631"/>
                    </a:cubicBezTo>
                    <a:cubicBezTo>
                      <a:pt x="202" y="661"/>
                      <a:pt x="171" y="724"/>
                      <a:pt x="167" y="744"/>
                    </a:cubicBezTo>
                    <a:cubicBezTo>
                      <a:pt x="162" y="764"/>
                      <a:pt x="139" y="813"/>
                      <a:pt x="137" y="825"/>
                    </a:cubicBezTo>
                    <a:cubicBezTo>
                      <a:pt x="136" y="836"/>
                      <a:pt x="136" y="862"/>
                      <a:pt x="115" y="856"/>
                    </a:cubicBezTo>
                    <a:cubicBezTo>
                      <a:pt x="102" y="852"/>
                      <a:pt x="87" y="841"/>
                      <a:pt x="79" y="840"/>
                    </a:cubicBezTo>
                    <a:cubicBezTo>
                      <a:pt x="71" y="840"/>
                      <a:pt x="71" y="843"/>
                      <a:pt x="63" y="848"/>
                    </a:cubicBezTo>
                    <a:cubicBezTo>
                      <a:pt x="57" y="852"/>
                      <a:pt x="42" y="845"/>
                      <a:pt x="23" y="835"/>
                    </a:cubicBezTo>
                    <a:cubicBezTo>
                      <a:pt x="31" y="854"/>
                      <a:pt x="42" y="871"/>
                      <a:pt x="58" y="883"/>
                    </a:cubicBezTo>
                    <a:cubicBezTo>
                      <a:pt x="80" y="901"/>
                      <a:pt x="93" y="903"/>
                      <a:pt x="105" y="930"/>
                    </a:cubicBezTo>
                    <a:cubicBezTo>
                      <a:pt x="117" y="957"/>
                      <a:pt x="136" y="978"/>
                      <a:pt x="146" y="984"/>
                    </a:cubicBezTo>
                    <a:cubicBezTo>
                      <a:pt x="157" y="989"/>
                      <a:pt x="155" y="993"/>
                      <a:pt x="155" y="1005"/>
                    </a:cubicBezTo>
                    <a:cubicBezTo>
                      <a:pt x="155" y="1016"/>
                      <a:pt x="162" y="1042"/>
                      <a:pt x="144" y="1043"/>
                    </a:cubicBezTo>
                    <a:cubicBezTo>
                      <a:pt x="125" y="1044"/>
                      <a:pt x="123" y="1041"/>
                      <a:pt x="110" y="1042"/>
                    </a:cubicBezTo>
                    <a:cubicBezTo>
                      <a:pt x="98" y="1042"/>
                      <a:pt x="93" y="1050"/>
                      <a:pt x="114" y="1062"/>
                    </a:cubicBezTo>
                    <a:cubicBezTo>
                      <a:pt x="135" y="1073"/>
                      <a:pt x="142" y="1085"/>
                      <a:pt x="150" y="1114"/>
                    </a:cubicBezTo>
                    <a:cubicBezTo>
                      <a:pt x="156" y="1136"/>
                      <a:pt x="158" y="1170"/>
                      <a:pt x="154" y="1198"/>
                    </a:cubicBezTo>
                    <a:cubicBezTo>
                      <a:pt x="157" y="1197"/>
                      <a:pt x="161" y="1198"/>
                      <a:pt x="164" y="1197"/>
                    </a:cubicBezTo>
                    <a:cubicBezTo>
                      <a:pt x="189" y="1194"/>
                      <a:pt x="260" y="1204"/>
                      <a:pt x="284" y="1215"/>
                    </a:cubicBezTo>
                    <a:cubicBezTo>
                      <a:pt x="307" y="1225"/>
                      <a:pt x="337" y="1245"/>
                      <a:pt x="360" y="1265"/>
                    </a:cubicBezTo>
                    <a:cubicBezTo>
                      <a:pt x="383" y="1285"/>
                      <a:pt x="416" y="1304"/>
                      <a:pt x="433" y="1320"/>
                    </a:cubicBezTo>
                    <a:cubicBezTo>
                      <a:pt x="456" y="1342"/>
                      <a:pt x="470" y="1358"/>
                      <a:pt x="478" y="1383"/>
                    </a:cubicBezTo>
                    <a:cubicBezTo>
                      <a:pt x="487" y="1409"/>
                      <a:pt x="483" y="1422"/>
                      <a:pt x="499" y="1428"/>
                    </a:cubicBezTo>
                    <a:cubicBezTo>
                      <a:pt x="516" y="1434"/>
                      <a:pt x="573" y="1444"/>
                      <a:pt x="585" y="1445"/>
                    </a:cubicBezTo>
                    <a:cubicBezTo>
                      <a:pt x="597" y="1447"/>
                      <a:pt x="606" y="1443"/>
                      <a:pt x="611" y="1427"/>
                    </a:cubicBezTo>
                    <a:cubicBezTo>
                      <a:pt x="615" y="1410"/>
                      <a:pt x="621" y="1389"/>
                      <a:pt x="595" y="1377"/>
                    </a:cubicBezTo>
                    <a:cubicBezTo>
                      <a:pt x="570" y="1366"/>
                      <a:pt x="563" y="1367"/>
                      <a:pt x="543" y="1359"/>
                    </a:cubicBezTo>
                    <a:cubicBezTo>
                      <a:pt x="523" y="1351"/>
                      <a:pt x="494" y="1331"/>
                      <a:pt x="526" y="1305"/>
                    </a:cubicBezTo>
                    <a:cubicBezTo>
                      <a:pt x="546" y="1309"/>
                      <a:pt x="619" y="1346"/>
                      <a:pt x="641" y="1360"/>
                    </a:cubicBezTo>
                    <a:cubicBezTo>
                      <a:pt x="663" y="1374"/>
                      <a:pt x="718" y="1427"/>
                      <a:pt x="734" y="1445"/>
                    </a:cubicBezTo>
                    <a:cubicBezTo>
                      <a:pt x="749" y="1464"/>
                      <a:pt x="761" y="1475"/>
                      <a:pt x="789" y="1483"/>
                    </a:cubicBezTo>
                    <a:cubicBezTo>
                      <a:pt x="817" y="1491"/>
                      <a:pt x="939" y="1520"/>
                      <a:pt x="1004" y="1538"/>
                    </a:cubicBezTo>
                    <a:cubicBezTo>
                      <a:pt x="1069" y="1555"/>
                      <a:pt x="1144" y="1566"/>
                      <a:pt x="1207" y="1538"/>
                    </a:cubicBezTo>
                    <a:cubicBezTo>
                      <a:pt x="1259" y="1515"/>
                      <a:pt x="1437" y="1437"/>
                      <a:pt x="1526" y="1408"/>
                    </a:cubicBezTo>
                    <a:cubicBezTo>
                      <a:pt x="1526" y="1408"/>
                      <a:pt x="1525" y="1407"/>
                      <a:pt x="1525" y="1407"/>
                    </a:cubicBezTo>
                    <a:cubicBezTo>
                      <a:pt x="1513" y="1377"/>
                      <a:pt x="1502" y="1333"/>
                      <a:pt x="1516" y="1325"/>
                    </a:cubicBezTo>
                    <a:cubicBezTo>
                      <a:pt x="1535" y="1317"/>
                      <a:pt x="1552" y="1310"/>
                      <a:pt x="1567" y="1301"/>
                    </a:cubicBezTo>
                    <a:cubicBezTo>
                      <a:pt x="1558" y="1296"/>
                      <a:pt x="1556" y="1291"/>
                      <a:pt x="1559" y="1277"/>
                    </a:cubicBezTo>
                    <a:cubicBezTo>
                      <a:pt x="1564" y="1254"/>
                      <a:pt x="1572" y="1238"/>
                      <a:pt x="1537" y="1230"/>
                    </a:cubicBezTo>
                    <a:cubicBezTo>
                      <a:pt x="1502" y="1222"/>
                      <a:pt x="1481" y="1197"/>
                      <a:pt x="1477" y="1161"/>
                    </a:cubicBezTo>
                    <a:cubicBezTo>
                      <a:pt x="1474" y="1124"/>
                      <a:pt x="1446" y="1093"/>
                      <a:pt x="1475" y="1061"/>
                    </a:cubicBezTo>
                    <a:cubicBezTo>
                      <a:pt x="1504" y="1030"/>
                      <a:pt x="1553" y="1006"/>
                      <a:pt x="1573" y="990"/>
                    </a:cubicBezTo>
                    <a:cubicBezTo>
                      <a:pt x="1593" y="973"/>
                      <a:pt x="1624" y="958"/>
                      <a:pt x="1607" y="917"/>
                    </a:cubicBezTo>
                    <a:cubicBezTo>
                      <a:pt x="1591" y="876"/>
                      <a:pt x="1576" y="853"/>
                      <a:pt x="1559" y="853"/>
                    </a:cubicBezTo>
                    <a:cubicBezTo>
                      <a:pt x="1543" y="853"/>
                      <a:pt x="1511" y="863"/>
                      <a:pt x="1501" y="847"/>
                    </a:cubicBezTo>
                    <a:cubicBezTo>
                      <a:pt x="1490" y="830"/>
                      <a:pt x="1494" y="827"/>
                      <a:pt x="1504" y="819"/>
                    </a:cubicBezTo>
                    <a:cubicBezTo>
                      <a:pt x="1515" y="811"/>
                      <a:pt x="1520" y="807"/>
                      <a:pt x="1518" y="784"/>
                    </a:cubicBezTo>
                    <a:cubicBezTo>
                      <a:pt x="1517" y="760"/>
                      <a:pt x="1508" y="688"/>
                      <a:pt x="1500" y="666"/>
                    </a:cubicBezTo>
                    <a:cubicBezTo>
                      <a:pt x="1491" y="645"/>
                      <a:pt x="1482" y="630"/>
                      <a:pt x="1464" y="628"/>
                    </a:cubicBezTo>
                    <a:cubicBezTo>
                      <a:pt x="1447" y="626"/>
                      <a:pt x="1433" y="624"/>
                      <a:pt x="1433" y="596"/>
                    </a:cubicBezTo>
                    <a:cubicBezTo>
                      <a:pt x="1436" y="524"/>
                      <a:pt x="1436" y="524"/>
                      <a:pt x="1436" y="524"/>
                    </a:cubicBezTo>
                    <a:cubicBezTo>
                      <a:pt x="1408" y="519"/>
                      <a:pt x="1347" y="519"/>
                      <a:pt x="1336" y="522"/>
                    </a:cubicBezTo>
                    <a:cubicBezTo>
                      <a:pt x="1324" y="526"/>
                      <a:pt x="1324" y="532"/>
                      <a:pt x="1293" y="527"/>
                    </a:cubicBezTo>
                    <a:cubicBezTo>
                      <a:pt x="1263" y="522"/>
                      <a:pt x="1155" y="490"/>
                      <a:pt x="1135" y="467"/>
                    </a:cubicBezTo>
                    <a:cubicBezTo>
                      <a:pt x="1115" y="445"/>
                      <a:pt x="1112" y="429"/>
                      <a:pt x="1111" y="411"/>
                    </a:cubicBezTo>
                    <a:cubicBezTo>
                      <a:pt x="1110" y="394"/>
                      <a:pt x="1106" y="380"/>
                      <a:pt x="1056" y="367"/>
                    </a:cubicBezTo>
                    <a:cubicBezTo>
                      <a:pt x="1005" y="354"/>
                      <a:pt x="991" y="355"/>
                      <a:pt x="961" y="341"/>
                    </a:cubicBezTo>
                    <a:cubicBezTo>
                      <a:pt x="930" y="327"/>
                      <a:pt x="915" y="298"/>
                      <a:pt x="909" y="273"/>
                    </a:cubicBezTo>
                    <a:cubicBezTo>
                      <a:pt x="903" y="248"/>
                      <a:pt x="898" y="240"/>
                      <a:pt x="879" y="223"/>
                    </a:cubicBezTo>
                    <a:cubicBezTo>
                      <a:pt x="860" y="205"/>
                      <a:pt x="839" y="176"/>
                      <a:pt x="823" y="145"/>
                    </a:cubicBezTo>
                    <a:cubicBezTo>
                      <a:pt x="812" y="125"/>
                      <a:pt x="789" y="80"/>
                      <a:pt x="780" y="44"/>
                    </a:cubicBezTo>
                    <a:cubicBezTo>
                      <a:pt x="736" y="16"/>
                      <a:pt x="689" y="18"/>
                      <a:pt x="661" y="18"/>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sp>
            <p:nvSpPr>
              <p:cNvPr id="329" name="Freeform 571">
                <a:extLst>
                  <a:ext uri="{FF2B5EF4-FFF2-40B4-BE49-F238E27FC236}">
                    <a16:creationId xmlns:a16="http://schemas.microsoft.com/office/drawing/2014/main" id="{3D1D8471-1CDE-2948-9A59-38FFC0687A21}"/>
                  </a:ext>
                </a:extLst>
              </p:cNvPr>
              <p:cNvSpPr>
                <a:spLocks/>
              </p:cNvSpPr>
              <p:nvPr/>
            </p:nvSpPr>
            <p:spPr bwMode="auto">
              <a:xfrm>
                <a:off x="2126021" y="4154955"/>
                <a:ext cx="427945" cy="293197"/>
              </a:xfrm>
              <a:custGeom>
                <a:avLst/>
                <a:gdLst>
                  <a:gd name="T0" fmla="*/ 2299 w 2331"/>
                  <a:gd name="T1" fmla="*/ 834 h 1597"/>
                  <a:gd name="T2" fmla="*/ 2227 w 2331"/>
                  <a:gd name="T3" fmla="*/ 820 h 1597"/>
                  <a:gd name="T4" fmla="*/ 2171 w 2331"/>
                  <a:gd name="T5" fmla="*/ 823 h 1597"/>
                  <a:gd name="T6" fmla="*/ 2173 w 2331"/>
                  <a:gd name="T7" fmla="*/ 731 h 1597"/>
                  <a:gd name="T8" fmla="*/ 2199 w 2331"/>
                  <a:gd name="T9" fmla="*/ 624 h 1597"/>
                  <a:gd name="T10" fmla="*/ 2183 w 2331"/>
                  <a:gd name="T11" fmla="*/ 527 h 1597"/>
                  <a:gd name="T12" fmla="*/ 2143 w 2331"/>
                  <a:gd name="T13" fmla="*/ 420 h 1597"/>
                  <a:gd name="T14" fmla="*/ 2089 w 2331"/>
                  <a:gd name="T15" fmla="*/ 319 h 1597"/>
                  <a:gd name="T16" fmla="*/ 1789 w 2331"/>
                  <a:gd name="T17" fmla="*/ 237 h 1597"/>
                  <a:gd name="T18" fmla="*/ 1613 w 2331"/>
                  <a:gd name="T19" fmla="*/ 209 h 1597"/>
                  <a:gd name="T20" fmla="*/ 1541 w 2331"/>
                  <a:gd name="T21" fmla="*/ 234 h 1597"/>
                  <a:gd name="T22" fmla="*/ 1397 w 2331"/>
                  <a:gd name="T23" fmla="*/ 202 h 1597"/>
                  <a:gd name="T24" fmla="*/ 1312 w 2331"/>
                  <a:gd name="T25" fmla="*/ 58 h 1597"/>
                  <a:gd name="T26" fmla="*/ 1225 w 2331"/>
                  <a:gd name="T27" fmla="*/ 29 h 1597"/>
                  <a:gd name="T28" fmla="*/ 1173 w 2331"/>
                  <a:gd name="T29" fmla="*/ 270 h 1597"/>
                  <a:gd name="T30" fmla="*/ 1039 w 2331"/>
                  <a:gd name="T31" fmla="*/ 181 h 1597"/>
                  <a:gd name="T32" fmla="*/ 867 w 2331"/>
                  <a:gd name="T33" fmla="*/ 208 h 1597"/>
                  <a:gd name="T34" fmla="*/ 696 w 2331"/>
                  <a:gd name="T35" fmla="*/ 213 h 1597"/>
                  <a:gd name="T36" fmla="*/ 795 w 2331"/>
                  <a:gd name="T37" fmla="*/ 115 h 1597"/>
                  <a:gd name="T38" fmla="*/ 738 w 2331"/>
                  <a:gd name="T39" fmla="*/ 68 h 1597"/>
                  <a:gd name="T40" fmla="*/ 644 w 2331"/>
                  <a:gd name="T41" fmla="*/ 7 h 1597"/>
                  <a:gd name="T42" fmla="*/ 566 w 2331"/>
                  <a:gd name="T43" fmla="*/ 20 h 1597"/>
                  <a:gd name="T44" fmla="*/ 472 w 2331"/>
                  <a:gd name="T45" fmla="*/ 61 h 1597"/>
                  <a:gd name="T46" fmla="*/ 390 w 2331"/>
                  <a:gd name="T47" fmla="*/ 149 h 1597"/>
                  <a:gd name="T48" fmla="*/ 289 w 2331"/>
                  <a:gd name="T49" fmla="*/ 232 h 1597"/>
                  <a:gd name="T50" fmla="*/ 219 w 2331"/>
                  <a:gd name="T51" fmla="*/ 277 h 1597"/>
                  <a:gd name="T52" fmla="*/ 142 w 2331"/>
                  <a:gd name="T53" fmla="*/ 357 h 1597"/>
                  <a:gd name="T54" fmla="*/ 0 w 2331"/>
                  <a:gd name="T55" fmla="*/ 407 h 1597"/>
                  <a:gd name="T56" fmla="*/ 114 w 2331"/>
                  <a:gd name="T57" fmla="*/ 709 h 1597"/>
                  <a:gd name="T58" fmla="*/ 101 w 2331"/>
                  <a:gd name="T59" fmla="*/ 1002 h 1597"/>
                  <a:gd name="T60" fmla="*/ 69 w 2331"/>
                  <a:gd name="T61" fmla="*/ 1246 h 1597"/>
                  <a:gd name="T62" fmla="*/ 117 w 2331"/>
                  <a:gd name="T63" fmla="*/ 1383 h 1597"/>
                  <a:gd name="T64" fmla="*/ 240 w 2331"/>
                  <a:gd name="T65" fmla="*/ 1421 h 1597"/>
                  <a:gd name="T66" fmla="*/ 363 w 2331"/>
                  <a:gd name="T67" fmla="*/ 1520 h 1597"/>
                  <a:gd name="T68" fmla="*/ 469 w 2331"/>
                  <a:gd name="T69" fmla="*/ 1597 h 1597"/>
                  <a:gd name="T70" fmla="*/ 456 w 2331"/>
                  <a:gd name="T71" fmla="*/ 1490 h 1597"/>
                  <a:gd name="T72" fmla="*/ 547 w 2331"/>
                  <a:gd name="T73" fmla="*/ 1438 h 1597"/>
                  <a:gd name="T74" fmla="*/ 638 w 2331"/>
                  <a:gd name="T75" fmla="*/ 1411 h 1597"/>
                  <a:gd name="T76" fmla="*/ 868 w 2331"/>
                  <a:gd name="T77" fmla="*/ 1204 h 1597"/>
                  <a:gd name="T78" fmla="*/ 1101 w 2331"/>
                  <a:gd name="T79" fmla="*/ 1182 h 1597"/>
                  <a:gd name="T80" fmla="*/ 1222 w 2331"/>
                  <a:gd name="T81" fmla="*/ 1165 h 1597"/>
                  <a:gd name="T82" fmla="*/ 1441 w 2331"/>
                  <a:gd name="T83" fmla="*/ 1131 h 1597"/>
                  <a:gd name="T84" fmla="*/ 1478 w 2331"/>
                  <a:gd name="T85" fmla="*/ 1199 h 1597"/>
                  <a:gd name="T86" fmla="*/ 1507 w 2331"/>
                  <a:gd name="T87" fmla="*/ 1226 h 1597"/>
                  <a:gd name="T88" fmla="*/ 1545 w 2331"/>
                  <a:gd name="T89" fmla="*/ 1264 h 1597"/>
                  <a:gd name="T90" fmla="*/ 1628 w 2331"/>
                  <a:gd name="T91" fmla="*/ 1279 h 1597"/>
                  <a:gd name="T92" fmla="*/ 1698 w 2331"/>
                  <a:gd name="T93" fmla="*/ 1251 h 1597"/>
                  <a:gd name="T94" fmla="*/ 1866 w 2331"/>
                  <a:gd name="T95" fmla="*/ 1272 h 1597"/>
                  <a:gd name="T96" fmla="*/ 1945 w 2331"/>
                  <a:gd name="T97" fmla="*/ 1246 h 1597"/>
                  <a:gd name="T98" fmla="*/ 2045 w 2331"/>
                  <a:gd name="T99" fmla="*/ 1145 h 1597"/>
                  <a:gd name="T100" fmla="*/ 2142 w 2331"/>
                  <a:gd name="T101" fmla="*/ 1102 h 1597"/>
                  <a:gd name="T102" fmla="*/ 2264 w 2331"/>
                  <a:gd name="T103" fmla="*/ 1156 h 1597"/>
                  <a:gd name="T104" fmla="*/ 2317 w 2331"/>
                  <a:gd name="T105" fmla="*/ 993 h 1597"/>
                  <a:gd name="T106" fmla="*/ 2318 w 2331"/>
                  <a:gd name="T107" fmla="*/ 877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1" h="1597">
                    <a:moveTo>
                      <a:pt x="2318" y="877"/>
                    </a:moveTo>
                    <a:cubicBezTo>
                      <a:pt x="2331" y="855"/>
                      <a:pt x="2318" y="840"/>
                      <a:pt x="2299" y="834"/>
                    </a:cubicBezTo>
                    <a:cubicBezTo>
                      <a:pt x="2280" y="829"/>
                      <a:pt x="2276" y="824"/>
                      <a:pt x="2258" y="816"/>
                    </a:cubicBezTo>
                    <a:cubicBezTo>
                      <a:pt x="2240" y="807"/>
                      <a:pt x="2238" y="813"/>
                      <a:pt x="2227" y="820"/>
                    </a:cubicBezTo>
                    <a:cubicBezTo>
                      <a:pt x="2217" y="826"/>
                      <a:pt x="2213" y="822"/>
                      <a:pt x="2201" y="816"/>
                    </a:cubicBezTo>
                    <a:cubicBezTo>
                      <a:pt x="2189" y="811"/>
                      <a:pt x="2185" y="816"/>
                      <a:pt x="2171" y="823"/>
                    </a:cubicBezTo>
                    <a:cubicBezTo>
                      <a:pt x="2147" y="835"/>
                      <a:pt x="2148" y="803"/>
                      <a:pt x="2149" y="794"/>
                    </a:cubicBezTo>
                    <a:cubicBezTo>
                      <a:pt x="2150" y="785"/>
                      <a:pt x="2164" y="749"/>
                      <a:pt x="2173" y="731"/>
                    </a:cubicBezTo>
                    <a:cubicBezTo>
                      <a:pt x="2182" y="714"/>
                      <a:pt x="2191" y="680"/>
                      <a:pt x="2199" y="659"/>
                    </a:cubicBezTo>
                    <a:cubicBezTo>
                      <a:pt x="2208" y="639"/>
                      <a:pt x="2204" y="634"/>
                      <a:pt x="2199" y="624"/>
                    </a:cubicBezTo>
                    <a:cubicBezTo>
                      <a:pt x="2195" y="614"/>
                      <a:pt x="2195" y="604"/>
                      <a:pt x="2187" y="587"/>
                    </a:cubicBezTo>
                    <a:cubicBezTo>
                      <a:pt x="2179" y="569"/>
                      <a:pt x="2176" y="554"/>
                      <a:pt x="2183" y="527"/>
                    </a:cubicBezTo>
                    <a:cubicBezTo>
                      <a:pt x="2189" y="500"/>
                      <a:pt x="2184" y="489"/>
                      <a:pt x="2174" y="475"/>
                    </a:cubicBezTo>
                    <a:cubicBezTo>
                      <a:pt x="2164" y="461"/>
                      <a:pt x="2156" y="444"/>
                      <a:pt x="2143" y="420"/>
                    </a:cubicBezTo>
                    <a:cubicBezTo>
                      <a:pt x="2131" y="396"/>
                      <a:pt x="2130" y="380"/>
                      <a:pt x="2125" y="360"/>
                    </a:cubicBezTo>
                    <a:cubicBezTo>
                      <a:pt x="2120" y="340"/>
                      <a:pt x="2103" y="331"/>
                      <a:pt x="2089" y="319"/>
                    </a:cubicBezTo>
                    <a:cubicBezTo>
                      <a:pt x="2075" y="306"/>
                      <a:pt x="2065" y="302"/>
                      <a:pt x="2046" y="290"/>
                    </a:cubicBezTo>
                    <a:cubicBezTo>
                      <a:pt x="1983" y="247"/>
                      <a:pt x="1871" y="235"/>
                      <a:pt x="1789" y="237"/>
                    </a:cubicBezTo>
                    <a:cubicBezTo>
                      <a:pt x="1754" y="238"/>
                      <a:pt x="1718" y="241"/>
                      <a:pt x="1680" y="235"/>
                    </a:cubicBezTo>
                    <a:cubicBezTo>
                      <a:pt x="1642" y="230"/>
                      <a:pt x="1626" y="217"/>
                      <a:pt x="1613" y="209"/>
                    </a:cubicBezTo>
                    <a:cubicBezTo>
                      <a:pt x="1601" y="201"/>
                      <a:pt x="1583" y="202"/>
                      <a:pt x="1574" y="207"/>
                    </a:cubicBezTo>
                    <a:cubicBezTo>
                      <a:pt x="1566" y="212"/>
                      <a:pt x="1548" y="232"/>
                      <a:pt x="1541" y="234"/>
                    </a:cubicBezTo>
                    <a:cubicBezTo>
                      <a:pt x="1535" y="235"/>
                      <a:pt x="1518" y="235"/>
                      <a:pt x="1484" y="236"/>
                    </a:cubicBezTo>
                    <a:cubicBezTo>
                      <a:pt x="1449" y="237"/>
                      <a:pt x="1415" y="214"/>
                      <a:pt x="1397" y="202"/>
                    </a:cubicBezTo>
                    <a:cubicBezTo>
                      <a:pt x="1379" y="191"/>
                      <a:pt x="1324" y="157"/>
                      <a:pt x="1314" y="139"/>
                    </a:cubicBezTo>
                    <a:cubicBezTo>
                      <a:pt x="1304" y="120"/>
                      <a:pt x="1312" y="80"/>
                      <a:pt x="1312" y="58"/>
                    </a:cubicBezTo>
                    <a:cubicBezTo>
                      <a:pt x="1311" y="37"/>
                      <a:pt x="1293" y="37"/>
                      <a:pt x="1278" y="32"/>
                    </a:cubicBezTo>
                    <a:cubicBezTo>
                      <a:pt x="1268" y="29"/>
                      <a:pt x="1246" y="28"/>
                      <a:pt x="1225" y="29"/>
                    </a:cubicBezTo>
                    <a:cubicBezTo>
                      <a:pt x="1222" y="75"/>
                      <a:pt x="1220" y="123"/>
                      <a:pt x="1210" y="149"/>
                    </a:cubicBezTo>
                    <a:cubicBezTo>
                      <a:pt x="1199" y="177"/>
                      <a:pt x="1192" y="251"/>
                      <a:pt x="1173" y="270"/>
                    </a:cubicBezTo>
                    <a:cubicBezTo>
                      <a:pt x="1148" y="295"/>
                      <a:pt x="1081" y="279"/>
                      <a:pt x="1071" y="260"/>
                    </a:cubicBezTo>
                    <a:cubicBezTo>
                      <a:pt x="1060" y="241"/>
                      <a:pt x="1065" y="196"/>
                      <a:pt x="1039" y="181"/>
                    </a:cubicBezTo>
                    <a:cubicBezTo>
                      <a:pt x="1013" y="167"/>
                      <a:pt x="953" y="192"/>
                      <a:pt x="922" y="215"/>
                    </a:cubicBezTo>
                    <a:cubicBezTo>
                      <a:pt x="890" y="239"/>
                      <a:pt x="883" y="227"/>
                      <a:pt x="867" y="208"/>
                    </a:cubicBezTo>
                    <a:cubicBezTo>
                      <a:pt x="850" y="190"/>
                      <a:pt x="773" y="193"/>
                      <a:pt x="751" y="203"/>
                    </a:cubicBezTo>
                    <a:cubicBezTo>
                      <a:pt x="729" y="212"/>
                      <a:pt x="717" y="236"/>
                      <a:pt x="696" y="213"/>
                    </a:cubicBezTo>
                    <a:cubicBezTo>
                      <a:pt x="675" y="190"/>
                      <a:pt x="704" y="159"/>
                      <a:pt x="719" y="144"/>
                    </a:cubicBezTo>
                    <a:cubicBezTo>
                      <a:pt x="734" y="129"/>
                      <a:pt x="770" y="122"/>
                      <a:pt x="795" y="115"/>
                    </a:cubicBezTo>
                    <a:cubicBezTo>
                      <a:pt x="821" y="108"/>
                      <a:pt x="809" y="83"/>
                      <a:pt x="794" y="80"/>
                    </a:cubicBezTo>
                    <a:cubicBezTo>
                      <a:pt x="779" y="76"/>
                      <a:pt x="759" y="69"/>
                      <a:pt x="738" y="68"/>
                    </a:cubicBezTo>
                    <a:cubicBezTo>
                      <a:pt x="717" y="67"/>
                      <a:pt x="691" y="51"/>
                      <a:pt x="674" y="43"/>
                    </a:cubicBezTo>
                    <a:cubicBezTo>
                      <a:pt x="674" y="33"/>
                      <a:pt x="672" y="14"/>
                      <a:pt x="644" y="7"/>
                    </a:cubicBezTo>
                    <a:cubicBezTo>
                      <a:pt x="616" y="0"/>
                      <a:pt x="613" y="16"/>
                      <a:pt x="603" y="23"/>
                    </a:cubicBezTo>
                    <a:cubicBezTo>
                      <a:pt x="594" y="30"/>
                      <a:pt x="583" y="26"/>
                      <a:pt x="566" y="20"/>
                    </a:cubicBezTo>
                    <a:cubicBezTo>
                      <a:pt x="537" y="10"/>
                      <a:pt x="529" y="12"/>
                      <a:pt x="511" y="39"/>
                    </a:cubicBezTo>
                    <a:cubicBezTo>
                      <a:pt x="505" y="46"/>
                      <a:pt x="481" y="56"/>
                      <a:pt x="472" y="61"/>
                    </a:cubicBezTo>
                    <a:cubicBezTo>
                      <a:pt x="463" y="67"/>
                      <a:pt x="449" y="82"/>
                      <a:pt x="428" y="93"/>
                    </a:cubicBezTo>
                    <a:cubicBezTo>
                      <a:pt x="407" y="104"/>
                      <a:pt x="402" y="121"/>
                      <a:pt x="390" y="149"/>
                    </a:cubicBezTo>
                    <a:cubicBezTo>
                      <a:pt x="377" y="177"/>
                      <a:pt x="358" y="183"/>
                      <a:pt x="337" y="183"/>
                    </a:cubicBezTo>
                    <a:cubicBezTo>
                      <a:pt x="316" y="183"/>
                      <a:pt x="303" y="205"/>
                      <a:pt x="289" y="232"/>
                    </a:cubicBezTo>
                    <a:cubicBezTo>
                      <a:pt x="275" y="258"/>
                      <a:pt x="267" y="256"/>
                      <a:pt x="249" y="256"/>
                    </a:cubicBezTo>
                    <a:cubicBezTo>
                      <a:pt x="231" y="256"/>
                      <a:pt x="223" y="260"/>
                      <a:pt x="219" y="277"/>
                    </a:cubicBezTo>
                    <a:cubicBezTo>
                      <a:pt x="216" y="295"/>
                      <a:pt x="198" y="304"/>
                      <a:pt x="170" y="313"/>
                    </a:cubicBezTo>
                    <a:cubicBezTo>
                      <a:pt x="142" y="321"/>
                      <a:pt x="144" y="328"/>
                      <a:pt x="142" y="357"/>
                    </a:cubicBezTo>
                    <a:cubicBezTo>
                      <a:pt x="140" y="385"/>
                      <a:pt x="112" y="381"/>
                      <a:pt x="86" y="386"/>
                    </a:cubicBezTo>
                    <a:cubicBezTo>
                      <a:pt x="66" y="390"/>
                      <a:pt x="25" y="397"/>
                      <a:pt x="0" y="407"/>
                    </a:cubicBezTo>
                    <a:cubicBezTo>
                      <a:pt x="38" y="471"/>
                      <a:pt x="116" y="620"/>
                      <a:pt x="117" y="633"/>
                    </a:cubicBezTo>
                    <a:cubicBezTo>
                      <a:pt x="119" y="648"/>
                      <a:pt x="139" y="655"/>
                      <a:pt x="114" y="709"/>
                    </a:cubicBezTo>
                    <a:cubicBezTo>
                      <a:pt x="89" y="762"/>
                      <a:pt x="94" y="813"/>
                      <a:pt x="97" y="850"/>
                    </a:cubicBezTo>
                    <a:cubicBezTo>
                      <a:pt x="101" y="887"/>
                      <a:pt x="99" y="979"/>
                      <a:pt x="101" y="1002"/>
                    </a:cubicBezTo>
                    <a:cubicBezTo>
                      <a:pt x="102" y="1026"/>
                      <a:pt x="114" y="1063"/>
                      <a:pt x="109" y="1091"/>
                    </a:cubicBezTo>
                    <a:cubicBezTo>
                      <a:pt x="104" y="1120"/>
                      <a:pt x="79" y="1209"/>
                      <a:pt x="69" y="1246"/>
                    </a:cubicBezTo>
                    <a:cubicBezTo>
                      <a:pt x="61" y="1275"/>
                      <a:pt x="57" y="1328"/>
                      <a:pt x="69" y="1378"/>
                    </a:cubicBezTo>
                    <a:cubicBezTo>
                      <a:pt x="86" y="1378"/>
                      <a:pt x="105" y="1379"/>
                      <a:pt x="117" y="1383"/>
                    </a:cubicBezTo>
                    <a:cubicBezTo>
                      <a:pt x="140" y="1390"/>
                      <a:pt x="161" y="1381"/>
                      <a:pt x="177" y="1390"/>
                    </a:cubicBezTo>
                    <a:cubicBezTo>
                      <a:pt x="193" y="1398"/>
                      <a:pt x="226" y="1416"/>
                      <a:pt x="240" y="1421"/>
                    </a:cubicBezTo>
                    <a:cubicBezTo>
                      <a:pt x="254" y="1426"/>
                      <a:pt x="286" y="1444"/>
                      <a:pt x="300" y="1463"/>
                    </a:cubicBezTo>
                    <a:cubicBezTo>
                      <a:pt x="314" y="1483"/>
                      <a:pt x="351" y="1511"/>
                      <a:pt x="363" y="1520"/>
                    </a:cubicBezTo>
                    <a:cubicBezTo>
                      <a:pt x="375" y="1528"/>
                      <a:pt x="437" y="1581"/>
                      <a:pt x="456" y="1590"/>
                    </a:cubicBezTo>
                    <a:cubicBezTo>
                      <a:pt x="459" y="1591"/>
                      <a:pt x="464" y="1594"/>
                      <a:pt x="469" y="1597"/>
                    </a:cubicBezTo>
                    <a:cubicBezTo>
                      <a:pt x="466" y="1573"/>
                      <a:pt x="460" y="1549"/>
                      <a:pt x="452" y="1533"/>
                    </a:cubicBezTo>
                    <a:cubicBezTo>
                      <a:pt x="440" y="1510"/>
                      <a:pt x="442" y="1501"/>
                      <a:pt x="456" y="1490"/>
                    </a:cubicBezTo>
                    <a:cubicBezTo>
                      <a:pt x="470" y="1478"/>
                      <a:pt x="503" y="1444"/>
                      <a:pt x="514" y="1437"/>
                    </a:cubicBezTo>
                    <a:cubicBezTo>
                      <a:pt x="526" y="1430"/>
                      <a:pt x="533" y="1424"/>
                      <a:pt x="547" y="1438"/>
                    </a:cubicBezTo>
                    <a:cubicBezTo>
                      <a:pt x="561" y="1452"/>
                      <a:pt x="572" y="1474"/>
                      <a:pt x="597" y="1456"/>
                    </a:cubicBezTo>
                    <a:cubicBezTo>
                      <a:pt x="623" y="1437"/>
                      <a:pt x="634" y="1429"/>
                      <a:pt x="638" y="1411"/>
                    </a:cubicBezTo>
                    <a:cubicBezTo>
                      <a:pt x="643" y="1394"/>
                      <a:pt x="638" y="1381"/>
                      <a:pt x="668" y="1355"/>
                    </a:cubicBezTo>
                    <a:cubicBezTo>
                      <a:pt x="697" y="1329"/>
                      <a:pt x="828" y="1227"/>
                      <a:pt x="868" y="1204"/>
                    </a:cubicBezTo>
                    <a:cubicBezTo>
                      <a:pt x="908" y="1180"/>
                      <a:pt x="950" y="1164"/>
                      <a:pt x="1001" y="1171"/>
                    </a:cubicBezTo>
                    <a:cubicBezTo>
                      <a:pt x="1053" y="1178"/>
                      <a:pt x="1069" y="1182"/>
                      <a:pt x="1101" y="1182"/>
                    </a:cubicBezTo>
                    <a:cubicBezTo>
                      <a:pt x="1129" y="1182"/>
                      <a:pt x="1176" y="1180"/>
                      <a:pt x="1220" y="1208"/>
                    </a:cubicBezTo>
                    <a:cubicBezTo>
                      <a:pt x="1215" y="1189"/>
                      <a:pt x="1214" y="1173"/>
                      <a:pt x="1222" y="1165"/>
                    </a:cubicBezTo>
                    <a:cubicBezTo>
                      <a:pt x="1259" y="1150"/>
                      <a:pt x="1386" y="1104"/>
                      <a:pt x="1403" y="1099"/>
                    </a:cubicBezTo>
                    <a:cubicBezTo>
                      <a:pt x="1413" y="1116"/>
                      <a:pt x="1431" y="1129"/>
                      <a:pt x="1441" y="1131"/>
                    </a:cubicBezTo>
                    <a:cubicBezTo>
                      <a:pt x="1450" y="1134"/>
                      <a:pt x="1456" y="1139"/>
                      <a:pt x="1456" y="1148"/>
                    </a:cubicBezTo>
                    <a:cubicBezTo>
                      <a:pt x="1456" y="1156"/>
                      <a:pt x="1472" y="1191"/>
                      <a:pt x="1478" y="1199"/>
                    </a:cubicBezTo>
                    <a:cubicBezTo>
                      <a:pt x="1484" y="1207"/>
                      <a:pt x="1475" y="1209"/>
                      <a:pt x="1479" y="1217"/>
                    </a:cubicBezTo>
                    <a:cubicBezTo>
                      <a:pt x="1484" y="1225"/>
                      <a:pt x="1492" y="1221"/>
                      <a:pt x="1507" y="1226"/>
                    </a:cubicBezTo>
                    <a:cubicBezTo>
                      <a:pt x="1523" y="1231"/>
                      <a:pt x="1533" y="1231"/>
                      <a:pt x="1536" y="1236"/>
                    </a:cubicBezTo>
                    <a:cubicBezTo>
                      <a:pt x="1538" y="1240"/>
                      <a:pt x="1538" y="1259"/>
                      <a:pt x="1545" y="1264"/>
                    </a:cubicBezTo>
                    <a:cubicBezTo>
                      <a:pt x="1552" y="1268"/>
                      <a:pt x="1575" y="1271"/>
                      <a:pt x="1591" y="1269"/>
                    </a:cubicBezTo>
                    <a:cubicBezTo>
                      <a:pt x="1606" y="1268"/>
                      <a:pt x="1616" y="1273"/>
                      <a:pt x="1628" y="1279"/>
                    </a:cubicBezTo>
                    <a:cubicBezTo>
                      <a:pt x="1640" y="1285"/>
                      <a:pt x="1662" y="1291"/>
                      <a:pt x="1660" y="1269"/>
                    </a:cubicBezTo>
                    <a:cubicBezTo>
                      <a:pt x="1657" y="1248"/>
                      <a:pt x="1676" y="1244"/>
                      <a:pt x="1698" y="1251"/>
                    </a:cubicBezTo>
                    <a:cubicBezTo>
                      <a:pt x="1721" y="1258"/>
                      <a:pt x="1773" y="1267"/>
                      <a:pt x="1796" y="1268"/>
                    </a:cubicBezTo>
                    <a:cubicBezTo>
                      <a:pt x="1818" y="1269"/>
                      <a:pt x="1854" y="1266"/>
                      <a:pt x="1866" y="1272"/>
                    </a:cubicBezTo>
                    <a:cubicBezTo>
                      <a:pt x="1878" y="1278"/>
                      <a:pt x="1914" y="1287"/>
                      <a:pt x="1931" y="1284"/>
                    </a:cubicBezTo>
                    <a:cubicBezTo>
                      <a:pt x="1924" y="1258"/>
                      <a:pt x="1933" y="1251"/>
                      <a:pt x="1945" y="1246"/>
                    </a:cubicBezTo>
                    <a:cubicBezTo>
                      <a:pt x="1958" y="1241"/>
                      <a:pt x="1986" y="1234"/>
                      <a:pt x="1995" y="1221"/>
                    </a:cubicBezTo>
                    <a:cubicBezTo>
                      <a:pt x="2003" y="1209"/>
                      <a:pt x="2010" y="1165"/>
                      <a:pt x="2045" y="1145"/>
                    </a:cubicBezTo>
                    <a:cubicBezTo>
                      <a:pt x="2080" y="1125"/>
                      <a:pt x="2097" y="1120"/>
                      <a:pt x="2111" y="1120"/>
                    </a:cubicBezTo>
                    <a:cubicBezTo>
                      <a:pt x="2125" y="1120"/>
                      <a:pt x="2132" y="1109"/>
                      <a:pt x="2142" y="1102"/>
                    </a:cubicBezTo>
                    <a:cubicBezTo>
                      <a:pt x="2153" y="1095"/>
                      <a:pt x="2177" y="1097"/>
                      <a:pt x="2188" y="1102"/>
                    </a:cubicBezTo>
                    <a:cubicBezTo>
                      <a:pt x="2196" y="1106"/>
                      <a:pt x="2237" y="1132"/>
                      <a:pt x="2264" y="1156"/>
                    </a:cubicBezTo>
                    <a:cubicBezTo>
                      <a:pt x="2270" y="1139"/>
                      <a:pt x="2276" y="1121"/>
                      <a:pt x="2279" y="1113"/>
                    </a:cubicBezTo>
                    <a:cubicBezTo>
                      <a:pt x="2284" y="1097"/>
                      <a:pt x="2309" y="1021"/>
                      <a:pt x="2317" y="993"/>
                    </a:cubicBezTo>
                    <a:cubicBezTo>
                      <a:pt x="2325" y="966"/>
                      <a:pt x="2305" y="948"/>
                      <a:pt x="2296" y="929"/>
                    </a:cubicBezTo>
                    <a:cubicBezTo>
                      <a:pt x="2286" y="911"/>
                      <a:pt x="2304" y="898"/>
                      <a:pt x="2318" y="877"/>
                    </a:cubicBezTo>
                    <a:close/>
                  </a:path>
                </a:pathLst>
              </a:custGeom>
              <a:solidFill>
                <a:schemeClr val="bg1"/>
              </a:solidFill>
              <a:ln w="3175" cap="rnd">
                <a:solidFill>
                  <a:srgbClr val="A5A5A5"/>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200"/>
              </a:p>
            </p:txBody>
          </p:sp>
        </p:grpSp>
        <p:grpSp>
          <p:nvGrpSpPr>
            <p:cNvPr id="350" name="グループ化 349">
              <a:extLst>
                <a:ext uri="{FF2B5EF4-FFF2-40B4-BE49-F238E27FC236}">
                  <a16:creationId xmlns:a16="http://schemas.microsoft.com/office/drawing/2014/main" id="{68932EE8-D483-004A-8F00-39C12CF438DF}"/>
                </a:ext>
              </a:extLst>
            </p:cNvPr>
            <p:cNvGrpSpPr/>
            <p:nvPr/>
          </p:nvGrpSpPr>
          <p:grpSpPr>
            <a:xfrm>
              <a:off x="4960170" y="4131841"/>
              <a:ext cx="1057825" cy="965713"/>
              <a:chOff x="2268851" y="4140967"/>
              <a:chExt cx="1057825" cy="965713"/>
            </a:xfrm>
          </p:grpSpPr>
          <p:sp>
            <p:nvSpPr>
              <p:cNvPr id="351" name="Rectangle 572">
                <a:extLst>
                  <a:ext uri="{FF2B5EF4-FFF2-40B4-BE49-F238E27FC236}">
                    <a16:creationId xmlns:a16="http://schemas.microsoft.com/office/drawing/2014/main" id="{598C1F8E-64D5-D14E-AD3B-E7A93535A4B8}"/>
                  </a:ext>
                </a:extLst>
              </p:cNvPr>
              <p:cNvSpPr>
                <a:spLocks noChangeArrowheads="1"/>
              </p:cNvSpPr>
              <p:nvPr/>
            </p:nvSpPr>
            <p:spPr bwMode="auto">
              <a:xfrm>
                <a:off x="2910264" y="4140967"/>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足立区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52" name="Rectangle 573">
                <a:extLst>
                  <a:ext uri="{FF2B5EF4-FFF2-40B4-BE49-F238E27FC236}">
                    <a16:creationId xmlns:a16="http://schemas.microsoft.com/office/drawing/2014/main" id="{AAED729A-0C8D-5C4B-A70C-F42753A028FE}"/>
                  </a:ext>
                </a:extLst>
              </p:cNvPr>
              <p:cNvSpPr>
                <a:spLocks noChangeArrowheads="1"/>
              </p:cNvSpPr>
              <p:nvPr/>
            </p:nvSpPr>
            <p:spPr bwMode="auto">
              <a:xfrm>
                <a:off x="2867213" y="4314206"/>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荒川区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53" name="Rectangle 574">
                <a:extLst>
                  <a:ext uri="{FF2B5EF4-FFF2-40B4-BE49-F238E27FC236}">
                    <a16:creationId xmlns:a16="http://schemas.microsoft.com/office/drawing/2014/main" id="{7EF8F1A6-4C9C-AA4A-85A3-0F752DB686FA}"/>
                  </a:ext>
                </a:extLst>
              </p:cNvPr>
              <p:cNvSpPr>
                <a:spLocks noChangeArrowheads="1"/>
              </p:cNvSpPr>
              <p:nvPr/>
            </p:nvSpPr>
            <p:spPr bwMode="auto">
              <a:xfrm>
                <a:off x="2511537" y="4160706"/>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板橋区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54" name="Rectangle 575">
                <a:extLst>
                  <a:ext uri="{FF2B5EF4-FFF2-40B4-BE49-F238E27FC236}">
                    <a16:creationId xmlns:a16="http://schemas.microsoft.com/office/drawing/2014/main" id="{D2C221E4-2810-D048-AD79-2E18E489D861}"/>
                  </a:ext>
                </a:extLst>
              </p:cNvPr>
              <p:cNvSpPr>
                <a:spLocks noChangeArrowheads="1"/>
              </p:cNvSpPr>
              <p:nvPr/>
            </p:nvSpPr>
            <p:spPr bwMode="auto">
              <a:xfrm>
                <a:off x="3192427" y="4517391"/>
                <a:ext cx="134249" cy="40274"/>
              </a:xfrm>
              <a:prstGeom prst="rect">
                <a:avLst/>
              </a:prstGeom>
              <a:no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江戸川区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55" name="Rectangle 576">
                <a:extLst>
                  <a:ext uri="{FF2B5EF4-FFF2-40B4-BE49-F238E27FC236}">
                    <a16:creationId xmlns:a16="http://schemas.microsoft.com/office/drawing/2014/main" id="{0E6DA488-32D0-1544-AAEB-5E585DAD3489}"/>
                  </a:ext>
                </a:extLst>
              </p:cNvPr>
              <p:cNvSpPr>
                <a:spLocks noChangeArrowheads="1"/>
              </p:cNvSpPr>
              <p:nvPr/>
            </p:nvSpPr>
            <p:spPr bwMode="auto">
              <a:xfrm>
                <a:off x="2637193" y="5066406"/>
                <a:ext cx="100687" cy="40274"/>
              </a:xfrm>
              <a:prstGeom prst="rect">
                <a:avLst/>
              </a:prstGeom>
              <a:no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大田区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56" name="Rectangle 577">
                <a:extLst>
                  <a:ext uri="{FF2B5EF4-FFF2-40B4-BE49-F238E27FC236}">
                    <a16:creationId xmlns:a16="http://schemas.microsoft.com/office/drawing/2014/main" id="{289D0360-1CBA-A344-939E-A4F5317EAE9D}"/>
                  </a:ext>
                </a:extLst>
              </p:cNvPr>
              <p:cNvSpPr>
                <a:spLocks noChangeArrowheads="1"/>
              </p:cNvSpPr>
              <p:nvPr/>
            </p:nvSpPr>
            <p:spPr bwMode="auto">
              <a:xfrm>
                <a:off x="3115961" y="4271131"/>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葛飾区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57" name="Rectangle 578">
                <a:extLst>
                  <a:ext uri="{FF2B5EF4-FFF2-40B4-BE49-F238E27FC236}">
                    <a16:creationId xmlns:a16="http://schemas.microsoft.com/office/drawing/2014/main" id="{3DCCD834-4AF1-2B4F-8734-3E7780840858}"/>
                  </a:ext>
                </a:extLst>
              </p:cNvPr>
              <p:cNvSpPr>
                <a:spLocks noChangeArrowheads="1"/>
              </p:cNvSpPr>
              <p:nvPr/>
            </p:nvSpPr>
            <p:spPr bwMode="auto">
              <a:xfrm>
                <a:off x="2704334" y="4208031"/>
                <a:ext cx="67125"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北区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58" name="Rectangle 579">
                <a:extLst>
                  <a:ext uri="{FF2B5EF4-FFF2-40B4-BE49-F238E27FC236}">
                    <a16:creationId xmlns:a16="http://schemas.microsoft.com/office/drawing/2014/main" id="{ADE985E6-AB85-8340-80A2-CFA790456984}"/>
                  </a:ext>
                </a:extLst>
              </p:cNvPr>
              <p:cNvSpPr>
                <a:spLocks noChangeArrowheads="1"/>
              </p:cNvSpPr>
              <p:nvPr/>
            </p:nvSpPr>
            <p:spPr bwMode="auto">
              <a:xfrm>
                <a:off x="3002894" y="4631002"/>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江東区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59" name="Rectangle 580">
                <a:extLst>
                  <a:ext uri="{FF2B5EF4-FFF2-40B4-BE49-F238E27FC236}">
                    <a16:creationId xmlns:a16="http://schemas.microsoft.com/office/drawing/2014/main" id="{ECE9410C-4A36-2B4E-AD03-57E7C02C24E6}"/>
                  </a:ext>
                </a:extLst>
              </p:cNvPr>
              <p:cNvSpPr>
                <a:spLocks noChangeArrowheads="1"/>
              </p:cNvSpPr>
              <p:nvPr/>
            </p:nvSpPr>
            <p:spPr bwMode="auto">
              <a:xfrm>
                <a:off x="2664470" y="4875709"/>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品川区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60" name="Rectangle 581">
                <a:extLst>
                  <a:ext uri="{FF2B5EF4-FFF2-40B4-BE49-F238E27FC236}">
                    <a16:creationId xmlns:a16="http://schemas.microsoft.com/office/drawing/2014/main" id="{4250189A-8BFC-154E-9CA0-624AA7AEC333}"/>
                  </a:ext>
                </a:extLst>
              </p:cNvPr>
              <p:cNvSpPr>
                <a:spLocks noChangeArrowheads="1"/>
              </p:cNvSpPr>
              <p:nvPr/>
            </p:nvSpPr>
            <p:spPr bwMode="auto">
              <a:xfrm>
                <a:off x="2544486" y="4620822"/>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渋谷区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61" name="Rectangle 582">
                <a:extLst>
                  <a:ext uri="{FF2B5EF4-FFF2-40B4-BE49-F238E27FC236}">
                    <a16:creationId xmlns:a16="http://schemas.microsoft.com/office/drawing/2014/main" id="{C1284C1B-9FB4-EA4C-953C-2142D7C44D7D}"/>
                  </a:ext>
                </a:extLst>
              </p:cNvPr>
              <p:cNvSpPr>
                <a:spLocks noChangeArrowheads="1"/>
              </p:cNvSpPr>
              <p:nvPr/>
            </p:nvSpPr>
            <p:spPr bwMode="auto">
              <a:xfrm>
                <a:off x="2618931" y="4482655"/>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新宿区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62" name="Rectangle 583">
                <a:extLst>
                  <a:ext uri="{FF2B5EF4-FFF2-40B4-BE49-F238E27FC236}">
                    <a16:creationId xmlns:a16="http://schemas.microsoft.com/office/drawing/2014/main" id="{2A7B2B7D-285F-5445-A654-96C478F77EE1}"/>
                  </a:ext>
                </a:extLst>
              </p:cNvPr>
              <p:cNvSpPr>
                <a:spLocks noChangeArrowheads="1"/>
              </p:cNvSpPr>
              <p:nvPr/>
            </p:nvSpPr>
            <p:spPr bwMode="auto">
              <a:xfrm>
                <a:off x="2303276" y="4497419"/>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杉並区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63" name="Rectangle 584">
                <a:extLst>
                  <a:ext uri="{FF2B5EF4-FFF2-40B4-BE49-F238E27FC236}">
                    <a16:creationId xmlns:a16="http://schemas.microsoft.com/office/drawing/2014/main" id="{E8E4FEDB-2E19-AF49-AFFD-15EF844CD170}"/>
                  </a:ext>
                </a:extLst>
              </p:cNvPr>
              <p:cNvSpPr>
                <a:spLocks noChangeArrowheads="1"/>
              </p:cNvSpPr>
              <p:nvPr/>
            </p:nvSpPr>
            <p:spPr bwMode="auto">
              <a:xfrm>
                <a:off x="2994734" y="4416058"/>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墨田区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64" name="Rectangle 585">
                <a:extLst>
                  <a:ext uri="{FF2B5EF4-FFF2-40B4-BE49-F238E27FC236}">
                    <a16:creationId xmlns:a16="http://schemas.microsoft.com/office/drawing/2014/main" id="{685EC41D-7542-E148-8A35-6DF12B7690B4}"/>
                  </a:ext>
                </a:extLst>
              </p:cNvPr>
              <p:cNvSpPr>
                <a:spLocks noChangeArrowheads="1"/>
              </p:cNvSpPr>
              <p:nvPr/>
            </p:nvSpPr>
            <p:spPr bwMode="auto">
              <a:xfrm>
                <a:off x="2305840" y="4752694"/>
                <a:ext cx="134249" cy="40274"/>
              </a:xfrm>
              <a:prstGeom prst="rect">
                <a:avLst/>
              </a:prstGeom>
              <a:no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世田谷区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65" name="Rectangle 586">
                <a:extLst>
                  <a:ext uri="{FF2B5EF4-FFF2-40B4-BE49-F238E27FC236}">
                    <a16:creationId xmlns:a16="http://schemas.microsoft.com/office/drawing/2014/main" id="{C4376BBD-9AB4-0141-B196-549DE3A401FB}"/>
                  </a:ext>
                </a:extLst>
              </p:cNvPr>
              <p:cNvSpPr>
                <a:spLocks noChangeArrowheads="1"/>
              </p:cNvSpPr>
              <p:nvPr/>
            </p:nvSpPr>
            <p:spPr bwMode="auto">
              <a:xfrm>
                <a:off x="2875606" y="4413027"/>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台東区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66" name="Rectangle 587">
                <a:extLst>
                  <a:ext uri="{FF2B5EF4-FFF2-40B4-BE49-F238E27FC236}">
                    <a16:creationId xmlns:a16="http://schemas.microsoft.com/office/drawing/2014/main" id="{62E1DA40-0617-FF48-81FF-B8A2BD0225BF}"/>
                  </a:ext>
                </a:extLst>
              </p:cNvPr>
              <p:cNvSpPr>
                <a:spLocks noChangeArrowheads="1"/>
              </p:cNvSpPr>
              <p:nvPr/>
            </p:nvSpPr>
            <p:spPr bwMode="auto">
              <a:xfrm>
                <a:off x="2836440" y="4617247"/>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中央区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67" name="Rectangle 588">
                <a:extLst>
                  <a:ext uri="{FF2B5EF4-FFF2-40B4-BE49-F238E27FC236}">
                    <a16:creationId xmlns:a16="http://schemas.microsoft.com/office/drawing/2014/main" id="{22B15316-EBEC-EC4D-8244-E4484CC434FA}"/>
                  </a:ext>
                </a:extLst>
              </p:cNvPr>
              <p:cNvSpPr>
                <a:spLocks noChangeArrowheads="1"/>
              </p:cNvSpPr>
              <p:nvPr/>
            </p:nvSpPr>
            <p:spPr bwMode="auto">
              <a:xfrm>
                <a:off x="2736739" y="4541558"/>
                <a:ext cx="134249"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千代田区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68" name="Rectangle 589">
                <a:extLst>
                  <a:ext uri="{FF2B5EF4-FFF2-40B4-BE49-F238E27FC236}">
                    <a16:creationId xmlns:a16="http://schemas.microsoft.com/office/drawing/2014/main" id="{74EFE804-D5D3-B041-B681-6B1F4891F779}"/>
                  </a:ext>
                </a:extLst>
              </p:cNvPr>
              <p:cNvSpPr>
                <a:spLocks noChangeArrowheads="1"/>
              </p:cNvSpPr>
              <p:nvPr/>
            </p:nvSpPr>
            <p:spPr bwMode="auto">
              <a:xfrm>
                <a:off x="2609839" y="4340758"/>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豊島区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69" name="Rectangle 590">
                <a:extLst>
                  <a:ext uri="{FF2B5EF4-FFF2-40B4-BE49-F238E27FC236}">
                    <a16:creationId xmlns:a16="http://schemas.microsoft.com/office/drawing/2014/main" id="{A41FD4ED-E47D-0A40-A411-962052F07EF8}"/>
                  </a:ext>
                </a:extLst>
              </p:cNvPr>
              <p:cNvSpPr>
                <a:spLocks noChangeArrowheads="1"/>
              </p:cNvSpPr>
              <p:nvPr/>
            </p:nvSpPr>
            <p:spPr bwMode="auto">
              <a:xfrm>
                <a:off x="2419287" y="4412888"/>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中野区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70" name="Rectangle 591">
                <a:extLst>
                  <a:ext uri="{FF2B5EF4-FFF2-40B4-BE49-F238E27FC236}">
                    <a16:creationId xmlns:a16="http://schemas.microsoft.com/office/drawing/2014/main" id="{22BBEBF9-7E4E-1E46-AE08-C9000BB13EF3}"/>
                  </a:ext>
                </a:extLst>
              </p:cNvPr>
              <p:cNvSpPr>
                <a:spLocks noChangeArrowheads="1"/>
              </p:cNvSpPr>
              <p:nvPr/>
            </p:nvSpPr>
            <p:spPr bwMode="auto">
              <a:xfrm>
                <a:off x="2268851" y="4268566"/>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練馬区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71" name="Rectangle 592">
                <a:extLst>
                  <a:ext uri="{FF2B5EF4-FFF2-40B4-BE49-F238E27FC236}">
                    <a16:creationId xmlns:a16="http://schemas.microsoft.com/office/drawing/2014/main" id="{17EB9788-6235-B044-BFEA-1C0495ADF585}"/>
                  </a:ext>
                </a:extLst>
              </p:cNvPr>
              <p:cNvSpPr>
                <a:spLocks noChangeArrowheads="1"/>
              </p:cNvSpPr>
              <p:nvPr/>
            </p:nvSpPr>
            <p:spPr bwMode="auto">
              <a:xfrm>
                <a:off x="2732387" y="4404013"/>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文京区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72" name="Rectangle 593">
                <a:extLst>
                  <a:ext uri="{FF2B5EF4-FFF2-40B4-BE49-F238E27FC236}">
                    <a16:creationId xmlns:a16="http://schemas.microsoft.com/office/drawing/2014/main" id="{94E9F6D7-4358-E543-911A-A6EB3C0CE8AF}"/>
                  </a:ext>
                </a:extLst>
              </p:cNvPr>
              <p:cNvSpPr>
                <a:spLocks noChangeArrowheads="1"/>
              </p:cNvSpPr>
              <p:nvPr/>
            </p:nvSpPr>
            <p:spPr bwMode="auto">
              <a:xfrm>
                <a:off x="2731144" y="4690061"/>
                <a:ext cx="67125"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港区</a:t>
                </a:r>
                <a:endParaRPr kumimoji="1" lang="ja-JP" altLang="ja-JP" sz="300" b="0" i="0" u="none" strike="noStrike" cap="none" normalizeH="0" baseline="0">
                  <a:ln>
                    <a:noFill/>
                  </a:ln>
                  <a:solidFill>
                    <a:schemeClr val="tx1"/>
                  </a:solidFill>
                  <a:effectLst/>
                  <a:cs typeface="ＭＳ Ｐゴシック" pitchFamily="50" charset="-128"/>
                </a:endParaRPr>
              </a:p>
            </p:txBody>
          </p:sp>
          <p:sp>
            <p:nvSpPr>
              <p:cNvPr id="373" name="Rectangle 594">
                <a:extLst>
                  <a:ext uri="{FF2B5EF4-FFF2-40B4-BE49-F238E27FC236}">
                    <a16:creationId xmlns:a16="http://schemas.microsoft.com/office/drawing/2014/main" id="{D9AA72DD-5761-4A48-8766-6B832C58F409}"/>
                  </a:ext>
                </a:extLst>
              </p:cNvPr>
              <p:cNvSpPr>
                <a:spLocks noChangeArrowheads="1"/>
              </p:cNvSpPr>
              <p:nvPr/>
            </p:nvSpPr>
            <p:spPr bwMode="auto">
              <a:xfrm>
                <a:off x="2552257" y="4788518"/>
                <a:ext cx="100687" cy="4027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00" b="0" i="0" u="none" strike="noStrike" cap="none" normalizeH="0" baseline="0">
                    <a:ln>
                      <a:noFill/>
                    </a:ln>
                    <a:solidFill>
                      <a:srgbClr val="404040"/>
                    </a:solidFill>
                    <a:effectLst/>
                    <a:latin typeface="メイリオ" pitchFamily="50" charset="-128"/>
                    <a:ea typeface="メイリオ" pitchFamily="50" charset="-128"/>
                    <a:cs typeface="ＭＳ Ｐゴシック" pitchFamily="50" charset="-128"/>
                  </a:rPr>
                  <a:t>目黒区</a:t>
                </a:r>
                <a:endParaRPr kumimoji="1" lang="ja-JP" altLang="ja-JP" sz="300" b="0" i="0" u="none" strike="noStrike" cap="none" normalizeH="0" baseline="0">
                  <a:ln>
                    <a:noFill/>
                  </a:ln>
                  <a:solidFill>
                    <a:schemeClr val="tx1"/>
                  </a:solidFill>
                  <a:effectLst/>
                  <a:cs typeface="ＭＳ Ｐゴシック" pitchFamily="50" charset="-128"/>
                </a:endParaRPr>
              </a:p>
            </p:txBody>
          </p:sp>
        </p:grpSp>
      </p:grpSp>
      <p:sp>
        <p:nvSpPr>
          <p:cNvPr id="137" name="テキスト ボックス 136">
            <a:extLst>
              <a:ext uri="{FF2B5EF4-FFF2-40B4-BE49-F238E27FC236}">
                <a16:creationId xmlns:a16="http://schemas.microsoft.com/office/drawing/2014/main" id="{FC38F6F8-833D-AC44-B8B7-4974308AB564}"/>
              </a:ext>
            </a:extLst>
          </p:cNvPr>
          <p:cNvSpPr txBox="1"/>
          <p:nvPr/>
        </p:nvSpPr>
        <p:spPr>
          <a:xfrm>
            <a:off x="3663383" y="4380855"/>
            <a:ext cx="1798352" cy="109876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2000" b="1" kern="0">
                <a:solidFill>
                  <a:srgbClr val="000000"/>
                </a:solidFill>
                <a:effectLst>
                  <a:glow rad="127000">
                    <a:schemeClr val="bg1"/>
                  </a:glow>
                </a:effectLst>
                <a:latin typeface="Meiryo" panose="020B0604030504040204" pitchFamily="34" charset="-128"/>
                <a:ea typeface="Meiryo" panose="020B0604030504040204" pitchFamily="34" charset="-128"/>
                <a:cs typeface="Arial"/>
                <a:sym typeface="Arial"/>
              </a:rPr>
              <a:t>複数</a:t>
            </a:r>
            <a:r>
              <a:rPr kumimoji="0" lang="ja-JP" altLang="en-US" sz="1200" b="1" i="0" u="none" strike="noStrike" kern="0" cap="none" spc="0" normalizeH="0" baseline="0" noProof="0">
                <a:ln>
                  <a:noFill/>
                </a:ln>
                <a:solidFill>
                  <a:srgbClr val="000000"/>
                </a:solidFill>
                <a:effectLst>
                  <a:glow rad="127000">
                    <a:schemeClr val="bg1"/>
                  </a:glow>
                </a:effectLst>
                <a:uLnTx/>
                <a:uFillTx/>
                <a:latin typeface="Meiryo" panose="020B0604030504040204" pitchFamily="34" charset="-128"/>
                <a:ea typeface="Meiryo" panose="020B0604030504040204" pitchFamily="34" charset="-128"/>
                <a:cs typeface="Arial"/>
                <a:sym typeface="Arial"/>
              </a:rPr>
              <a:t>エリアでも</a:t>
            </a:r>
            <a:r>
              <a:rPr kumimoji="0" lang="en-US" altLang="ja-JP" sz="1200" b="1" i="0" u="none" strike="noStrike" kern="0" cap="none" spc="0" normalizeH="0" baseline="0" noProof="0" dirty="0">
                <a:ln>
                  <a:noFill/>
                </a:ln>
                <a:solidFill>
                  <a:srgbClr val="000000"/>
                </a:solidFill>
                <a:effectLst>
                  <a:glow rad="127000">
                    <a:schemeClr val="bg1"/>
                  </a:glow>
                </a:effectLst>
                <a:uLnTx/>
                <a:uFillTx/>
                <a:latin typeface="Meiryo" panose="020B0604030504040204" pitchFamily="34" charset="-128"/>
                <a:ea typeface="Meiryo" panose="020B0604030504040204" pitchFamily="34" charset="-128"/>
                <a:cs typeface="Arial"/>
                <a:sym typeface="Arial"/>
              </a:rPr>
              <a:t>…</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altLang="ja-JP" sz="3600" b="1" kern="0" dirty="0">
                <a:solidFill>
                  <a:schemeClr val="accent2"/>
                </a:solidFill>
                <a:effectLst>
                  <a:glow rad="127000">
                    <a:schemeClr val="bg1"/>
                  </a:glow>
                </a:effectLst>
                <a:latin typeface="Meiryo" panose="020B0604030504040204" pitchFamily="34" charset="-128"/>
                <a:ea typeface="Meiryo" panose="020B0604030504040204" pitchFamily="34" charset="-128"/>
                <a:cs typeface="Arial"/>
                <a:sym typeface="Arial"/>
              </a:rPr>
              <a:t>OK</a:t>
            </a:r>
            <a:endParaRPr kumimoji="0" lang="en-US" altLang="ja-JP" b="1" kern="0" dirty="0">
              <a:solidFill>
                <a:schemeClr val="accent2"/>
              </a:solidFill>
              <a:effectLst>
                <a:glow rad="127000">
                  <a:schemeClr val="bg1"/>
                </a:glow>
              </a:effectLst>
              <a:latin typeface="Meiryo" panose="020B0604030504040204" pitchFamily="34" charset="-128"/>
              <a:ea typeface="Meiryo" panose="020B0604030504040204" pitchFamily="34" charset="-128"/>
              <a:cs typeface="Arial"/>
              <a:sym typeface="Arial"/>
            </a:endParaRPr>
          </a:p>
        </p:txBody>
      </p:sp>
      <p:sp>
        <p:nvSpPr>
          <p:cNvPr id="48" name="テキスト ボックス 47">
            <a:extLst>
              <a:ext uri="{FF2B5EF4-FFF2-40B4-BE49-F238E27FC236}">
                <a16:creationId xmlns:a16="http://schemas.microsoft.com/office/drawing/2014/main" id="{3349569F-9342-694F-8A0E-A915FDA9E35D}"/>
              </a:ext>
            </a:extLst>
          </p:cNvPr>
          <p:cNvSpPr txBox="1"/>
          <p:nvPr/>
        </p:nvSpPr>
        <p:spPr>
          <a:xfrm>
            <a:off x="4212345" y="5798684"/>
            <a:ext cx="1611339" cy="215444"/>
          </a:xfrm>
          <a:prstGeom prst="rect">
            <a:avLst/>
          </a:prstGeom>
          <a:noFill/>
        </p:spPr>
        <p:txBody>
          <a:bodyPr wrap="none" rtlCol="0">
            <a:spAutoFit/>
          </a:bodyPr>
          <a:lstStyle/>
          <a:p>
            <a:r>
              <a:rPr kumimoji="1" lang="ja-JP" altLang="en-US" sz="800">
                <a:latin typeface="Meiryo" panose="020B0604030504040204" pitchFamily="34" charset="-128"/>
                <a:ea typeface="Meiryo" panose="020B0604030504040204" pitchFamily="34" charset="-128"/>
              </a:rPr>
              <a:t>例）</a:t>
            </a:r>
            <a:r>
              <a:rPr lang="ja-JP" altLang="en-US" sz="800">
                <a:latin typeface="Meiryo" panose="020B0604030504040204" pitchFamily="34" charset="-128"/>
                <a:ea typeface="Meiryo" panose="020B0604030504040204" pitchFamily="34" charset="-128"/>
              </a:rPr>
              <a:t>世田谷区</a:t>
            </a:r>
            <a:r>
              <a:rPr lang="en-US" altLang="ja-JP" sz="800" dirty="0">
                <a:latin typeface="Meiryo" panose="020B0604030504040204" pitchFamily="34" charset="-128"/>
                <a:ea typeface="Meiryo" panose="020B0604030504040204" pitchFamily="34" charset="-128"/>
              </a:rPr>
              <a:t>/</a:t>
            </a:r>
            <a:r>
              <a:rPr lang="ja-JP" altLang="en-US" sz="800">
                <a:latin typeface="Meiryo" panose="020B0604030504040204" pitchFamily="34" charset="-128"/>
                <a:ea typeface="Meiryo" panose="020B0604030504040204" pitchFamily="34" charset="-128"/>
              </a:rPr>
              <a:t>大田区</a:t>
            </a:r>
            <a:r>
              <a:rPr lang="en-US" altLang="ja-JP" sz="800" dirty="0">
                <a:latin typeface="Meiryo" panose="020B0604030504040204" pitchFamily="34" charset="-128"/>
                <a:ea typeface="Meiryo" panose="020B0604030504040204" pitchFamily="34" charset="-128"/>
              </a:rPr>
              <a:t>/</a:t>
            </a:r>
            <a:r>
              <a:rPr lang="ja-JP" altLang="en-US" sz="800">
                <a:latin typeface="Meiryo" panose="020B0604030504040204" pitchFamily="34" charset="-128"/>
                <a:ea typeface="Meiryo" panose="020B0604030504040204" pitchFamily="34" charset="-128"/>
              </a:rPr>
              <a:t>江戸川区</a:t>
            </a:r>
            <a:endParaRPr kumimoji="1" lang="ja-JP" altLang="en-US" sz="800" dirty="0">
              <a:latin typeface="Meiryo" panose="020B0604030504040204" pitchFamily="34" charset="-128"/>
              <a:ea typeface="Meiryo" panose="020B0604030504040204" pitchFamily="34" charset="-128"/>
            </a:endParaRPr>
          </a:p>
        </p:txBody>
      </p:sp>
      <p:sp>
        <p:nvSpPr>
          <p:cNvPr id="19" name="フリーフォーム 18">
            <a:extLst>
              <a:ext uri="{FF2B5EF4-FFF2-40B4-BE49-F238E27FC236}">
                <a16:creationId xmlns:a16="http://schemas.microsoft.com/office/drawing/2014/main" id="{F313A225-FD89-0040-B2A2-543C6F675D6E}"/>
              </a:ext>
            </a:extLst>
          </p:cNvPr>
          <p:cNvSpPr/>
          <p:nvPr/>
        </p:nvSpPr>
        <p:spPr>
          <a:xfrm>
            <a:off x="8145936" y="5087659"/>
            <a:ext cx="301625" cy="279400"/>
          </a:xfrm>
          <a:custGeom>
            <a:avLst/>
            <a:gdLst>
              <a:gd name="connsiteX0" fmla="*/ 0 w 311150"/>
              <a:gd name="connsiteY0" fmla="*/ 44450 h 285750"/>
              <a:gd name="connsiteX1" fmla="*/ 12700 w 311150"/>
              <a:gd name="connsiteY1" fmla="*/ 177800 h 285750"/>
              <a:gd name="connsiteX2" fmla="*/ 47625 w 311150"/>
              <a:gd name="connsiteY2" fmla="*/ 196850 h 285750"/>
              <a:gd name="connsiteX3" fmla="*/ 88900 w 311150"/>
              <a:gd name="connsiteY3" fmla="*/ 244475 h 285750"/>
              <a:gd name="connsiteX4" fmla="*/ 130175 w 311150"/>
              <a:gd name="connsiteY4" fmla="*/ 263525 h 285750"/>
              <a:gd name="connsiteX5" fmla="*/ 130175 w 311150"/>
              <a:gd name="connsiteY5" fmla="*/ 263525 h 285750"/>
              <a:gd name="connsiteX6" fmla="*/ 161925 w 311150"/>
              <a:gd name="connsiteY6" fmla="*/ 279400 h 285750"/>
              <a:gd name="connsiteX7" fmla="*/ 206375 w 311150"/>
              <a:gd name="connsiteY7" fmla="*/ 282575 h 285750"/>
              <a:gd name="connsiteX8" fmla="*/ 219075 w 311150"/>
              <a:gd name="connsiteY8" fmla="*/ 285750 h 285750"/>
              <a:gd name="connsiteX9" fmla="*/ 200025 w 311150"/>
              <a:gd name="connsiteY9" fmla="*/ 263525 h 285750"/>
              <a:gd name="connsiteX10" fmla="*/ 200025 w 311150"/>
              <a:gd name="connsiteY10" fmla="*/ 263525 h 285750"/>
              <a:gd name="connsiteX11" fmla="*/ 196850 w 311150"/>
              <a:gd name="connsiteY11" fmla="*/ 231775 h 285750"/>
              <a:gd name="connsiteX12" fmla="*/ 196850 w 311150"/>
              <a:gd name="connsiteY12" fmla="*/ 231775 h 285750"/>
              <a:gd name="connsiteX13" fmla="*/ 219075 w 311150"/>
              <a:gd name="connsiteY13" fmla="*/ 215900 h 285750"/>
              <a:gd name="connsiteX14" fmla="*/ 222250 w 311150"/>
              <a:gd name="connsiteY14" fmla="*/ 187325 h 285750"/>
              <a:gd name="connsiteX15" fmla="*/ 225425 w 311150"/>
              <a:gd name="connsiteY15" fmla="*/ 177800 h 285750"/>
              <a:gd name="connsiteX16" fmla="*/ 225425 w 311150"/>
              <a:gd name="connsiteY16" fmla="*/ 177800 h 285750"/>
              <a:gd name="connsiteX17" fmla="*/ 260350 w 311150"/>
              <a:gd name="connsiteY17" fmla="*/ 177800 h 285750"/>
              <a:gd name="connsiteX18" fmla="*/ 260350 w 311150"/>
              <a:gd name="connsiteY18" fmla="*/ 177800 h 285750"/>
              <a:gd name="connsiteX19" fmla="*/ 260350 w 311150"/>
              <a:gd name="connsiteY19" fmla="*/ 177800 h 285750"/>
              <a:gd name="connsiteX20" fmla="*/ 279400 w 311150"/>
              <a:gd name="connsiteY20" fmla="*/ 200025 h 285750"/>
              <a:gd name="connsiteX21" fmla="*/ 282575 w 311150"/>
              <a:gd name="connsiteY21" fmla="*/ 158750 h 285750"/>
              <a:gd name="connsiteX22" fmla="*/ 282575 w 311150"/>
              <a:gd name="connsiteY22" fmla="*/ 158750 h 285750"/>
              <a:gd name="connsiteX23" fmla="*/ 298450 w 311150"/>
              <a:gd name="connsiteY23" fmla="*/ 136525 h 285750"/>
              <a:gd name="connsiteX24" fmla="*/ 311150 w 311150"/>
              <a:gd name="connsiteY24" fmla="*/ 107950 h 285750"/>
              <a:gd name="connsiteX25" fmla="*/ 311150 w 311150"/>
              <a:gd name="connsiteY25" fmla="*/ 107950 h 285750"/>
              <a:gd name="connsiteX26" fmla="*/ 288925 w 311150"/>
              <a:gd name="connsiteY26" fmla="*/ 66675 h 285750"/>
              <a:gd name="connsiteX27" fmla="*/ 288925 w 311150"/>
              <a:gd name="connsiteY27" fmla="*/ 66675 h 285750"/>
              <a:gd name="connsiteX28" fmla="*/ 288925 w 311150"/>
              <a:gd name="connsiteY28" fmla="*/ 19050 h 285750"/>
              <a:gd name="connsiteX29" fmla="*/ 231775 w 311150"/>
              <a:gd name="connsiteY29" fmla="*/ 3175 h 285750"/>
              <a:gd name="connsiteX30" fmla="*/ 196850 w 311150"/>
              <a:gd name="connsiteY30" fmla="*/ 0 h 285750"/>
              <a:gd name="connsiteX31" fmla="*/ 196850 w 311150"/>
              <a:gd name="connsiteY31" fmla="*/ 0 h 285750"/>
              <a:gd name="connsiteX32" fmla="*/ 171450 w 311150"/>
              <a:gd name="connsiteY32" fmla="*/ 19050 h 285750"/>
              <a:gd name="connsiteX33" fmla="*/ 146050 w 311150"/>
              <a:gd name="connsiteY33" fmla="*/ 6350 h 285750"/>
              <a:gd name="connsiteX34" fmla="*/ 146050 w 311150"/>
              <a:gd name="connsiteY34" fmla="*/ 6350 h 285750"/>
              <a:gd name="connsiteX35" fmla="*/ 101600 w 311150"/>
              <a:gd name="connsiteY35" fmla="*/ 6350 h 285750"/>
              <a:gd name="connsiteX36" fmla="*/ 101600 w 311150"/>
              <a:gd name="connsiteY36" fmla="*/ 6350 h 285750"/>
              <a:gd name="connsiteX37" fmla="*/ 66675 w 311150"/>
              <a:gd name="connsiteY37" fmla="*/ 15875 h 285750"/>
              <a:gd name="connsiteX38" fmla="*/ 66675 w 311150"/>
              <a:gd name="connsiteY38" fmla="*/ 15875 h 285750"/>
              <a:gd name="connsiteX39" fmla="*/ 66675 w 311150"/>
              <a:gd name="connsiteY39" fmla="*/ 44450 h 285750"/>
              <a:gd name="connsiteX40" fmla="*/ 0 w 311150"/>
              <a:gd name="connsiteY40" fmla="*/ 444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11150" h="285750">
                <a:moveTo>
                  <a:pt x="0" y="44450"/>
                </a:moveTo>
                <a:lnTo>
                  <a:pt x="12700" y="177800"/>
                </a:lnTo>
                <a:lnTo>
                  <a:pt x="47625" y="196850"/>
                </a:lnTo>
                <a:lnTo>
                  <a:pt x="88900" y="244475"/>
                </a:lnTo>
                <a:lnTo>
                  <a:pt x="130175" y="263525"/>
                </a:lnTo>
                <a:lnTo>
                  <a:pt x="130175" y="263525"/>
                </a:lnTo>
                <a:lnTo>
                  <a:pt x="161925" y="279400"/>
                </a:lnTo>
                <a:lnTo>
                  <a:pt x="206375" y="282575"/>
                </a:lnTo>
                <a:lnTo>
                  <a:pt x="219075" y="285750"/>
                </a:lnTo>
                <a:lnTo>
                  <a:pt x="200025" y="263525"/>
                </a:lnTo>
                <a:lnTo>
                  <a:pt x="200025" y="263525"/>
                </a:lnTo>
                <a:lnTo>
                  <a:pt x="196850" y="231775"/>
                </a:lnTo>
                <a:lnTo>
                  <a:pt x="196850" y="231775"/>
                </a:lnTo>
                <a:lnTo>
                  <a:pt x="219075" y="215900"/>
                </a:lnTo>
                <a:lnTo>
                  <a:pt x="222250" y="187325"/>
                </a:lnTo>
                <a:lnTo>
                  <a:pt x="225425" y="177800"/>
                </a:lnTo>
                <a:lnTo>
                  <a:pt x="225425" y="177800"/>
                </a:lnTo>
                <a:lnTo>
                  <a:pt x="260350" y="177800"/>
                </a:lnTo>
                <a:lnTo>
                  <a:pt x="260350" y="177800"/>
                </a:lnTo>
                <a:lnTo>
                  <a:pt x="260350" y="177800"/>
                </a:lnTo>
                <a:lnTo>
                  <a:pt x="279400" y="200025"/>
                </a:lnTo>
                <a:lnTo>
                  <a:pt x="282575" y="158750"/>
                </a:lnTo>
                <a:lnTo>
                  <a:pt x="282575" y="158750"/>
                </a:lnTo>
                <a:lnTo>
                  <a:pt x="298450" y="136525"/>
                </a:lnTo>
                <a:lnTo>
                  <a:pt x="311150" y="107950"/>
                </a:lnTo>
                <a:lnTo>
                  <a:pt x="311150" y="107950"/>
                </a:lnTo>
                <a:lnTo>
                  <a:pt x="288925" y="66675"/>
                </a:lnTo>
                <a:lnTo>
                  <a:pt x="288925" y="66675"/>
                </a:lnTo>
                <a:lnTo>
                  <a:pt x="288925" y="19050"/>
                </a:lnTo>
                <a:lnTo>
                  <a:pt x="231775" y="3175"/>
                </a:lnTo>
                <a:lnTo>
                  <a:pt x="196850" y="0"/>
                </a:lnTo>
                <a:lnTo>
                  <a:pt x="196850" y="0"/>
                </a:lnTo>
                <a:lnTo>
                  <a:pt x="171450" y="19050"/>
                </a:lnTo>
                <a:lnTo>
                  <a:pt x="146050" y="6350"/>
                </a:lnTo>
                <a:lnTo>
                  <a:pt x="146050" y="6350"/>
                </a:lnTo>
                <a:lnTo>
                  <a:pt x="101600" y="6350"/>
                </a:lnTo>
                <a:lnTo>
                  <a:pt x="101600" y="6350"/>
                </a:lnTo>
                <a:lnTo>
                  <a:pt x="66675" y="15875"/>
                </a:lnTo>
                <a:lnTo>
                  <a:pt x="66675" y="15875"/>
                </a:lnTo>
                <a:lnTo>
                  <a:pt x="66675" y="44450"/>
                </a:lnTo>
                <a:lnTo>
                  <a:pt x="0" y="44450"/>
                </a:lnTo>
                <a:close/>
              </a:path>
            </a:pathLst>
          </a:custGeom>
          <a:solidFill>
            <a:srgbClr val="F9F35C"/>
          </a:solidFill>
          <a:ln w="9525">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3" name="正方形/長方形 492">
            <a:extLst>
              <a:ext uri="{FF2B5EF4-FFF2-40B4-BE49-F238E27FC236}">
                <a16:creationId xmlns:a16="http://schemas.microsoft.com/office/drawing/2014/main" id="{0079AE94-5F93-D94B-A090-432DFAE6778F}"/>
              </a:ext>
            </a:extLst>
          </p:cNvPr>
          <p:cNvSpPr/>
          <p:nvPr/>
        </p:nvSpPr>
        <p:spPr>
          <a:xfrm>
            <a:off x="8021702" y="5149816"/>
            <a:ext cx="540000" cy="100694"/>
          </a:xfrm>
          <a:prstGeom prst="rect">
            <a:avLst/>
          </a:prstGeom>
        </p:spPr>
        <p:txBody>
          <a:bodyPr wrap="square" lIns="36000" tIns="36000" rIns="36000" bIns="18000" anchor="ctr">
            <a:spAutoFit/>
          </a:bodyPr>
          <a:lstStyle/>
          <a:p>
            <a:pPr algn="ctr"/>
            <a:r>
              <a:rPr lang="ja-JP" altLang="en-US" sz="3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東京</a:t>
            </a:r>
            <a:r>
              <a:rPr lang="en-US" altLang="ja-JP" sz="3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3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区</a:t>
            </a:r>
            <a:endParaRPr lang="zh-TW" altLang="en-US" sz="3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4" name="テキスト ボックス 133">
            <a:extLst>
              <a:ext uri="{FF2B5EF4-FFF2-40B4-BE49-F238E27FC236}">
                <a16:creationId xmlns:a16="http://schemas.microsoft.com/office/drawing/2014/main" id="{2D8550FF-F725-894F-9061-3991DB2E1E58}"/>
              </a:ext>
            </a:extLst>
          </p:cNvPr>
          <p:cNvSpPr txBox="1"/>
          <p:nvPr/>
        </p:nvSpPr>
        <p:spPr>
          <a:xfrm>
            <a:off x="6352169" y="4380855"/>
            <a:ext cx="1742936" cy="109876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2000" b="1" i="0" u="none" strike="noStrike" kern="0" cap="none" spc="0" normalizeH="0" baseline="0" noProof="0" dirty="0">
                <a:ln>
                  <a:noFill/>
                </a:ln>
                <a:solidFill>
                  <a:srgbClr val="000000"/>
                </a:solidFill>
                <a:effectLst>
                  <a:glow rad="127000">
                    <a:schemeClr val="bg1"/>
                  </a:glow>
                </a:effectLst>
                <a:uLnTx/>
                <a:uFillTx/>
                <a:latin typeface="Meiryo" panose="020B0604030504040204" pitchFamily="34" charset="-128"/>
                <a:ea typeface="Meiryo" panose="020B0604030504040204" pitchFamily="34" charset="-128"/>
                <a:cs typeface="Arial"/>
                <a:sym typeface="Arial"/>
              </a:rPr>
              <a:t>組み合せ</a:t>
            </a:r>
            <a:r>
              <a:rPr kumimoji="0" lang="ja-JP" altLang="en-US" sz="1200" b="1" i="0" u="none" strike="noStrike" kern="0" cap="none" spc="0" normalizeH="0" baseline="0" noProof="0" dirty="0">
                <a:ln>
                  <a:noFill/>
                </a:ln>
                <a:solidFill>
                  <a:srgbClr val="000000"/>
                </a:solidFill>
                <a:effectLst>
                  <a:glow rad="127000">
                    <a:schemeClr val="bg1"/>
                  </a:glow>
                </a:effectLst>
                <a:uLnTx/>
                <a:uFillTx/>
                <a:latin typeface="Meiryo" panose="020B0604030504040204" pitchFamily="34" charset="-128"/>
                <a:ea typeface="Meiryo" panose="020B0604030504040204" pitchFamily="34" charset="-128"/>
                <a:cs typeface="Arial"/>
                <a:sym typeface="Arial"/>
              </a:rPr>
              <a:t>でも</a:t>
            </a:r>
            <a:r>
              <a:rPr kumimoji="0" lang="en-US" altLang="ja-JP" sz="1200" b="1" i="0" u="none" strike="noStrike" kern="0" cap="none" spc="0" normalizeH="0" baseline="0" noProof="0" dirty="0">
                <a:ln>
                  <a:noFill/>
                </a:ln>
                <a:solidFill>
                  <a:srgbClr val="000000"/>
                </a:solidFill>
                <a:effectLst>
                  <a:glow rad="127000">
                    <a:schemeClr val="bg1"/>
                  </a:glow>
                </a:effectLst>
                <a:uLnTx/>
                <a:uFillTx/>
                <a:latin typeface="Meiryo" panose="020B0604030504040204" pitchFamily="34" charset="-128"/>
                <a:ea typeface="Meiryo" panose="020B0604030504040204" pitchFamily="34" charset="-128"/>
                <a:cs typeface="Arial"/>
                <a:sym typeface="Arial"/>
              </a:rPr>
              <a:t>…</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altLang="ja-JP" sz="3600" b="1" kern="0" dirty="0">
                <a:solidFill>
                  <a:schemeClr val="accent2"/>
                </a:solidFill>
                <a:effectLst>
                  <a:glow rad="127000">
                    <a:schemeClr val="bg1"/>
                  </a:glow>
                </a:effectLst>
                <a:latin typeface="Meiryo" panose="020B0604030504040204" pitchFamily="34" charset="-128"/>
                <a:ea typeface="Meiryo" panose="020B0604030504040204" pitchFamily="34" charset="-128"/>
                <a:cs typeface="Arial"/>
                <a:sym typeface="Arial"/>
              </a:rPr>
              <a:t>OK</a:t>
            </a:r>
            <a:endParaRPr kumimoji="0" lang="en-US" altLang="ja-JP" b="1" kern="0" dirty="0">
              <a:solidFill>
                <a:schemeClr val="accent2"/>
              </a:solidFill>
              <a:effectLst>
                <a:glow rad="127000">
                  <a:schemeClr val="bg1"/>
                </a:glow>
              </a:effectLst>
              <a:latin typeface="Meiryo" panose="020B0604030504040204" pitchFamily="34" charset="-128"/>
              <a:ea typeface="Meiryo" panose="020B0604030504040204" pitchFamily="34" charset="-128"/>
              <a:cs typeface="Arial"/>
              <a:sym typeface="Arial"/>
            </a:endParaRPr>
          </a:p>
        </p:txBody>
      </p:sp>
      <p:sp>
        <p:nvSpPr>
          <p:cNvPr id="119" name="テキスト ボックス 118">
            <a:extLst>
              <a:ext uri="{FF2B5EF4-FFF2-40B4-BE49-F238E27FC236}">
                <a16:creationId xmlns:a16="http://schemas.microsoft.com/office/drawing/2014/main" id="{D57AE1A1-83EE-384F-B174-E8DE86E7A80B}"/>
              </a:ext>
            </a:extLst>
          </p:cNvPr>
          <p:cNvSpPr txBox="1"/>
          <p:nvPr/>
        </p:nvSpPr>
        <p:spPr>
          <a:xfrm>
            <a:off x="1078233" y="1560493"/>
            <a:ext cx="2264813" cy="146193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altLang="ja-JP" sz="3200" b="1" i="0" u="none" strike="noStrike" kern="0" cap="none" spc="0" normalizeH="0" baseline="0" noProof="0" dirty="0">
                <a:ln>
                  <a:noFill/>
                </a:ln>
                <a:solidFill>
                  <a:srgbClr val="000000"/>
                </a:solidFill>
                <a:effectLst>
                  <a:glow rad="127000">
                    <a:schemeClr val="bg1"/>
                  </a:glow>
                </a:effectLst>
                <a:uLnTx/>
                <a:uFillTx/>
                <a:latin typeface="Meiryo" panose="020B0604030504040204" pitchFamily="34" charset="-128"/>
                <a:ea typeface="Meiryo" panose="020B0604030504040204" pitchFamily="34" charset="-128"/>
                <a:cs typeface="Arial"/>
                <a:sym typeface="Arial"/>
              </a:rPr>
              <a:t>1</a:t>
            </a:r>
            <a:r>
              <a:rPr kumimoji="0" lang="ja-JP" altLang="en-US" sz="1600" b="1" i="0" u="none" strike="noStrike" kern="0" cap="none" spc="0" normalizeH="0" baseline="0" noProof="0" dirty="0">
                <a:ln>
                  <a:noFill/>
                </a:ln>
                <a:solidFill>
                  <a:srgbClr val="000000"/>
                </a:solidFill>
                <a:effectLst>
                  <a:glow rad="127000">
                    <a:schemeClr val="bg1"/>
                  </a:glow>
                </a:effectLst>
                <a:uLnTx/>
                <a:uFillTx/>
                <a:latin typeface="Meiryo" panose="020B0604030504040204" pitchFamily="34" charset="-128"/>
                <a:ea typeface="Meiryo" panose="020B0604030504040204" pitchFamily="34" charset="-128"/>
                <a:cs typeface="Arial"/>
                <a:sym typeface="Arial"/>
              </a:rPr>
              <a:t>エリア指定でも</a:t>
            </a:r>
            <a:r>
              <a:rPr kumimoji="0" lang="en-US" altLang="ja-JP" sz="1600" b="1" i="0" u="none" strike="noStrike" kern="0" cap="none" spc="0" normalizeH="0" baseline="0" noProof="0" dirty="0">
                <a:ln>
                  <a:noFill/>
                </a:ln>
                <a:solidFill>
                  <a:srgbClr val="000000"/>
                </a:solidFill>
                <a:effectLst>
                  <a:glow rad="127000">
                    <a:schemeClr val="bg1"/>
                  </a:glow>
                </a:effectLst>
                <a:uLnTx/>
                <a:uFillTx/>
                <a:latin typeface="Meiryo" panose="020B0604030504040204" pitchFamily="34" charset="-128"/>
                <a:ea typeface="Meiryo" panose="020B0604030504040204" pitchFamily="34" charset="-128"/>
                <a:cs typeface="Arial"/>
                <a:sym typeface="Arial"/>
              </a:rPr>
              <a:t>…</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altLang="ja-JP" sz="4400" b="1" kern="0" dirty="0">
                <a:solidFill>
                  <a:srgbClr val="FF0000"/>
                </a:solidFill>
                <a:effectLst>
                  <a:glow rad="127000">
                    <a:schemeClr val="bg1"/>
                  </a:glow>
                </a:effectLst>
                <a:latin typeface="Meiryo" panose="020B0604030504040204" pitchFamily="34" charset="-128"/>
                <a:ea typeface="Meiryo" panose="020B0604030504040204" pitchFamily="34" charset="-128"/>
                <a:cs typeface="Arial"/>
                <a:sym typeface="Arial"/>
              </a:rPr>
              <a:t>OK</a:t>
            </a:r>
            <a:endParaRPr kumimoji="0" lang="en-US" altLang="ja-JP" sz="2400" b="1" kern="0" dirty="0">
              <a:solidFill>
                <a:srgbClr val="FF0000"/>
              </a:solidFill>
              <a:effectLst>
                <a:glow rad="127000">
                  <a:schemeClr val="bg1"/>
                </a:glow>
              </a:effectLst>
              <a:latin typeface="Meiryo" panose="020B0604030504040204" pitchFamily="34" charset="-128"/>
              <a:ea typeface="Meiryo" panose="020B0604030504040204" pitchFamily="34" charset="-128"/>
              <a:cs typeface="Arial"/>
              <a:sym typeface="Arial"/>
            </a:endParaRPr>
          </a:p>
        </p:txBody>
      </p:sp>
      <p:sp>
        <p:nvSpPr>
          <p:cNvPr id="123" name="テキスト ボックス 122">
            <a:extLst>
              <a:ext uri="{FF2B5EF4-FFF2-40B4-BE49-F238E27FC236}">
                <a16:creationId xmlns:a16="http://schemas.microsoft.com/office/drawing/2014/main" id="{6A48F7B5-B727-D14A-BB81-6424E67C5B06}"/>
              </a:ext>
            </a:extLst>
          </p:cNvPr>
          <p:cNvSpPr txBox="1"/>
          <p:nvPr/>
        </p:nvSpPr>
        <p:spPr>
          <a:xfrm>
            <a:off x="4795479" y="1583353"/>
            <a:ext cx="2654564" cy="138807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ja-JP" altLang="en-US" sz="2800" b="1" kern="0" dirty="0">
                <a:solidFill>
                  <a:srgbClr val="000000"/>
                </a:solidFill>
                <a:effectLst>
                  <a:glow rad="127000">
                    <a:schemeClr val="bg1"/>
                  </a:glow>
                </a:effectLst>
                <a:latin typeface="Meiryo" panose="020B0604030504040204" pitchFamily="34" charset="-128"/>
                <a:ea typeface="Meiryo" panose="020B0604030504040204" pitchFamily="34" charset="-128"/>
                <a:cs typeface="Arial"/>
                <a:sym typeface="Arial"/>
              </a:rPr>
              <a:t>複数</a:t>
            </a:r>
            <a:r>
              <a:rPr kumimoji="0" lang="ja-JP" altLang="en-US" sz="1600" b="1" kern="0" dirty="0">
                <a:solidFill>
                  <a:srgbClr val="000000"/>
                </a:solidFill>
                <a:effectLst>
                  <a:glow rad="127000">
                    <a:schemeClr val="bg1"/>
                  </a:glow>
                </a:effectLst>
                <a:latin typeface="Meiryo" panose="020B0604030504040204" pitchFamily="34" charset="-128"/>
                <a:ea typeface="Meiryo" panose="020B0604030504040204" pitchFamily="34" charset="-128"/>
                <a:cs typeface="Arial"/>
                <a:sym typeface="Arial"/>
              </a:rPr>
              <a:t>エリア指定</a:t>
            </a:r>
            <a:r>
              <a:rPr kumimoji="0" lang="ja-JP" altLang="en-US" sz="1600" b="1" i="0" u="none" strike="noStrike" kern="0" cap="none" normalizeH="0" baseline="0" noProof="0" dirty="0">
                <a:ln>
                  <a:noFill/>
                </a:ln>
                <a:solidFill>
                  <a:srgbClr val="000000"/>
                </a:solidFill>
                <a:effectLst>
                  <a:glow rad="127000">
                    <a:schemeClr val="bg1"/>
                  </a:glow>
                </a:effectLst>
                <a:uLnTx/>
                <a:uFillTx/>
                <a:latin typeface="Meiryo" panose="020B0604030504040204" pitchFamily="34" charset="-128"/>
                <a:ea typeface="Meiryo" panose="020B0604030504040204" pitchFamily="34" charset="-128"/>
                <a:cs typeface="Arial"/>
                <a:sym typeface="Arial"/>
              </a:rPr>
              <a:t>でも</a:t>
            </a:r>
            <a:r>
              <a:rPr kumimoji="0" lang="en-US" altLang="ja-JP" sz="1600" b="1" i="0" u="none" strike="noStrike" kern="0" cap="none" normalizeH="0" baseline="0" noProof="0" dirty="0">
                <a:ln>
                  <a:noFill/>
                </a:ln>
                <a:solidFill>
                  <a:srgbClr val="000000"/>
                </a:solidFill>
                <a:effectLst>
                  <a:glow rad="127000">
                    <a:schemeClr val="bg1"/>
                  </a:glow>
                </a:effectLst>
                <a:uLnTx/>
                <a:uFillTx/>
                <a:latin typeface="Meiryo" panose="020B0604030504040204" pitchFamily="34" charset="-128"/>
                <a:ea typeface="Meiryo" panose="020B0604030504040204" pitchFamily="34" charset="-128"/>
                <a:cs typeface="Arial"/>
                <a:sym typeface="Arial"/>
              </a:rPr>
              <a:t>…</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altLang="ja-JP" sz="4400" b="1" kern="0" dirty="0">
                <a:solidFill>
                  <a:srgbClr val="FF0000"/>
                </a:solidFill>
                <a:effectLst>
                  <a:glow rad="127000">
                    <a:schemeClr val="bg1"/>
                  </a:glow>
                </a:effectLst>
                <a:latin typeface="Meiryo" panose="020B0604030504040204" pitchFamily="34" charset="-128"/>
                <a:ea typeface="Meiryo" panose="020B0604030504040204" pitchFamily="34" charset="-128"/>
                <a:cs typeface="Arial"/>
                <a:sym typeface="Arial"/>
              </a:rPr>
              <a:t>OK</a:t>
            </a:r>
          </a:p>
        </p:txBody>
      </p:sp>
      <p:sp>
        <p:nvSpPr>
          <p:cNvPr id="247" name="台形 246">
            <a:extLst>
              <a:ext uri="{FF2B5EF4-FFF2-40B4-BE49-F238E27FC236}">
                <a16:creationId xmlns:a16="http://schemas.microsoft.com/office/drawing/2014/main" id="{FB0DF3C9-DCC1-5E45-8E42-762688C13F45}"/>
              </a:ext>
            </a:extLst>
          </p:cNvPr>
          <p:cNvSpPr/>
          <p:nvPr/>
        </p:nvSpPr>
        <p:spPr>
          <a:xfrm rot="10800000">
            <a:off x="3360328" y="3879296"/>
            <a:ext cx="3096000" cy="324000"/>
          </a:xfrm>
          <a:prstGeom prst="trapezoid">
            <a:avLst/>
          </a:prstGeom>
          <a:solidFill>
            <a:schemeClr val="tx1"/>
          </a:solidFill>
          <a:ln w="571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555BC3C1-6A49-4747-ADAC-4BDE4EE92CAC}"/>
              </a:ext>
            </a:extLst>
          </p:cNvPr>
          <p:cNvSpPr txBox="1"/>
          <p:nvPr/>
        </p:nvSpPr>
        <p:spPr>
          <a:xfrm>
            <a:off x="2127342" y="3911971"/>
            <a:ext cx="5525803" cy="338554"/>
          </a:xfrm>
          <a:prstGeom prst="rect">
            <a:avLst/>
          </a:prstGeom>
          <a:noFill/>
        </p:spPr>
        <p:txBody>
          <a:bodyPr wrap="square" rtlCol="0">
            <a:spAutoFit/>
          </a:bodyPr>
          <a:lstStyle/>
          <a:p>
            <a:pPr algn="ctr"/>
            <a:r>
              <a:rPr lang="ja-JP" altLang="en-US" sz="1600" b="1" dirty="0">
                <a:solidFill>
                  <a:schemeClr val="bg1"/>
                </a:solidFill>
                <a:latin typeface="Meiryo" panose="020B0604030504040204" pitchFamily="34" charset="-128"/>
                <a:ea typeface="Meiryo" panose="020B0604030504040204" pitchFamily="34" charset="-128"/>
              </a:rPr>
              <a:t>「市区郡」</a:t>
            </a:r>
            <a:r>
              <a:rPr lang="ja-JP" altLang="en-US" sz="1200" b="1" dirty="0">
                <a:solidFill>
                  <a:schemeClr val="bg1"/>
                </a:solidFill>
                <a:latin typeface="Meiryo" panose="020B0604030504040204" pitchFamily="34" charset="-128"/>
                <a:ea typeface="Meiryo" panose="020B0604030504040204" pitchFamily="34" charset="-128"/>
              </a:rPr>
              <a:t>を</a:t>
            </a:r>
            <a:r>
              <a:rPr lang="ja-JP" altLang="en-US" sz="1600" b="1" dirty="0">
                <a:solidFill>
                  <a:schemeClr val="bg1"/>
                </a:solidFill>
                <a:latin typeface="Meiryo" panose="020B0604030504040204" pitchFamily="34" charset="-128"/>
                <a:ea typeface="Meiryo" panose="020B0604030504040204" pitchFamily="34" charset="-128"/>
              </a:rPr>
              <a:t>含んで</a:t>
            </a:r>
            <a:r>
              <a:rPr lang="en-US" altLang="ja-JP" sz="1600" b="1" dirty="0">
                <a:solidFill>
                  <a:schemeClr val="bg1"/>
                </a:solidFill>
                <a:latin typeface="Meiryo" panose="020B0604030504040204" pitchFamily="34" charset="-128"/>
                <a:ea typeface="Meiryo" panose="020B0604030504040204" pitchFamily="34" charset="-128"/>
              </a:rPr>
              <a:t> </a:t>
            </a:r>
            <a:r>
              <a:rPr lang="ja-JP" altLang="en-US" sz="1100" b="1" dirty="0">
                <a:solidFill>
                  <a:schemeClr val="bg1"/>
                </a:solidFill>
                <a:latin typeface="Meiryo" panose="020B0604030504040204" pitchFamily="34" charset="-128"/>
                <a:ea typeface="Meiryo" panose="020B0604030504040204" pitchFamily="34" charset="-128"/>
              </a:rPr>
              <a:t>掲載する場合</a:t>
            </a:r>
            <a:endParaRPr kumimoji="1" lang="ja-JP" altLang="en-US" sz="1100" b="1" dirty="0">
              <a:solidFill>
                <a:schemeClr val="bg1"/>
              </a:solidFill>
              <a:latin typeface="Meiryo" panose="020B0604030504040204" pitchFamily="34" charset="-128"/>
              <a:ea typeface="Meiryo" panose="020B0604030504040204" pitchFamily="34" charset="-128"/>
            </a:endParaRPr>
          </a:p>
        </p:txBody>
      </p:sp>
      <p:sp>
        <p:nvSpPr>
          <p:cNvPr id="250" name="平行四辺形 249">
            <a:extLst>
              <a:ext uri="{FF2B5EF4-FFF2-40B4-BE49-F238E27FC236}">
                <a16:creationId xmlns:a16="http://schemas.microsoft.com/office/drawing/2014/main" id="{A6A33FEF-3461-D346-90A2-0FD1DF76554C}"/>
              </a:ext>
            </a:extLst>
          </p:cNvPr>
          <p:cNvSpPr/>
          <p:nvPr/>
        </p:nvSpPr>
        <p:spPr>
          <a:xfrm>
            <a:off x="1654683" y="6236553"/>
            <a:ext cx="1120478" cy="430884"/>
          </a:xfrm>
          <a:prstGeom prst="parallelogram">
            <a:avLst>
              <a:gd name="adj" fmla="val 27873"/>
            </a:avLst>
          </a:prstGeom>
          <a:gradFill flip="none" rotWithShape="1">
            <a:gsLst>
              <a:gs pos="45000">
                <a:srgbClr val="E30101"/>
              </a:gs>
              <a:gs pos="0">
                <a:srgbClr val="FFE6E3"/>
              </a:gs>
            </a:gsLst>
            <a:lin ang="16200000" scaled="1"/>
            <a:tileRect/>
          </a:gradFill>
          <a:ln w="76200" cap="rnd">
            <a:gradFill flip="none" rotWithShape="1">
              <a:gsLst>
                <a:gs pos="6000">
                  <a:srgbClr val="FFE6E3"/>
                </a:gs>
                <a:gs pos="45000">
                  <a:srgbClr val="E30101"/>
                </a:gs>
              </a:gsLst>
              <a:lin ang="162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4004175E-DEA7-48A6-9FBB-E70B296AF612}"/>
              </a:ext>
            </a:extLst>
          </p:cNvPr>
          <p:cNvSpPr txBox="1"/>
          <p:nvPr/>
        </p:nvSpPr>
        <p:spPr>
          <a:xfrm>
            <a:off x="1681187" y="6350324"/>
            <a:ext cx="1120478" cy="261610"/>
          </a:xfrm>
          <a:prstGeom prst="rect">
            <a:avLst/>
          </a:prstGeom>
          <a:noFill/>
        </p:spPr>
        <p:txBody>
          <a:bodyPr wrap="square" rtlCol="0">
            <a:spAutoFit/>
          </a:bodyPr>
          <a:lstStyle/>
          <a:p>
            <a:pPr algn="ctr"/>
            <a:r>
              <a:rPr lang="ja-JP" altLang="en-US" sz="1100" b="1" dirty="0">
                <a:solidFill>
                  <a:schemeClr val="bg1"/>
                </a:solidFill>
                <a:latin typeface="Meiryo" panose="020B0604030504040204" pitchFamily="34" charset="-128"/>
                <a:ea typeface="Meiryo" panose="020B0604030504040204" pitchFamily="34" charset="-128"/>
              </a:rPr>
              <a:t>ご注意下さい</a:t>
            </a:r>
          </a:p>
        </p:txBody>
      </p:sp>
      <p:sp>
        <p:nvSpPr>
          <p:cNvPr id="240" name="テキスト ボックス 239">
            <a:extLst>
              <a:ext uri="{FF2B5EF4-FFF2-40B4-BE49-F238E27FC236}">
                <a16:creationId xmlns:a16="http://schemas.microsoft.com/office/drawing/2014/main" id="{BFB6114C-4A9D-D646-9B89-F31203FA4336}"/>
              </a:ext>
            </a:extLst>
          </p:cNvPr>
          <p:cNvSpPr txBox="1"/>
          <p:nvPr/>
        </p:nvSpPr>
        <p:spPr>
          <a:xfrm>
            <a:off x="3232105" y="171204"/>
            <a:ext cx="3361818" cy="369332"/>
          </a:xfrm>
          <a:prstGeom prst="rect">
            <a:avLst/>
          </a:prstGeom>
          <a:noFill/>
        </p:spPr>
        <p:txBody>
          <a:bodyPr wrap="none" rtlCol="0">
            <a:spAutoFit/>
          </a:bodyPr>
          <a:lstStyle/>
          <a:p>
            <a:pPr lvl="0" algn="ctr">
              <a:buClr>
                <a:srgbClr val="000000"/>
              </a:buClr>
              <a:defRPr/>
            </a:pPr>
            <a:r>
              <a:rPr kumimoji="0" lang="ja-JP" altLang="en-US" b="1" kern="0">
                <a:solidFill>
                  <a:schemeClr val="bg1"/>
                </a:solidFill>
                <a:latin typeface="Meiryo"/>
                <a:ea typeface="Meiryo"/>
                <a:cs typeface="Meiryo"/>
                <a:sym typeface="Meiryo"/>
              </a:rPr>
              <a:t>広告掲載エリア（</a:t>
            </a:r>
            <a:r>
              <a:rPr kumimoji="0" lang="en-US" altLang="ja-JP" b="1" kern="0" dirty="0">
                <a:solidFill>
                  <a:schemeClr val="bg1"/>
                </a:solidFill>
                <a:latin typeface="Meiryo"/>
                <a:ea typeface="Meiryo"/>
                <a:cs typeface="Meiryo"/>
                <a:sym typeface="Meiryo"/>
              </a:rPr>
              <a:t>WEB</a:t>
            </a:r>
            <a:r>
              <a:rPr kumimoji="0" lang="ja-JP" altLang="en-US" b="1" kern="0">
                <a:solidFill>
                  <a:schemeClr val="bg1"/>
                </a:solidFill>
                <a:latin typeface="Meiryo"/>
                <a:ea typeface="Meiryo"/>
                <a:cs typeface="Meiryo"/>
                <a:sym typeface="Meiryo"/>
              </a:rPr>
              <a:t>媒体）</a:t>
            </a:r>
            <a:endParaRPr kumimoji="0" lang="ja-JP" altLang="en-US" sz="1400" kern="0" dirty="0">
              <a:solidFill>
                <a:schemeClr val="bg1"/>
              </a:solidFill>
              <a:latin typeface="Arial"/>
              <a:cs typeface="Arial"/>
              <a:sym typeface="Arial"/>
            </a:endParaRPr>
          </a:p>
        </p:txBody>
      </p:sp>
      <p:sp>
        <p:nvSpPr>
          <p:cNvPr id="243" name="テキスト ボックス 242">
            <a:extLst>
              <a:ext uri="{FF2B5EF4-FFF2-40B4-BE49-F238E27FC236}">
                <a16:creationId xmlns:a16="http://schemas.microsoft.com/office/drawing/2014/main" id="{9B6A93DF-F699-7744-AA64-0C83F2318184}"/>
              </a:ext>
            </a:extLst>
          </p:cNvPr>
          <p:cNvSpPr txBox="1"/>
          <p:nvPr/>
        </p:nvSpPr>
        <p:spPr>
          <a:xfrm>
            <a:off x="9045739" y="6383848"/>
            <a:ext cx="495650" cy="369332"/>
          </a:xfrm>
          <a:prstGeom prst="rect">
            <a:avLst/>
          </a:prstGeom>
          <a:noFill/>
        </p:spPr>
        <p:txBody>
          <a:bodyPr wrap="none" rtlCol="0">
            <a:spAutoFit/>
          </a:bodyPr>
          <a:lstStyle/>
          <a:p>
            <a:pPr algn="ctr"/>
            <a:r>
              <a:rPr kumimoji="1" lang="en-US" altLang="ja-JP" b="1" dirty="0">
                <a:solidFill>
                  <a:srgbClr val="F9D4D4"/>
                </a:solidFill>
                <a:latin typeface="Meiryo" panose="020B0604030504040204" pitchFamily="34" charset="-128"/>
                <a:ea typeface="Meiryo" panose="020B0604030504040204" pitchFamily="34" charset="-128"/>
              </a:rPr>
              <a:t>05</a:t>
            </a:r>
            <a:endParaRPr kumimoji="1" lang="ja-JP" altLang="en-US" b="1">
              <a:solidFill>
                <a:srgbClr val="F9D4D4"/>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52465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片側の 2 つの角を丸めた四角形 11">
            <a:extLst>
              <a:ext uri="{FF2B5EF4-FFF2-40B4-BE49-F238E27FC236}">
                <a16:creationId xmlns:a16="http://schemas.microsoft.com/office/drawing/2014/main" id="{F14359F3-0B05-0241-B204-F7D688306D67}"/>
              </a:ext>
            </a:extLst>
          </p:cNvPr>
          <p:cNvSpPr/>
          <p:nvPr/>
        </p:nvSpPr>
        <p:spPr>
          <a:xfrm rot="16200000">
            <a:off x="4857414" y="2390171"/>
            <a:ext cx="184665" cy="8028000"/>
          </a:xfrm>
          <a:prstGeom prst="round2SameRect">
            <a:avLst>
              <a:gd name="adj1" fmla="val 50000"/>
              <a:gd name="adj2" fmla="val 50000"/>
            </a:avLst>
          </a:prstGeom>
          <a:solidFill>
            <a:schemeClr val="bg1"/>
          </a:solidFill>
          <a:ln w="12700">
            <a:solidFill>
              <a:srgbClr val="E1232F"/>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1232F"/>
              </a:solidFill>
            </a:endParaRPr>
          </a:p>
        </p:txBody>
      </p:sp>
      <p:sp>
        <p:nvSpPr>
          <p:cNvPr id="18" name="テキスト ボックス 17">
            <a:extLst>
              <a:ext uri="{FF2B5EF4-FFF2-40B4-BE49-F238E27FC236}">
                <a16:creationId xmlns:a16="http://schemas.microsoft.com/office/drawing/2014/main" id="{49AABCF0-E048-CF45-8DF5-5EBBC8349633}"/>
              </a:ext>
            </a:extLst>
          </p:cNvPr>
          <p:cNvSpPr txBox="1"/>
          <p:nvPr/>
        </p:nvSpPr>
        <p:spPr>
          <a:xfrm>
            <a:off x="7960778" y="733988"/>
            <a:ext cx="1562588" cy="215444"/>
          </a:xfrm>
          <a:prstGeom prst="rect">
            <a:avLst/>
          </a:prstGeom>
          <a:noFill/>
        </p:spPr>
        <p:txBody>
          <a:bodyPr wrap="square" rIns="0" rtlCol="0">
            <a:spAutoFit/>
          </a:bodyPr>
          <a:lstStyle/>
          <a:p>
            <a:pPr algn="r"/>
            <a:r>
              <a:rPr lang="en-US" altLang="ja-JP" sz="800" dirty="0">
                <a:solidFill>
                  <a:srgbClr val="FF0000"/>
                </a:solidFill>
                <a:latin typeface="+mn-ea"/>
              </a:rPr>
              <a:t>※</a:t>
            </a:r>
            <a:r>
              <a:rPr lang="ja-JP" altLang="en-US" sz="800" dirty="0">
                <a:solidFill>
                  <a:srgbClr val="FF0000"/>
                </a:solidFill>
                <a:latin typeface="+mn-ea"/>
              </a:rPr>
              <a:t>各料金は税別金額</a:t>
            </a:r>
            <a:endParaRPr kumimoji="1" lang="ja-JP" altLang="en-US" sz="800" dirty="0">
              <a:solidFill>
                <a:srgbClr val="FF0000"/>
              </a:solidFill>
              <a:latin typeface="+mn-ea"/>
            </a:endParaRPr>
          </a:p>
        </p:txBody>
      </p:sp>
      <p:sp>
        <p:nvSpPr>
          <p:cNvPr id="4" name="テキスト ボックス 3">
            <a:extLst>
              <a:ext uri="{FF2B5EF4-FFF2-40B4-BE49-F238E27FC236}">
                <a16:creationId xmlns:a16="http://schemas.microsoft.com/office/drawing/2014/main" id="{A80B906F-D16B-1A4F-8639-5A4A383B7D71}"/>
              </a:ext>
            </a:extLst>
          </p:cNvPr>
          <p:cNvSpPr txBox="1"/>
          <p:nvPr/>
        </p:nvSpPr>
        <p:spPr>
          <a:xfrm>
            <a:off x="1993904" y="6310106"/>
            <a:ext cx="5929828" cy="215444"/>
          </a:xfrm>
          <a:prstGeom prst="rect">
            <a:avLst/>
          </a:prstGeom>
          <a:noFill/>
        </p:spPr>
        <p:txBody>
          <a:bodyPr wrap="none" rtlCol="0">
            <a:spAutoFit/>
          </a:bodyPr>
          <a:lstStyle/>
          <a:p>
            <a:r>
              <a:rPr kumimoji="1" lang="en-US" altLang="ja-JP" sz="800" dirty="0">
                <a:latin typeface="Meiryo" panose="020B0604030504040204" pitchFamily="34" charset="-128"/>
                <a:ea typeface="Meiryo" panose="020B0604030504040204" pitchFamily="34" charset="-128"/>
              </a:rPr>
              <a:t>※</a:t>
            </a:r>
            <a:r>
              <a:rPr kumimoji="1" lang="ja-JP" altLang="en-US" sz="800" dirty="0">
                <a:latin typeface="Meiryo" panose="020B0604030504040204" pitchFamily="34" charset="-128"/>
                <a:ea typeface="Meiryo" panose="020B0604030504040204" pitchFamily="34" charset="-128"/>
              </a:rPr>
              <a:t>テレビ局納品メディアのプリント（データ送稿）のみご依頼の場合は上記金額と異なります。</a:t>
            </a:r>
            <a:r>
              <a:rPr kumimoji="1" lang="ja-JP" altLang="en-US" sz="800">
                <a:latin typeface="Meiryo" panose="020B0604030504040204" pitchFamily="34" charset="-128"/>
                <a:ea typeface="Meiryo" panose="020B0604030504040204" pitchFamily="34" charset="-128"/>
              </a:rPr>
              <a:t>別途お問合せ</a:t>
            </a:r>
            <a:r>
              <a:rPr kumimoji="1" lang="ja-JP" altLang="en-US" sz="800" dirty="0">
                <a:latin typeface="Meiryo" panose="020B0604030504040204" pitchFamily="34" charset="-128"/>
                <a:ea typeface="Meiryo" panose="020B0604030504040204" pitchFamily="34" charset="-128"/>
              </a:rPr>
              <a:t>ください。</a:t>
            </a:r>
          </a:p>
        </p:txBody>
      </p:sp>
      <p:graphicFrame>
        <p:nvGraphicFramePr>
          <p:cNvPr id="6" name="表 5">
            <a:extLst>
              <a:ext uri="{FF2B5EF4-FFF2-40B4-BE49-F238E27FC236}">
                <a16:creationId xmlns:a16="http://schemas.microsoft.com/office/drawing/2014/main" id="{6CA56BC8-E5B7-2C4A-9B9D-69E4AC7F2DA1}"/>
              </a:ext>
            </a:extLst>
          </p:cNvPr>
          <p:cNvGraphicFramePr>
            <a:graphicFrameLocks noGrp="1"/>
          </p:cNvGraphicFramePr>
          <p:nvPr>
            <p:extLst>
              <p:ext uri="{D42A27DB-BD31-4B8C-83A1-F6EECF244321}">
                <p14:modId xmlns:p14="http://schemas.microsoft.com/office/powerpoint/2010/main" val="4177591837"/>
              </p:ext>
            </p:extLst>
          </p:nvPr>
        </p:nvGraphicFramePr>
        <p:xfrm>
          <a:off x="318467" y="924165"/>
          <a:ext cx="9222922" cy="5147086"/>
        </p:xfrm>
        <a:graphic>
          <a:graphicData uri="http://schemas.openxmlformats.org/drawingml/2006/table">
            <a:tbl>
              <a:tblPr/>
              <a:tblGrid>
                <a:gridCol w="948626">
                  <a:extLst>
                    <a:ext uri="{9D8B030D-6E8A-4147-A177-3AD203B41FA5}">
                      <a16:colId xmlns:a16="http://schemas.microsoft.com/office/drawing/2014/main" val="4202210964"/>
                    </a:ext>
                  </a:extLst>
                </a:gridCol>
                <a:gridCol w="250103">
                  <a:extLst>
                    <a:ext uri="{9D8B030D-6E8A-4147-A177-3AD203B41FA5}">
                      <a16:colId xmlns:a16="http://schemas.microsoft.com/office/drawing/2014/main" val="454172743"/>
                    </a:ext>
                  </a:extLst>
                </a:gridCol>
                <a:gridCol w="2007336">
                  <a:extLst>
                    <a:ext uri="{9D8B030D-6E8A-4147-A177-3AD203B41FA5}">
                      <a16:colId xmlns:a16="http://schemas.microsoft.com/office/drawing/2014/main" val="2215494513"/>
                    </a:ext>
                  </a:extLst>
                </a:gridCol>
                <a:gridCol w="379905">
                  <a:extLst>
                    <a:ext uri="{9D8B030D-6E8A-4147-A177-3AD203B41FA5}">
                      <a16:colId xmlns:a16="http://schemas.microsoft.com/office/drawing/2014/main" val="3608312135"/>
                    </a:ext>
                  </a:extLst>
                </a:gridCol>
                <a:gridCol w="782832">
                  <a:extLst>
                    <a:ext uri="{9D8B030D-6E8A-4147-A177-3AD203B41FA5}">
                      <a16:colId xmlns:a16="http://schemas.microsoft.com/office/drawing/2014/main" val="1330759702"/>
                    </a:ext>
                  </a:extLst>
                </a:gridCol>
                <a:gridCol w="4854120">
                  <a:extLst>
                    <a:ext uri="{9D8B030D-6E8A-4147-A177-3AD203B41FA5}">
                      <a16:colId xmlns:a16="http://schemas.microsoft.com/office/drawing/2014/main" val="2273628146"/>
                    </a:ext>
                  </a:extLst>
                </a:gridCol>
              </a:tblGrid>
              <a:tr h="158803">
                <a:tc>
                  <a:txBody>
                    <a:bodyPr/>
                    <a:lstStyle/>
                    <a:p>
                      <a:pPr algn="ctr" fontAlgn="ctr"/>
                      <a:r>
                        <a:rPr lang="ja-JP" altLang="en-US" sz="700" b="1" i="0" u="none" strike="noStrike">
                          <a:solidFill>
                            <a:srgbClr val="FFFFFF"/>
                          </a:solidFill>
                          <a:effectLst/>
                          <a:latin typeface="メイリオ" panose="020B0604030504040204" pitchFamily="34" charset="-128"/>
                          <a:ea typeface="メイリオ" panose="020B0604030504040204" pitchFamily="34" charset="-128"/>
                        </a:rPr>
                        <a:t>項目</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en" sz="700" b="1" i="0" u="none" strike="noStrike">
                          <a:solidFill>
                            <a:srgbClr val="FFFFFF"/>
                          </a:solidFill>
                          <a:effectLst/>
                          <a:latin typeface="メイリオ" panose="020B0604030504040204" pitchFamily="34" charset="-128"/>
                          <a:ea typeface="メイリオ" panose="020B0604030504040204" pitchFamily="34" charset="-128"/>
                        </a:rPr>
                        <a:t>NO.</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ja-JP" altLang="en-US" sz="700" b="1" i="0" u="none" strike="noStrike">
                          <a:solidFill>
                            <a:srgbClr val="FFFFFF"/>
                          </a:solidFill>
                          <a:effectLst/>
                          <a:latin typeface="メイリオ" panose="020B0604030504040204" pitchFamily="34" charset="-128"/>
                          <a:ea typeface="メイリオ" panose="020B0604030504040204" pitchFamily="34" charset="-128"/>
                        </a:rPr>
                        <a:t>オプション詳細</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ja-JP" altLang="en-US" sz="700" b="1" i="0" u="none" strike="noStrike">
                          <a:solidFill>
                            <a:srgbClr val="FFFFFF"/>
                          </a:solidFill>
                          <a:effectLst/>
                          <a:latin typeface="メイリオ" panose="020B0604030504040204" pitchFamily="34" charset="-128"/>
                          <a:ea typeface="メイリオ" panose="020B0604030504040204" pitchFamily="34" charset="-128"/>
                        </a:rPr>
                        <a:t>単位</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ja-JP" altLang="en-US" sz="700" b="1" i="0" u="none" strike="noStrike">
                          <a:solidFill>
                            <a:srgbClr val="FFFFFF"/>
                          </a:solidFill>
                          <a:effectLst/>
                          <a:latin typeface="メイリオ" panose="020B0604030504040204" pitchFamily="34" charset="-128"/>
                          <a:ea typeface="メイリオ" panose="020B0604030504040204" pitchFamily="34" charset="-128"/>
                        </a:rPr>
                        <a:t>料金</a:t>
                      </a:r>
                      <a:r>
                        <a:rPr lang="ja-JP" altLang="en-US" sz="500" b="1" i="0" u="none" strike="noStrike">
                          <a:solidFill>
                            <a:srgbClr val="FFFFFF"/>
                          </a:solidFill>
                          <a:effectLst/>
                          <a:latin typeface="メイリオ" panose="020B0604030504040204" pitchFamily="34" charset="-128"/>
                          <a:ea typeface="メイリオ" panose="020B0604030504040204" pitchFamily="34" charset="-128"/>
                        </a:rPr>
                        <a:t>（税別）</a:t>
                      </a:r>
                      <a:endParaRPr lang="ja-JP" altLang="en-US" sz="700" b="1" i="0" u="none" strike="noStrike">
                        <a:solidFill>
                          <a:srgbClr val="FFFFFF"/>
                        </a:solidFill>
                        <a:effectLst/>
                        <a:latin typeface="メイリオ" panose="020B0604030504040204" pitchFamily="34" charset="-128"/>
                        <a:ea typeface="メイリオ" panose="020B0604030504040204" pitchFamily="34" charset="-128"/>
                      </a:endParaRP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fontAlgn="ctr"/>
                      <a:r>
                        <a:rPr lang="ja-JP" altLang="en-US" sz="700" b="1" i="0" u="none" strike="noStrike">
                          <a:solidFill>
                            <a:srgbClr val="FFFFFF"/>
                          </a:solidFill>
                          <a:effectLst/>
                          <a:latin typeface="メイリオ" panose="020B0604030504040204" pitchFamily="34" charset="-128"/>
                          <a:ea typeface="メイリオ" panose="020B0604030504040204" pitchFamily="34" charset="-128"/>
                        </a:rPr>
                        <a:t>補　足</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832792382"/>
                  </a:ext>
                </a:extLst>
              </a:tr>
              <a:tr h="0">
                <a:tc>
                  <a:txBody>
                    <a:bodyPr/>
                    <a:lstStyle/>
                    <a:p>
                      <a:pPr algn="ctr" fontAlgn="ctr"/>
                      <a:endParaRPr lang="ja-JP" altLang="en-US" sz="200" b="1" i="0" u="none" strike="noStrike">
                        <a:solidFill>
                          <a:srgbClr val="FFFFFF"/>
                        </a:solidFill>
                        <a:effectLst/>
                        <a:latin typeface="メイリオ" panose="020B0604030504040204" pitchFamily="34" charset="-128"/>
                        <a:ea typeface="メイリオ" panose="020B0604030504040204" pitchFamily="34" charset="-128"/>
                      </a:endParaRP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noFill/>
                  </a:tcPr>
                </a:tc>
                <a:tc>
                  <a:txBody>
                    <a:bodyPr/>
                    <a:lstStyle/>
                    <a:p>
                      <a:pPr algn="ctr" fontAlgn="ctr"/>
                      <a:endParaRPr lang="en" sz="200" b="1" i="0" u="none" strike="noStrike">
                        <a:solidFill>
                          <a:srgbClr val="FFFFFF"/>
                        </a:solidFill>
                        <a:effectLst/>
                        <a:latin typeface="メイリオ" panose="020B0604030504040204" pitchFamily="34" charset="-128"/>
                        <a:ea typeface="メイリオ" panose="020B0604030504040204" pitchFamily="34" charset="-128"/>
                      </a:endParaRP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noFill/>
                  </a:tcPr>
                </a:tc>
                <a:tc>
                  <a:txBody>
                    <a:bodyPr/>
                    <a:lstStyle/>
                    <a:p>
                      <a:pPr algn="ctr" fontAlgn="ctr"/>
                      <a:endParaRPr lang="ja-JP" altLang="en-US" sz="200" b="1" i="0" u="none" strike="noStrike">
                        <a:solidFill>
                          <a:srgbClr val="FFFFFF"/>
                        </a:solidFill>
                        <a:effectLst/>
                        <a:latin typeface="メイリオ" panose="020B0604030504040204" pitchFamily="34" charset="-128"/>
                        <a:ea typeface="メイリオ" panose="020B0604030504040204" pitchFamily="34" charset="-128"/>
                      </a:endParaRP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noFill/>
                  </a:tcPr>
                </a:tc>
                <a:tc>
                  <a:txBody>
                    <a:bodyPr/>
                    <a:lstStyle/>
                    <a:p>
                      <a:pPr algn="ctr" fontAlgn="ctr"/>
                      <a:endParaRPr lang="ja-JP" altLang="en-US" sz="200" b="1" i="0" u="none" strike="noStrike">
                        <a:solidFill>
                          <a:srgbClr val="FFFFFF"/>
                        </a:solidFill>
                        <a:effectLst/>
                        <a:latin typeface="メイリオ" panose="020B0604030504040204" pitchFamily="34" charset="-128"/>
                        <a:ea typeface="メイリオ" panose="020B0604030504040204" pitchFamily="34" charset="-128"/>
                      </a:endParaRP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noFill/>
                  </a:tcPr>
                </a:tc>
                <a:tc>
                  <a:txBody>
                    <a:bodyPr/>
                    <a:lstStyle/>
                    <a:p>
                      <a:pPr algn="ctr" fontAlgn="ctr"/>
                      <a:endParaRPr lang="ja-JP" altLang="en-US" sz="200" b="1" i="0" u="none" strike="noStrike">
                        <a:solidFill>
                          <a:srgbClr val="FFFFFF"/>
                        </a:solidFill>
                        <a:effectLst/>
                        <a:latin typeface="メイリオ" panose="020B0604030504040204" pitchFamily="34" charset="-128"/>
                        <a:ea typeface="メイリオ" panose="020B0604030504040204" pitchFamily="34" charset="-128"/>
                      </a:endParaRP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noFill/>
                  </a:tcPr>
                </a:tc>
                <a:tc>
                  <a:txBody>
                    <a:bodyPr/>
                    <a:lstStyle/>
                    <a:p>
                      <a:pPr algn="ctr" fontAlgn="ctr"/>
                      <a:endParaRPr lang="ja-JP" altLang="en-US" sz="200" b="1" i="0" u="none" strike="noStrike">
                        <a:solidFill>
                          <a:srgbClr val="FFFFFF"/>
                        </a:solidFill>
                        <a:effectLst/>
                        <a:latin typeface="メイリオ" panose="020B0604030504040204" pitchFamily="34" charset="-128"/>
                        <a:ea typeface="メイリオ" panose="020B0604030504040204" pitchFamily="34" charset="-128"/>
                      </a:endParaRP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noFill/>
                  </a:tcPr>
                </a:tc>
                <a:extLst>
                  <a:ext uri="{0D108BD9-81ED-4DB2-BD59-A6C34878D82A}">
                    <a16:rowId xmlns:a16="http://schemas.microsoft.com/office/drawing/2014/main" val="2590825697"/>
                  </a:ext>
                </a:extLst>
              </a:tr>
              <a:tr h="205855">
                <a:tc rowSpan="3">
                  <a:txBody>
                    <a:bodyPr/>
                    <a:lstStyle/>
                    <a:p>
                      <a:pPr algn="ctr" fontAlgn="ctr"/>
                      <a:r>
                        <a:rPr lang="ja-JP" altLang="en-US" sz="800" b="1" i="0" u="none" strike="noStrike">
                          <a:solidFill>
                            <a:schemeClr val="bg1"/>
                          </a:solidFill>
                          <a:effectLst/>
                          <a:latin typeface="メイリオ" panose="020B0604030504040204" pitchFamily="34" charset="-128"/>
                          <a:ea typeface="メイリオ" panose="020B0604030504040204" pitchFamily="34" charset="-128"/>
                        </a:rPr>
                        <a:t>既存動画修正</a:t>
                      </a:r>
                    </a:p>
                  </a:txBody>
                  <a:tcPr marL="72000" marR="72000" marT="53579" marB="535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a:gsLst>
                        <a:gs pos="3000">
                          <a:srgbClr val="C00000"/>
                        </a:gs>
                        <a:gs pos="45000">
                          <a:srgbClr val="E1232F"/>
                        </a:gs>
                      </a:gsLst>
                      <a:lin ang="16200000" scaled="1"/>
                    </a:gradFill>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既存動画の</a:t>
                      </a: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カット一部修正</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（テキスト、写真のみ変更）</a:t>
                      </a: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カット</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¥20,000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l" fontAlgn="ct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既存動画のテキストや写真変更などを行い動画を制作します。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extLst>
                  <a:ext uri="{0D108BD9-81ED-4DB2-BD59-A6C34878D82A}">
                    <a16:rowId xmlns:a16="http://schemas.microsoft.com/office/drawing/2014/main" val="2445973403"/>
                  </a:ext>
                </a:extLst>
              </a:tr>
              <a:tr h="205855">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2</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既存動画の</a:t>
                      </a: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カット完全デザイン変更</a:t>
                      </a: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カット</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¥40,000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既存動画のカットデザインを完全に変更し動画を制作します。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1078668884"/>
                  </a:ext>
                </a:extLst>
              </a:tr>
              <a:tr h="205855">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3</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完成動画へのテロップ・字幕挿入</a:t>
                      </a: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ctr" fontAlgn="ctr"/>
                      <a:r>
                        <a:rPr lang="en-US" altLang="ja-JP" sz="500" b="1" i="0" u="none" strike="noStrike">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¥30,000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既存動画に追加テロップや字幕を挿入した動画を制作します。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extLst>
                  <a:ext uri="{0D108BD9-81ED-4DB2-BD59-A6C34878D82A}">
                    <a16:rowId xmlns:a16="http://schemas.microsoft.com/office/drawing/2014/main" val="3734332347"/>
                  </a:ext>
                </a:extLst>
              </a:tr>
              <a:tr h="205855">
                <a:tc rowSpan="2">
                  <a:txBody>
                    <a:bodyPr/>
                    <a:lstStyle/>
                    <a:p>
                      <a:pPr algn="ctr" fontAlgn="ctr"/>
                      <a:r>
                        <a:rPr lang="en-US" altLang="ja-JP" sz="800" b="1" i="0" u="none" strike="noStrike" dirty="0">
                          <a:solidFill>
                            <a:schemeClr val="bg1"/>
                          </a:solidFill>
                          <a:effectLst/>
                          <a:latin typeface="メイリオ" panose="020B0604030504040204" pitchFamily="34" charset="-128"/>
                          <a:ea typeface="メイリオ" panose="020B0604030504040204" pitchFamily="34" charset="-128"/>
                        </a:rPr>
                        <a:t>30</a:t>
                      </a:r>
                      <a:r>
                        <a:rPr lang="ja-JP" altLang="en-US" sz="800" b="1" i="0" u="none" strike="noStrike">
                          <a:solidFill>
                            <a:schemeClr val="bg1"/>
                          </a:solidFill>
                          <a:effectLst/>
                          <a:latin typeface="メイリオ" panose="020B0604030504040204" pitchFamily="34" charset="-128"/>
                          <a:ea typeface="メイリオ" panose="020B0604030504040204" pitchFamily="34" charset="-128"/>
                        </a:rPr>
                        <a:t>秒動画制作</a:t>
                      </a:r>
                    </a:p>
                  </a:txBody>
                  <a:tcPr marL="72000" marR="72000" marT="53579" marB="535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a:gsLst>
                        <a:gs pos="3000">
                          <a:srgbClr val="C00000"/>
                        </a:gs>
                        <a:gs pos="45000">
                          <a:srgbClr val="E1232F"/>
                        </a:gs>
                      </a:gsLst>
                      <a:lin ang="16200000" scaled="1"/>
                    </a:gradFill>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4</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30</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秒動画制作</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（追加</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5</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カット前後）</a:t>
                      </a: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¥180,000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基本プランの</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15</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秒動画制作を</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30</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秒（追加</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15</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秒）動画にする場合の追加費用です。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148296696"/>
                  </a:ext>
                </a:extLst>
              </a:tr>
              <a:tr h="205855">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5</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30</a:t>
                      </a: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秒動画制作時のナレーション・</a:t>
                      </a:r>
                      <a:r>
                        <a:rPr lang="en" sz="600" b="1" i="0" u="none" strike="noStrike" dirty="0">
                          <a:solidFill>
                            <a:srgbClr val="000000"/>
                          </a:solidFill>
                          <a:effectLst/>
                          <a:latin typeface="メイリオ" panose="020B0604030504040204" pitchFamily="34" charset="-128"/>
                          <a:ea typeface="メイリオ" panose="020B0604030504040204" pitchFamily="34" charset="-128"/>
                        </a:rPr>
                        <a:t>MA</a:t>
                      </a: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の追加</a:t>
                      </a: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ctr" fontAlgn="ctr"/>
                      <a:r>
                        <a:rPr lang="en-US" altLang="ja-JP" sz="500" b="1" i="0" u="none" strike="noStrike">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r" fontAlgn="ctr"/>
                      <a:r>
                        <a:rPr lang="en-US" altLang="ja-JP" sz="800" b="1" i="0" u="none" strike="noStrike">
                          <a:solidFill>
                            <a:srgbClr val="000000"/>
                          </a:solidFill>
                          <a:effectLst/>
                          <a:latin typeface="メイリオ" panose="020B0604030504040204" pitchFamily="34" charset="-128"/>
                          <a:ea typeface="メイリオ" panose="020B0604030504040204" pitchFamily="34" charset="-128"/>
                        </a:rPr>
                        <a:t>¥30,000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上記</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30</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秒（追加</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15</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秒）動画を制作する場合の音源に関する追加費用です。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extLst>
                  <a:ext uri="{0D108BD9-81ED-4DB2-BD59-A6C34878D82A}">
                    <a16:rowId xmlns:a16="http://schemas.microsoft.com/office/drawing/2014/main" val="3375488345"/>
                  </a:ext>
                </a:extLst>
              </a:tr>
              <a:tr h="205855">
                <a:tc rowSpan="2">
                  <a:txBody>
                    <a:bodyPr/>
                    <a:lstStyle/>
                    <a:p>
                      <a:pPr algn="ctr" fontAlgn="ctr"/>
                      <a:r>
                        <a:rPr lang="en-US" altLang="ja-JP" sz="800" b="1" i="0" u="none" strike="noStrike" dirty="0">
                          <a:solidFill>
                            <a:schemeClr val="bg1"/>
                          </a:solidFill>
                          <a:effectLst/>
                          <a:latin typeface="メイリオ" panose="020B0604030504040204" pitchFamily="34" charset="-128"/>
                          <a:ea typeface="メイリオ" panose="020B0604030504040204" pitchFamily="34" charset="-128"/>
                        </a:rPr>
                        <a:t>60</a:t>
                      </a:r>
                      <a:r>
                        <a:rPr lang="ja-JP" altLang="en-US" sz="800" b="1" i="0" u="none" strike="noStrike">
                          <a:solidFill>
                            <a:schemeClr val="bg1"/>
                          </a:solidFill>
                          <a:effectLst/>
                          <a:latin typeface="メイリオ" panose="020B0604030504040204" pitchFamily="34" charset="-128"/>
                          <a:ea typeface="メイリオ" panose="020B0604030504040204" pitchFamily="34" charset="-128"/>
                        </a:rPr>
                        <a:t>秒動画制作</a:t>
                      </a:r>
                    </a:p>
                  </a:txBody>
                  <a:tcPr marL="72000" marR="72000" marT="53579" marB="535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a:gsLst>
                        <a:gs pos="3000">
                          <a:srgbClr val="C00000"/>
                        </a:gs>
                        <a:gs pos="45000">
                          <a:srgbClr val="E1232F"/>
                        </a:gs>
                      </a:gsLst>
                      <a:lin ang="16200000" scaled="1"/>
                    </a:gradFill>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6</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60</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秒動画制作</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（追加</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15</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カット前後）</a:t>
                      </a: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¥350,000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en-US" altLang="ja-JP" sz="500" b="0" i="0" u="none" strike="noStrike" dirty="0">
                          <a:solidFill>
                            <a:srgbClr val="FF0000"/>
                          </a:solidFill>
                          <a:effectLst/>
                          <a:latin typeface="メイリオ" panose="020B0604030504040204" pitchFamily="34" charset="-128"/>
                          <a:ea typeface="メイリオ" panose="020B0604030504040204" pitchFamily="34" charset="-128"/>
                        </a:rPr>
                        <a:t>※60</a:t>
                      </a:r>
                      <a:r>
                        <a:rPr lang="ja-JP" altLang="en-US" sz="500" b="0" i="0" u="none" strike="noStrike">
                          <a:solidFill>
                            <a:srgbClr val="FF0000"/>
                          </a:solidFill>
                          <a:effectLst/>
                          <a:latin typeface="メイリオ" panose="020B0604030504040204" pitchFamily="34" charset="-128"/>
                          <a:ea typeface="メイリオ" panose="020B0604030504040204" pitchFamily="34" charset="-128"/>
                        </a:rPr>
                        <a:t>秒以上は都度積算</a:t>
                      </a:r>
                      <a:br>
                        <a:rPr lang="ja-JP" altLang="en-US" sz="500" b="0" i="0" u="none" strike="noStrike">
                          <a:solidFill>
                            <a:srgbClr val="000000"/>
                          </a:solidFill>
                          <a:effectLst/>
                          <a:latin typeface="メイリオ" panose="020B0604030504040204" pitchFamily="34" charset="-128"/>
                          <a:ea typeface="メイリオ" panose="020B0604030504040204" pitchFamily="34" charset="-128"/>
                        </a:rPr>
                      </a:b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基本プランの</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15</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秒動画制作を</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60</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秒（追加</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45</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秒）動画にする場合の追加費用です。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2537305845"/>
                  </a:ext>
                </a:extLst>
              </a:tr>
              <a:tr h="205855">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7</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en-US" altLang="ja-JP" sz="600" b="1" i="0" u="none" strike="noStrike" dirty="0">
                          <a:solidFill>
                            <a:srgbClr val="000000"/>
                          </a:solidFill>
                          <a:effectLst/>
                          <a:latin typeface="メイリオ" panose="020B0604030504040204" pitchFamily="34" charset="-128"/>
                          <a:ea typeface="メイリオ" panose="020B0604030504040204" pitchFamily="34" charset="-128"/>
                        </a:rPr>
                        <a:t>60</a:t>
                      </a: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秒動画制作時のナレーション・</a:t>
                      </a:r>
                      <a:r>
                        <a:rPr lang="en" sz="600" b="1" i="0" u="none" strike="noStrike" dirty="0">
                          <a:solidFill>
                            <a:srgbClr val="000000"/>
                          </a:solidFill>
                          <a:effectLst/>
                          <a:latin typeface="メイリオ" panose="020B0604030504040204" pitchFamily="34" charset="-128"/>
                          <a:ea typeface="メイリオ" panose="020B0604030504040204" pitchFamily="34" charset="-128"/>
                        </a:rPr>
                        <a:t>MA</a:t>
                      </a: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の追加</a:t>
                      </a: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¥60,000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en-US" altLang="ja-JP" sz="500" b="0" i="0" u="none" strike="noStrike" dirty="0">
                          <a:solidFill>
                            <a:srgbClr val="FF0000"/>
                          </a:solidFill>
                          <a:effectLst/>
                          <a:latin typeface="メイリオ" panose="020B0604030504040204" pitchFamily="34" charset="-128"/>
                          <a:ea typeface="メイリオ" panose="020B0604030504040204" pitchFamily="34" charset="-128"/>
                        </a:rPr>
                        <a:t>※60</a:t>
                      </a:r>
                      <a:r>
                        <a:rPr lang="ja-JP" altLang="en-US" sz="500" b="0" i="0" u="none" strike="noStrike">
                          <a:solidFill>
                            <a:srgbClr val="FF0000"/>
                          </a:solidFill>
                          <a:effectLst/>
                          <a:latin typeface="メイリオ" panose="020B0604030504040204" pitchFamily="34" charset="-128"/>
                          <a:ea typeface="メイリオ" panose="020B0604030504040204" pitchFamily="34" charset="-128"/>
                        </a:rPr>
                        <a:t>秒以上は都度積算</a:t>
                      </a:r>
                      <a:br>
                        <a:rPr lang="ja-JP" altLang="en-US" sz="500" b="0" i="0" u="none" strike="noStrike">
                          <a:solidFill>
                            <a:srgbClr val="000000"/>
                          </a:solidFill>
                          <a:effectLst/>
                          <a:latin typeface="メイリオ" panose="020B0604030504040204" pitchFamily="34" charset="-128"/>
                          <a:ea typeface="メイリオ" panose="020B0604030504040204" pitchFamily="34" charset="-128"/>
                        </a:rPr>
                      </a:b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上記</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60</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秒（追加</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45</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秒）動画を制作する場合の音源に関する追加費用です。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extLst>
                  <a:ext uri="{0D108BD9-81ED-4DB2-BD59-A6C34878D82A}">
                    <a16:rowId xmlns:a16="http://schemas.microsoft.com/office/drawing/2014/main" val="4181154033"/>
                  </a:ext>
                </a:extLst>
              </a:tr>
              <a:tr h="205855">
                <a:tc rowSpan="2">
                  <a:txBody>
                    <a:bodyPr/>
                    <a:lstStyle/>
                    <a:p>
                      <a:pPr algn="ctr" fontAlgn="ctr"/>
                      <a:r>
                        <a:rPr lang="ja-JP" altLang="en-US" sz="800" b="1" i="0" u="none" strike="noStrike">
                          <a:solidFill>
                            <a:schemeClr val="bg1"/>
                          </a:solidFill>
                          <a:effectLst/>
                          <a:latin typeface="メイリオ" panose="020B0604030504040204" pitchFamily="34" charset="-128"/>
                          <a:ea typeface="メイリオ" panose="020B0604030504040204" pitchFamily="34" charset="-128"/>
                        </a:rPr>
                        <a:t>縦型動画制作</a:t>
                      </a:r>
                    </a:p>
                  </a:txBody>
                  <a:tcPr marL="72000" marR="72000" marT="53579" marB="535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a:gsLst>
                        <a:gs pos="3000">
                          <a:srgbClr val="C00000"/>
                        </a:gs>
                        <a:gs pos="45000">
                          <a:srgbClr val="E1232F"/>
                        </a:gs>
                      </a:gsLst>
                      <a:lin ang="16200000" scaled="1"/>
                    </a:gradFill>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8</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縦型動画制作</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（既存動画と静止画の組合せ）</a:t>
                      </a: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¥30,000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横</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16:9</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の動画に静止画を組み合わた縦型動画を制作する場合の費用です。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512521026"/>
                  </a:ext>
                </a:extLst>
              </a:tr>
              <a:tr h="205855">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9</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縦型動画制作（縦型映像用に完全組み換え）</a:t>
                      </a: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¥180,000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縦型</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9:16</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用に完全変更する場合の費用です。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extLst>
                  <a:ext uri="{0D108BD9-81ED-4DB2-BD59-A6C34878D82A}">
                    <a16:rowId xmlns:a16="http://schemas.microsoft.com/office/drawing/2014/main" val="162832472"/>
                  </a:ext>
                </a:extLst>
              </a:tr>
              <a:tr h="205855">
                <a:tc rowSpan="2">
                  <a:txBody>
                    <a:bodyPr/>
                    <a:lstStyle/>
                    <a:p>
                      <a:pPr algn="ctr" fontAlgn="ctr"/>
                      <a:r>
                        <a:rPr lang="ja-JP" altLang="en-US" sz="800" b="1" i="0" u="none" strike="noStrike">
                          <a:solidFill>
                            <a:schemeClr val="bg1"/>
                          </a:solidFill>
                          <a:effectLst/>
                          <a:latin typeface="メイリオ" panose="020B0604030504040204" pitchFamily="34" charset="-128"/>
                          <a:ea typeface="メイリオ" panose="020B0604030504040204" pitchFamily="34" charset="-128"/>
                        </a:rPr>
                        <a:t>音源収録関連</a:t>
                      </a:r>
                    </a:p>
                  </a:txBody>
                  <a:tcPr marL="72000" marR="72000" marT="53579" marB="535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a:gsLst>
                        <a:gs pos="3000">
                          <a:srgbClr val="C00000"/>
                        </a:gs>
                        <a:gs pos="45000">
                          <a:srgbClr val="E1232F"/>
                        </a:gs>
                      </a:gsLst>
                      <a:lin ang="16200000" scaled="1"/>
                    </a:gradFill>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10</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ナレーターぶら下がり</a:t>
                      </a: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¥12,000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基本となる</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15</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秒動画の一部ナレーション違いなどの動画を制作する場合のナレーター費用です。（全タイプ同時収録限定）</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4154264602"/>
                  </a:ext>
                </a:extLst>
              </a:tr>
              <a:tr h="205855">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11</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ナレーション収録　単独実施</a:t>
                      </a: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式</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¥100,000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ナレーション、</a:t>
                      </a:r>
                      <a:r>
                        <a:rPr lang="en" sz="500" b="0" i="0" u="none" strike="noStrike" dirty="0">
                          <a:solidFill>
                            <a:srgbClr val="000000"/>
                          </a:solidFill>
                          <a:effectLst/>
                          <a:latin typeface="メイリオ" panose="020B0604030504040204" pitchFamily="34" charset="-128"/>
                          <a:ea typeface="メイリオ" panose="020B0604030504040204" pitchFamily="34" charset="-128"/>
                        </a:rPr>
                        <a:t>BGM</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などの音収録を単独で実施する場合の費用です。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extLst>
                  <a:ext uri="{0D108BD9-81ED-4DB2-BD59-A6C34878D82A}">
                    <a16:rowId xmlns:a16="http://schemas.microsoft.com/office/drawing/2014/main" val="3826701996"/>
                  </a:ext>
                </a:extLst>
              </a:tr>
              <a:tr h="205855">
                <a:tc rowSpan="2">
                  <a:txBody>
                    <a:bodyPr/>
                    <a:lstStyle/>
                    <a:p>
                      <a:pPr algn="ctr" fontAlgn="ctr"/>
                      <a:r>
                        <a:rPr lang="ja-JP" altLang="en-US" sz="800" b="1" i="0" u="none" strike="noStrike">
                          <a:solidFill>
                            <a:schemeClr val="bg1"/>
                          </a:solidFill>
                          <a:effectLst/>
                          <a:latin typeface="メイリオ" panose="020B0604030504040204" pitchFamily="34" charset="-128"/>
                          <a:ea typeface="メイリオ" panose="020B0604030504040204" pitchFamily="34" charset="-128"/>
                        </a:rPr>
                        <a:t>デザイン制作</a:t>
                      </a:r>
                    </a:p>
                  </a:txBody>
                  <a:tcPr marL="72000" marR="72000" marT="53579" marB="535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a:gsLst>
                        <a:gs pos="3000">
                          <a:srgbClr val="C00000"/>
                        </a:gs>
                        <a:gs pos="45000">
                          <a:srgbClr val="E1232F"/>
                        </a:gs>
                      </a:gsLst>
                      <a:lin ang="16200000" scaled="1"/>
                    </a:gradFill>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12</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バナー制作　及び　リサイズ</a:t>
                      </a: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¥15,000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バナー</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タイプの制作やレイアウト変更します。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3944276529"/>
                  </a:ext>
                </a:extLst>
              </a:tr>
              <a:tr h="205855">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13</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コンテ再制作</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5</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カット前後）　</a:t>
                      </a: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ctr" fontAlgn="ctr"/>
                      <a:r>
                        <a:rPr lang="en-US" altLang="ja-JP" sz="500" b="1" i="0" u="none" strike="noStrike">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¥60,000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tc>
                  <a:txBody>
                    <a:bodyPr/>
                    <a:lstStyle/>
                    <a:p>
                      <a:pPr algn="l" fontAlgn="ctr"/>
                      <a:r>
                        <a:rPr lang="en-US" altLang="ja-JP" sz="500" b="0" i="0" u="none" strike="noStrike" dirty="0">
                          <a:solidFill>
                            <a:srgbClr val="FF0000"/>
                          </a:solidFill>
                          <a:effectLst/>
                          <a:latin typeface="メイリオ" panose="020B0604030504040204" pitchFamily="34" charset="-128"/>
                          <a:ea typeface="メイリオ" panose="020B0604030504040204" pitchFamily="34" charset="-128"/>
                        </a:rPr>
                        <a:t>※</a:t>
                      </a:r>
                      <a:r>
                        <a:rPr lang="ja-JP" altLang="en-US" sz="500" b="0" i="0" u="none" strike="noStrike">
                          <a:solidFill>
                            <a:srgbClr val="FF0000"/>
                          </a:solidFill>
                          <a:effectLst/>
                          <a:latin typeface="メイリオ" panose="020B0604030504040204" pitchFamily="34" charset="-128"/>
                          <a:ea typeface="メイリオ" panose="020B0604030504040204" pitchFamily="34" charset="-128"/>
                        </a:rPr>
                        <a:t>基本プラン発注案件のみ対象</a:t>
                      </a:r>
                      <a:br>
                        <a:rPr lang="ja-JP" altLang="en-US" sz="500" b="0" i="0" u="none" strike="noStrike">
                          <a:solidFill>
                            <a:srgbClr val="000000"/>
                          </a:solidFill>
                          <a:effectLst/>
                          <a:latin typeface="メイリオ" panose="020B0604030504040204" pitchFamily="34" charset="-128"/>
                          <a:ea typeface="メイリオ" panose="020B0604030504040204" pitchFamily="34" charset="-128"/>
                        </a:rPr>
                      </a:b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絵コンテを全て作り直します。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F6F5"/>
                    </a:solidFill>
                  </a:tcPr>
                </a:tc>
                <a:extLst>
                  <a:ext uri="{0D108BD9-81ED-4DB2-BD59-A6C34878D82A}">
                    <a16:rowId xmlns:a16="http://schemas.microsoft.com/office/drawing/2014/main" val="1770587395"/>
                  </a:ext>
                </a:extLst>
              </a:tr>
              <a:tr h="205855">
                <a:tc rowSpan="7">
                  <a:txBody>
                    <a:bodyPr/>
                    <a:lstStyle/>
                    <a:p>
                      <a:pPr algn="ctr" fontAlgn="ctr"/>
                      <a:r>
                        <a:rPr lang="ja-JP" altLang="en-US" sz="800" b="1" i="0" u="none" strike="noStrike">
                          <a:solidFill>
                            <a:schemeClr val="bg1"/>
                          </a:solidFill>
                          <a:effectLst/>
                          <a:latin typeface="メイリオ" panose="020B0604030504040204" pitchFamily="34" charset="-128"/>
                          <a:ea typeface="メイリオ" panose="020B0604030504040204" pitchFamily="34" charset="-128"/>
                        </a:rPr>
                        <a:t>その他</a:t>
                      </a:r>
                    </a:p>
                  </a:txBody>
                  <a:tcPr marL="72000" marR="72000" marT="53579" marB="535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gradFill>
                      <a:gsLst>
                        <a:gs pos="3000">
                          <a:srgbClr val="C00000"/>
                        </a:gs>
                        <a:gs pos="45000">
                          <a:srgbClr val="E1232F"/>
                        </a:gs>
                      </a:gsLst>
                      <a:lin ang="16200000" scaled="1"/>
                    </a:gradFill>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14</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動画再制作</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a:t>
                      </a: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5</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カット前後）　</a:t>
                      </a: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¥180,000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en-US" altLang="ja-JP" sz="500" b="0" i="0" u="none" strike="noStrike" dirty="0">
                          <a:solidFill>
                            <a:srgbClr val="FF0000"/>
                          </a:solidFill>
                          <a:effectLst/>
                          <a:latin typeface="メイリオ" panose="020B0604030504040204" pitchFamily="34" charset="-128"/>
                          <a:ea typeface="メイリオ" panose="020B0604030504040204" pitchFamily="34" charset="-128"/>
                        </a:rPr>
                        <a:t>※</a:t>
                      </a:r>
                      <a:r>
                        <a:rPr lang="ja-JP" altLang="en-US" sz="500" b="0" i="0" u="none" strike="noStrike">
                          <a:solidFill>
                            <a:srgbClr val="FF0000"/>
                          </a:solidFill>
                          <a:effectLst/>
                          <a:latin typeface="メイリオ" panose="020B0604030504040204" pitchFamily="34" charset="-128"/>
                          <a:ea typeface="メイリオ" panose="020B0604030504040204" pitchFamily="34" charset="-128"/>
                        </a:rPr>
                        <a:t>基本プラン発注案件のみ対象</a:t>
                      </a:r>
                      <a:br>
                        <a:rPr lang="ja-JP" altLang="en-US" sz="500" b="0" i="0" u="none" strike="noStrike">
                          <a:solidFill>
                            <a:srgbClr val="000000"/>
                          </a:solidFill>
                          <a:effectLst/>
                          <a:latin typeface="メイリオ" panose="020B0604030504040204" pitchFamily="34" charset="-128"/>
                          <a:ea typeface="メイリオ" panose="020B0604030504040204" pitchFamily="34" charset="-128"/>
                        </a:rPr>
                      </a:b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絵コンテを全て作り直し、動画を制作します。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48016609"/>
                  </a:ext>
                </a:extLst>
              </a:tr>
              <a:tr h="205855">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メイリオ" panose="020B0604030504040204" pitchFamily="34" charset="-128"/>
                          <a:ea typeface="メイリオ" panose="020B0604030504040204" pitchFamily="34" charset="-128"/>
                        </a:rPr>
                        <a:t>15</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l" fontAlgn="ct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動画データ変換</a:t>
                      </a: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ctr" fontAlgn="ctr"/>
                      <a:r>
                        <a:rPr lang="en-US" altLang="ja-JP" sz="500" b="1" i="0" u="none" strike="noStrike">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¥15,000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l" fontAlgn="ct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各種媒体用にデータ変換を行います。（シネアド、交通広告、</a:t>
                      </a:r>
                      <a:r>
                        <a:rPr lang="en" sz="500" b="0" i="0" u="none" strike="noStrike" dirty="0">
                          <a:solidFill>
                            <a:srgbClr val="000000"/>
                          </a:solidFill>
                          <a:effectLst/>
                          <a:latin typeface="メイリオ" panose="020B0604030504040204" pitchFamily="34" charset="-128"/>
                          <a:ea typeface="メイリオ" panose="020B0604030504040204" pitchFamily="34" charset="-128"/>
                        </a:rPr>
                        <a:t>SNS、</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ユーチューブなど）</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extLst>
                  <a:ext uri="{0D108BD9-81ED-4DB2-BD59-A6C34878D82A}">
                    <a16:rowId xmlns:a16="http://schemas.microsoft.com/office/drawing/2014/main" val="1344745691"/>
                  </a:ext>
                </a:extLst>
              </a:tr>
              <a:tr h="205855">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16</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素材選定</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（購入費は別途実費）</a:t>
                      </a:r>
                      <a:endParaRPr lang="ja-JP" altLang="en-US"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式</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¥15,000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フリー素材、購入素材の選定をご依頼頂く場合の費用です。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553221817"/>
                  </a:ext>
                </a:extLst>
              </a:tr>
              <a:tr h="205855">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メイリオ" panose="020B0604030504040204" pitchFamily="34" charset="-128"/>
                          <a:ea typeface="メイリオ" panose="020B0604030504040204" pitchFamily="34" charset="-128"/>
                        </a:rPr>
                        <a:t>17</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ナレーター声サンプル事前提出</a:t>
                      </a: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ctr" fontAlgn="ctr"/>
                      <a:r>
                        <a:rPr lang="en-US" altLang="ja-JP" sz="500" b="1" i="0" u="none" strike="noStrike">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式</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¥25,000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l" fontAlgn="ct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事前にナレーターサンプルを３パターン提出し選定頂けます。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extLst>
                  <a:ext uri="{0D108BD9-81ED-4DB2-BD59-A6C34878D82A}">
                    <a16:rowId xmlns:a16="http://schemas.microsoft.com/office/drawing/2014/main" val="1558319670"/>
                  </a:ext>
                </a:extLst>
              </a:tr>
              <a:tr h="205855">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18</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en" sz="600" b="1" i="0" u="none" strike="noStrike" dirty="0">
                          <a:solidFill>
                            <a:srgbClr val="000000"/>
                          </a:solidFill>
                          <a:effectLst/>
                          <a:latin typeface="メイリオ" panose="020B0604030504040204" pitchFamily="34" charset="-128"/>
                          <a:ea typeface="メイリオ" panose="020B0604030504040204" pitchFamily="34" charset="-128"/>
                        </a:rPr>
                        <a:t>BGM</a:t>
                      </a: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サンプル事前提出</a:t>
                      </a: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式</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¥25,000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事前に</a:t>
                      </a:r>
                      <a:r>
                        <a:rPr lang="en" sz="500" b="0" i="0" u="none" strike="noStrike" dirty="0">
                          <a:solidFill>
                            <a:srgbClr val="000000"/>
                          </a:solidFill>
                          <a:effectLst/>
                          <a:latin typeface="メイリオ" panose="020B0604030504040204" pitchFamily="34" charset="-128"/>
                          <a:ea typeface="メイリオ" panose="020B0604030504040204" pitchFamily="34" charset="-128"/>
                        </a:rPr>
                        <a:t>BGM</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サンプルを３パターン提出し選定頂けます。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3921749219"/>
                  </a:ext>
                </a:extLst>
              </a:tr>
              <a:tr h="205855">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メイリオ" panose="020B0604030504040204" pitchFamily="34" charset="-128"/>
                          <a:ea typeface="メイリオ" panose="020B0604030504040204" pitchFamily="34" charset="-128"/>
                        </a:rPr>
                        <a:t>19</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l" fontAlgn="ct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追加</a:t>
                      </a:r>
                      <a:r>
                        <a:rPr lang="en" sz="600" b="1" i="0" u="none" strike="noStrike">
                          <a:solidFill>
                            <a:srgbClr val="000000"/>
                          </a:solidFill>
                          <a:effectLst/>
                          <a:latin typeface="メイリオ" panose="020B0604030504040204" pitchFamily="34" charset="-128"/>
                          <a:ea typeface="メイリオ" panose="020B0604030504040204" pitchFamily="34" charset="-128"/>
                        </a:rPr>
                        <a:t>BGM</a:t>
                      </a:r>
                      <a:r>
                        <a:rPr lang="ja-JP" altLang="en-US" sz="600" b="1" i="0" u="none" strike="noStrike">
                          <a:solidFill>
                            <a:srgbClr val="000000"/>
                          </a:solidFill>
                          <a:effectLst/>
                          <a:latin typeface="メイリオ" panose="020B0604030504040204" pitchFamily="34" charset="-128"/>
                          <a:ea typeface="メイリオ" panose="020B0604030504040204" pitchFamily="34" charset="-128"/>
                        </a:rPr>
                        <a:t>提出</a:t>
                      </a: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式</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¥30,000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l" fontAlgn="ct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お任せ</a:t>
                      </a:r>
                      <a:r>
                        <a:rPr lang="en" sz="500" b="0" i="0" u="none" strike="noStrike" dirty="0">
                          <a:solidFill>
                            <a:srgbClr val="000000"/>
                          </a:solidFill>
                          <a:effectLst/>
                          <a:latin typeface="メイリオ" panose="020B0604030504040204" pitchFamily="34" charset="-128"/>
                          <a:ea typeface="メイリオ" panose="020B0604030504040204" pitchFamily="34" charset="-128"/>
                        </a:rPr>
                        <a:t>BGM</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を変更したい場合の費用です。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extLst>
                  <a:ext uri="{0D108BD9-81ED-4DB2-BD59-A6C34878D82A}">
                    <a16:rowId xmlns:a16="http://schemas.microsoft.com/office/drawing/2014/main" val="1632106859"/>
                  </a:ext>
                </a:extLst>
              </a:tr>
              <a:tr h="205855">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20</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E6E3"/>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動画制作特急対応</a:t>
                      </a: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¥120,000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E6E3"/>
                    </a:solidFill>
                  </a:tcPr>
                </a:tc>
                <a:tc>
                  <a:txBody>
                    <a:bodyPr/>
                    <a:lstStyle/>
                    <a:p>
                      <a:pPr algn="l" fontAlgn="ct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動画制作素材・ヒアリングシートの入稿日を起算日として</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10</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営業日以内に動画制作をご依頼の場合に計上させて頂きます。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E6E3"/>
                    </a:solidFill>
                  </a:tcPr>
                </a:tc>
                <a:extLst>
                  <a:ext uri="{0D108BD9-81ED-4DB2-BD59-A6C34878D82A}">
                    <a16:rowId xmlns:a16="http://schemas.microsoft.com/office/drawing/2014/main" val="1611541737"/>
                  </a:ext>
                </a:extLst>
              </a:tr>
              <a:tr h="205855">
                <a:tc rowSpan="4">
                  <a:txBody>
                    <a:bodyPr/>
                    <a:lstStyle/>
                    <a:p>
                      <a:pPr algn="ctr" fontAlgn="ctr"/>
                      <a:r>
                        <a:rPr lang="en" sz="800" b="1" i="0" u="none" strike="noStrike" dirty="0">
                          <a:solidFill>
                            <a:schemeClr val="bg1"/>
                          </a:solidFill>
                          <a:effectLst/>
                          <a:latin typeface="メイリオ" panose="020B0604030504040204" pitchFamily="34" charset="-128"/>
                          <a:ea typeface="メイリオ" panose="020B0604030504040204" pitchFamily="34" charset="-128"/>
                        </a:rPr>
                        <a:t>TV</a:t>
                      </a:r>
                      <a:r>
                        <a:rPr lang="ja-JP" altLang="en-US" sz="800" b="1" i="0" u="none" strike="noStrike">
                          <a:solidFill>
                            <a:schemeClr val="bg1"/>
                          </a:solidFill>
                          <a:effectLst/>
                          <a:latin typeface="メイリオ" panose="020B0604030504040204" pitchFamily="34" charset="-128"/>
                          <a:ea typeface="メイリオ" panose="020B0604030504040204" pitchFamily="34" charset="-128"/>
                        </a:rPr>
                        <a:t>局納品関連</a:t>
                      </a:r>
                    </a:p>
                  </a:txBody>
                  <a:tcPr marL="72000" marR="72000" marT="53579" marB="535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gradFill>
                      <a:gsLst>
                        <a:gs pos="3000">
                          <a:srgbClr val="C00000"/>
                        </a:gs>
                        <a:gs pos="45000">
                          <a:srgbClr val="E1232F"/>
                        </a:gs>
                      </a:gsLst>
                      <a:lin ang="16200000" scaled="1"/>
                    </a:gradFill>
                  </a:tcPr>
                </a:tc>
                <a:tc>
                  <a:txBody>
                    <a:bodyPr/>
                    <a:lstStyle/>
                    <a:p>
                      <a:pPr algn="ctr" fontAlgn="ctr"/>
                      <a:r>
                        <a:rPr lang="en-US" altLang="ja-JP" sz="600" b="0" i="0" u="none" strike="noStrike">
                          <a:solidFill>
                            <a:srgbClr val="000000"/>
                          </a:solidFill>
                          <a:effectLst/>
                          <a:latin typeface="メイリオ" panose="020B0604030504040204" pitchFamily="34" charset="-128"/>
                          <a:ea typeface="メイリオ" panose="020B0604030504040204" pitchFamily="34" charset="-128"/>
                        </a:rPr>
                        <a:t>21</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l" fontAlgn="ctr"/>
                      <a:r>
                        <a:rPr lang="en" sz="600" b="1" i="0" u="none" strike="noStrike" dirty="0">
                          <a:solidFill>
                            <a:srgbClr val="000000"/>
                          </a:solidFill>
                          <a:effectLst/>
                          <a:latin typeface="メイリオ" panose="020B0604030504040204" pitchFamily="34" charset="-128"/>
                          <a:ea typeface="メイリオ" panose="020B0604030504040204" pitchFamily="34" charset="-128"/>
                        </a:rPr>
                        <a:t>XDCAM</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プリント</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a:t>
                      </a:r>
                      <a:r>
                        <a:rPr lang="en" sz="600" b="0" i="0" u="none" strike="noStrike" dirty="0">
                          <a:solidFill>
                            <a:srgbClr val="000000"/>
                          </a:solidFill>
                          <a:effectLst/>
                          <a:latin typeface="メイリオ" panose="020B0604030504040204" pitchFamily="34" charset="-128"/>
                          <a:ea typeface="メイリオ" panose="020B0604030504040204" pitchFamily="34" charset="-128"/>
                        </a:rPr>
                        <a:t>NEW）　　　</a:t>
                      </a:r>
                      <a:r>
                        <a:rPr lang="en" sz="600" b="1" i="0" u="none" strike="noStrike" dirty="0">
                          <a:solidFill>
                            <a:srgbClr val="000000"/>
                          </a:solidFill>
                          <a:effectLst/>
                          <a:latin typeface="メイリオ" panose="020B0604030504040204" pitchFamily="34" charset="-128"/>
                          <a:ea typeface="メイリオ" panose="020B0604030504040204" pitchFamily="34" charset="-128"/>
                        </a:rPr>
                        <a:t>　　　　</a:t>
                      </a: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ctr" fontAlgn="ctr"/>
                      <a:r>
                        <a:rPr lang="en-US" altLang="ja-JP" sz="500" b="1" i="0" u="none" strike="noStrike">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¥25,000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l" fontAlgn="ctr"/>
                      <a:r>
                        <a:rPr lang="en-US" altLang="ja-JP" sz="500" b="0" i="0" u="none" strike="noStrike" dirty="0">
                          <a:solidFill>
                            <a:srgbClr val="FF0000"/>
                          </a:solidFill>
                          <a:effectLst/>
                          <a:latin typeface="メイリオ" panose="020B0604030504040204" pitchFamily="34" charset="-128"/>
                          <a:ea typeface="メイリオ" panose="020B0604030504040204" pitchFamily="34" charset="-128"/>
                        </a:rPr>
                        <a:t>※</a:t>
                      </a:r>
                      <a:r>
                        <a:rPr lang="ja-JP" altLang="en-US" sz="500" b="0" i="0" u="none" strike="noStrike">
                          <a:solidFill>
                            <a:srgbClr val="FF0000"/>
                          </a:solidFill>
                          <a:effectLst/>
                          <a:latin typeface="メイリオ" panose="020B0604030504040204" pitchFamily="34" charset="-128"/>
                          <a:ea typeface="メイリオ" panose="020B0604030504040204" pitchFamily="34" charset="-128"/>
                        </a:rPr>
                        <a:t>動画制作発注案件のみ対象の特別価格</a:t>
                      </a:r>
                      <a:br>
                        <a:rPr lang="ja-JP" altLang="en-US" sz="500" b="0" i="0" u="none" strike="noStrike">
                          <a:solidFill>
                            <a:srgbClr val="000000"/>
                          </a:solidFill>
                          <a:effectLst/>
                          <a:latin typeface="メイリオ" panose="020B0604030504040204" pitchFamily="34" charset="-128"/>
                          <a:ea typeface="メイリオ" panose="020B0604030504040204" pitchFamily="34" charset="-128"/>
                        </a:rPr>
                      </a:b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素材数毎（</a:t>
                      </a:r>
                      <a:r>
                        <a:rPr lang="en" sz="500" b="0" i="0" u="none" strike="noStrike" dirty="0">
                          <a:solidFill>
                            <a:srgbClr val="000000"/>
                          </a:solidFill>
                          <a:effectLst/>
                          <a:latin typeface="メイリオ" panose="020B0604030504040204" pitchFamily="34" charset="-128"/>
                          <a:ea typeface="メイリオ" panose="020B0604030504040204" pitchFamily="34" charset="-128"/>
                        </a:rPr>
                        <a:t>MXF</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ファイル作成費、</a:t>
                      </a:r>
                      <a:r>
                        <a:rPr lang="en" sz="500" b="0" i="0" u="none" strike="noStrike" dirty="0">
                          <a:solidFill>
                            <a:srgbClr val="000000"/>
                          </a:solidFill>
                          <a:effectLst/>
                          <a:latin typeface="メイリオ" panose="020B0604030504040204" pitchFamily="34" charset="-128"/>
                          <a:ea typeface="メイリオ" panose="020B0604030504040204" pitchFamily="34" charset="-128"/>
                        </a:rPr>
                        <a:t>CM</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メタデータ登録費、</a:t>
                      </a:r>
                      <a:r>
                        <a:rPr lang="en" sz="500" b="0" i="0" u="none" strike="noStrike" dirty="0">
                          <a:solidFill>
                            <a:srgbClr val="000000"/>
                          </a:solidFill>
                          <a:effectLst/>
                          <a:latin typeface="メイリオ" panose="020B0604030504040204" pitchFamily="34" charset="-128"/>
                          <a:ea typeface="メイリオ" panose="020B0604030504040204" pitchFamily="34" charset="-128"/>
                        </a:rPr>
                        <a:t>NEW</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メディア費、メディアプリント費を含みます）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1232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extLst>
                  <a:ext uri="{0D108BD9-81ED-4DB2-BD59-A6C34878D82A}">
                    <a16:rowId xmlns:a16="http://schemas.microsoft.com/office/drawing/2014/main" val="2501041307"/>
                  </a:ext>
                </a:extLst>
              </a:tr>
              <a:tr h="205855">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22</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en" sz="600" b="1" i="0" u="none" strike="noStrike" dirty="0">
                          <a:solidFill>
                            <a:srgbClr val="000000"/>
                          </a:solidFill>
                          <a:effectLst/>
                          <a:latin typeface="メイリオ" panose="020B0604030504040204" pitchFamily="34" charset="-128"/>
                          <a:ea typeface="メイリオ" panose="020B0604030504040204" pitchFamily="34" charset="-128"/>
                        </a:rPr>
                        <a:t>XDCAM</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プリント</a:t>
                      </a:r>
                      <a:r>
                        <a:rPr lang="ja-JP" altLang="en-US" sz="600" b="0" i="0" u="none" strike="noStrike" dirty="0">
                          <a:solidFill>
                            <a:srgbClr val="000000"/>
                          </a:solidFill>
                          <a:effectLst/>
                          <a:latin typeface="メイリオ" panose="020B0604030504040204" pitchFamily="34" charset="-128"/>
                          <a:ea typeface="メイリオ" panose="020B0604030504040204" pitchFamily="34" charset="-128"/>
                        </a:rPr>
                        <a:t>（</a:t>
                      </a:r>
                      <a:r>
                        <a:rPr lang="en" sz="600" b="0" i="0" u="none" strike="noStrike" dirty="0">
                          <a:solidFill>
                            <a:srgbClr val="000000"/>
                          </a:solidFill>
                          <a:effectLst/>
                          <a:latin typeface="メイリオ" panose="020B0604030504040204" pitchFamily="34" charset="-128"/>
                          <a:ea typeface="メイリオ" panose="020B0604030504040204" pitchFamily="34" charset="-128"/>
                        </a:rPr>
                        <a:t>USED）　</a:t>
                      </a:r>
                      <a:endParaRPr lang="en" sz="600" b="1" i="0" u="none" strike="noStrike" dirty="0">
                        <a:solidFill>
                          <a:srgbClr val="000000"/>
                        </a:solidFill>
                        <a:effectLst/>
                        <a:latin typeface="メイリオ" panose="020B0604030504040204" pitchFamily="34" charset="-128"/>
                        <a:ea typeface="メイリオ" panose="020B0604030504040204" pitchFamily="34" charset="-128"/>
                      </a:endParaRP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¥20,000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tc>
                  <a:txBody>
                    <a:bodyPr/>
                    <a:lstStyle/>
                    <a:p>
                      <a:pPr algn="l" fontAlgn="ctr"/>
                      <a:r>
                        <a:rPr lang="en-US" altLang="ja-JP" sz="500" b="0" i="0" u="none" strike="noStrike" dirty="0">
                          <a:solidFill>
                            <a:srgbClr val="FF0000"/>
                          </a:solidFill>
                          <a:effectLst/>
                          <a:latin typeface="メイリオ" panose="020B0604030504040204" pitchFamily="34" charset="-128"/>
                          <a:ea typeface="メイリオ" panose="020B0604030504040204" pitchFamily="34" charset="-128"/>
                        </a:rPr>
                        <a:t>※</a:t>
                      </a:r>
                      <a:r>
                        <a:rPr lang="ja-JP" altLang="en-US" sz="500" b="0" i="0" u="none" strike="noStrike">
                          <a:solidFill>
                            <a:srgbClr val="FF0000"/>
                          </a:solidFill>
                          <a:effectLst/>
                          <a:latin typeface="メイリオ" panose="020B0604030504040204" pitchFamily="34" charset="-128"/>
                          <a:ea typeface="メイリオ" panose="020B0604030504040204" pitchFamily="34" charset="-128"/>
                        </a:rPr>
                        <a:t>動画制作発注案件のみ対象の特別価格</a:t>
                      </a:r>
                      <a:br>
                        <a:rPr lang="ja-JP" altLang="en-US" sz="500" b="0" i="0" u="none" strike="noStrike">
                          <a:solidFill>
                            <a:srgbClr val="000000"/>
                          </a:solidFill>
                          <a:effectLst/>
                          <a:latin typeface="メイリオ" panose="020B0604030504040204" pitchFamily="34" charset="-128"/>
                          <a:ea typeface="メイリオ" panose="020B0604030504040204" pitchFamily="34" charset="-128"/>
                        </a:rPr>
                      </a:b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素材数毎（</a:t>
                      </a:r>
                      <a:r>
                        <a:rPr lang="en" sz="500" b="0" i="0" u="none" strike="noStrike" dirty="0">
                          <a:solidFill>
                            <a:srgbClr val="000000"/>
                          </a:solidFill>
                          <a:effectLst/>
                          <a:latin typeface="メイリオ" panose="020B0604030504040204" pitchFamily="34" charset="-128"/>
                          <a:ea typeface="メイリオ" panose="020B0604030504040204" pitchFamily="34" charset="-128"/>
                        </a:rPr>
                        <a:t>MXF</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ファイル作成費、</a:t>
                      </a:r>
                      <a:r>
                        <a:rPr lang="en" sz="500" b="0" i="0" u="none" strike="noStrike" dirty="0">
                          <a:solidFill>
                            <a:srgbClr val="000000"/>
                          </a:solidFill>
                          <a:effectLst/>
                          <a:latin typeface="メイリオ" panose="020B0604030504040204" pitchFamily="34" charset="-128"/>
                          <a:ea typeface="メイリオ" panose="020B0604030504040204" pitchFamily="34" charset="-128"/>
                        </a:rPr>
                        <a:t>CM</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メタデータ登録費、メディアプリント費を含みます）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3"/>
                    </a:solidFill>
                  </a:tcPr>
                </a:tc>
                <a:extLst>
                  <a:ext uri="{0D108BD9-81ED-4DB2-BD59-A6C34878D82A}">
                    <a16:rowId xmlns:a16="http://schemas.microsoft.com/office/drawing/2014/main" val="3418175138"/>
                  </a:ext>
                </a:extLst>
              </a:tr>
              <a:tr h="205855">
                <a:tc vMerge="1">
                  <a:txBody>
                    <a:bodyPr/>
                    <a:lstStyle/>
                    <a:p>
                      <a:endParaRPr kumimoji="1" lang="ja-JP" altLang="en-US"/>
                    </a:p>
                  </a:txBody>
                  <a:tcPr/>
                </a:tc>
                <a:tc>
                  <a:txBody>
                    <a:bodyPr/>
                    <a:lstStyle/>
                    <a:p>
                      <a:pPr algn="ctr" fontAlgn="ctr"/>
                      <a:r>
                        <a:rPr lang="en-US" altLang="ja-JP" sz="600" b="0" i="0" u="none" strike="noStrike">
                          <a:solidFill>
                            <a:srgbClr val="000000"/>
                          </a:solidFill>
                          <a:effectLst/>
                          <a:latin typeface="メイリオ" panose="020B0604030504040204" pitchFamily="34" charset="-128"/>
                          <a:ea typeface="メイリオ" panose="020B0604030504040204" pitchFamily="34" charset="-128"/>
                        </a:rPr>
                        <a:t>23</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l" fontAlgn="ct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送料</a:t>
                      </a: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式</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¥3,500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tc>
                  <a:txBody>
                    <a:bodyPr/>
                    <a:lstStyle/>
                    <a:p>
                      <a:pPr algn="l" fontAlgn="ctr"/>
                      <a:r>
                        <a:rPr lang="en" sz="500" b="0" i="0" u="none" strike="noStrike" dirty="0">
                          <a:solidFill>
                            <a:srgbClr val="000000"/>
                          </a:solidFill>
                          <a:effectLst/>
                          <a:latin typeface="メイリオ" panose="020B0604030504040204" pitchFamily="34" charset="-128"/>
                          <a:ea typeface="メイリオ" panose="020B0604030504040204" pitchFamily="34" charset="-128"/>
                        </a:rPr>
                        <a:t>（XDCAM5</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本まで</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0" i="0" u="none" strike="noStrike">
                          <a:solidFill>
                            <a:srgbClr val="000000"/>
                          </a:solidFill>
                          <a:effectLst/>
                          <a:latin typeface="メイリオ" panose="020B0604030504040204" pitchFamily="34" charset="-128"/>
                          <a:ea typeface="メイリオ" panose="020B0604030504040204" pitchFamily="34" charset="-128"/>
                        </a:rPr>
                        <a:t>箇所あたり）九州以外　航空便で原則翌日配送致します。</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6F5"/>
                    </a:solidFill>
                  </a:tcPr>
                </a:tc>
                <a:extLst>
                  <a:ext uri="{0D108BD9-81ED-4DB2-BD59-A6C34878D82A}">
                    <a16:rowId xmlns:a16="http://schemas.microsoft.com/office/drawing/2014/main" val="2922376955"/>
                  </a:ext>
                </a:extLst>
              </a:tr>
              <a:tr h="218727">
                <a:tc vMerge="1">
                  <a:txBody>
                    <a:bodyPr/>
                    <a:lstStyle/>
                    <a:p>
                      <a:endParaRPr kumimoji="1" lang="ja-JP" altLang="en-US"/>
                    </a:p>
                  </a:txBody>
                  <a:tcPr/>
                </a:tc>
                <a:tc>
                  <a:txBody>
                    <a:bodyPr/>
                    <a:lstStyle/>
                    <a:p>
                      <a:pPr algn="ctr" fontAlgn="ctr"/>
                      <a:r>
                        <a:rPr lang="en-US" altLang="ja-JP" sz="600" b="0" i="0" u="none" strike="noStrike" dirty="0">
                          <a:solidFill>
                            <a:srgbClr val="000000"/>
                          </a:solidFill>
                          <a:effectLst/>
                          <a:latin typeface="メイリオ" panose="020B0604030504040204" pitchFamily="34" charset="-128"/>
                          <a:ea typeface="メイリオ" panose="020B0604030504040204" pitchFamily="34" charset="-128"/>
                        </a:rPr>
                        <a:t>24</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E6E3"/>
                    </a:solidFill>
                  </a:tcPr>
                </a:tc>
                <a:tc>
                  <a:txBody>
                    <a:bodyPr/>
                    <a:lstStyle/>
                    <a:p>
                      <a:pPr algn="l" fontAlgn="ctr"/>
                      <a:r>
                        <a:rPr lang="en" sz="600" b="1" i="0" u="none" strike="noStrike" dirty="0">
                          <a:solidFill>
                            <a:srgbClr val="000000"/>
                          </a:solidFill>
                          <a:effectLst/>
                          <a:latin typeface="メイリオ" panose="020B0604030504040204" pitchFamily="34" charset="-128"/>
                          <a:ea typeface="メイリオ" panose="020B0604030504040204" pitchFamily="34" charset="-128"/>
                        </a:rPr>
                        <a:t>CM</a:t>
                      </a:r>
                      <a:r>
                        <a:rPr lang="ja-JP" altLang="en-US" sz="600" b="1" i="0" u="none" strike="noStrike" dirty="0">
                          <a:solidFill>
                            <a:srgbClr val="000000"/>
                          </a:solidFill>
                          <a:effectLst/>
                          <a:latin typeface="メイリオ" panose="020B0604030504040204" pitchFamily="34" charset="-128"/>
                          <a:ea typeface="メイリオ" panose="020B0604030504040204" pitchFamily="34" charset="-128"/>
                        </a:rPr>
                        <a:t>オンライン送稿付帯作業</a:t>
                      </a:r>
                    </a:p>
                  </a:txBody>
                  <a:tcPr marL="36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E6E3"/>
                    </a:solidFill>
                  </a:tcPr>
                </a:tc>
                <a:tc>
                  <a:txBody>
                    <a:bodyPr/>
                    <a:lstStyle/>
                    <a:p>
                      <a:pPr algn="ctr" fontAlgn="ctr"/>
                      <a:r>
                        <a:rPr lang="en-US" altLang="ja-JP" sz="500" b="1" i="0" u="none" strike="noStrike" dirty="0">
                          <a:solidFill>
                            <a:srgbClr val="000000"/>
                          </a:solidFill>
                          <a:effectLst/>
                          <a:latin typeface="メイリオ" panose="020B0604030504040204" pitchFamily="34" charset="-128"/>
                          <a:ea typeface="メイリオ" panose="020B0604030504040204" pitchFamily="34" charset="-128"/>
                        </a:rPr>
                        <a:t>1</a:t>
                      </a:r>
                      <a:r>
                        <a:rPr lang="ja-JP" altLang="en-US" sz="500" b="1" i="0" u="none" strike="noStrike">
                          <a:solidFill>
                            <a:srgbClr val="000000"/>
                          </a:solidFill>
                          <a:effectLst/>
                          <a:latin typeface="メイリオ" panose="020B0604030504040204" pitchFamily="34" charset="-128"/>
                          <a:ea typeface="メイリオ" panose="020B0604030504040204" pitchFamily="34" charset="-128"/>
                        </a:rPr>
                        <a:t>タイプ</a:t>
                      </a:r>
                    </a:p>
                  </a:txBody>
                  <a:tcPr marL="4411"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E6E3"/>
                    </a:solidFill>
                  </a:tcPr>
                </a:tc>
                <a:tc>
                  <a:txBody>
                    <a:bodyPr/>
                    <a:lstStyle/>
                    <a:p>
                      <a:pPr algn="r" fontAlgn="ctr"/>
                      <a:r>
                        <a:rPr lang="en-US" altLang="ja-JP" sz="800" b="1" i="0" u="none" strike="noStrike" dirty="0">
                          <a:solidFill>
                            <a:srgbClr val="000000"/>
                          </a:solidFill>
                          <a:effectLst/>
                          <a:latin typeface="メイリオ" panose="020B0604030504040204" pitchFamily="34" charset="-128"/>
                          <a:ea typeface="メイリオ" panose="020B0604030504040204" pitchFamily="34" charset="-128"/>
                        </a:rPr>
                        <a:t>¥20,000</a:t>
                      </a:r>
                    </a:p>
                  </a:txBody>
                  <a:tcPr marL="4411" marR="40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E6E3"/>
                    </a:solidFill>
                  </a:tcPr>
                </a:tc>
                <a:tc>
                  <a:txBody>
                    <a:bodyPr/>
                    <a:lstStyle/>
                    <a:p>
                      <a:pPr algn="l" fontAlgn="ctr"/>
                      <a:r>
                        <a:rPr lang="en-US" altLang="ja-JP" sz="500" b="0" i="0" u="none" strike="noStrike" dirty="0">
                          <a:solidFill>
                            <a:srgbClr val="FF0000"/>
                          </a:solidFill>
                          <a:effectLst/>
                          <a:latin typeface="メイリオ" panose="020B0604030504040204" pitchFamily="34" charset="-128"/>
                          <a:ea typeface="メイリオ" panose="020B0604030504040204" pitchFamily="34" charset="-128"/>
                        </a:rPr>
                        <a:t>※</a:t>
                      </a:r>
                      <a:r>
                        <a:rPr lang="ja-JP" altLang="en-US" sz="500" b="0" i="0" u="none" strike="noStrike" dirty="0">
                          <a:solidFill>
                            <a:srgbClr val="FF0000"/>
                          </a:solidFill>
                          <a:effectLst/>
                          <a:latin typeface="メイリオ" panose="020B0604030504040204" pitchFamily="34" charset="-128"/>
                          <a:ea typeface="メイリオ" panose="020B0604030504040204" pitchFamily="34" charset="-128"/>
                        </a:rPr>
                        <a:t>動画制作発注案件のみ対象の特別価格</a:t>
                      </a:r>
                      <a:br>
                        <a:rPr lang="ja-JP" altLang="en-US" sz="500" b="0" i="0" u="none" strike="noStrike" dirty="0">
                          <a:solidFill>
                            <a:srgbClr val="000000"/>
                          </a:solidFill>
                          <a:effectLst/>
                          <a:latin typeface="メイリオ" panose="020B0604030504040204" pitchFamily="34" charset="-128"/>
                          <a:ea typeface="メイリオ" panose="020B0604030504040204" pitchFamily="34" charset="-128"/>
                        </a:rPr>
                      </a:br>
                      <a:r>
                        <a:rPr lang="ja-JP" altLang="en-US" sz="500" b="0" i="0" u="none" strike="noStrike" dirty="0">
                          <a:solidFill>
                            <a:srgbClr val="000000"/>
                          </a:solidFill>
                          <a:effectLst/>
                          <a:latin typeface="メイリオ" panose="020B0604030504040204" pitchFamily="34" charset="-128"/>
                          <a:ea typeface="メイリオ" panose="020B0604030504040204" pitchFamily="34" charset="-128"/>
                        </a:rPr>
                        <a:t>素材数毎（</a:t>
                      </a:r>
                      <a:r>
                        <a:rPr lang="en" sz="500" b="0" i="0" u="none" strike="noStrike" dirty="0">
                          <a:solidFill>
                            <a:srgbClr val="000000"/>
                          </a:solidFill>
                          <a:effectLst/>
                          <a:latin typeface="メイリオ" panose="020B0604030504040204" pitchFamily="34" charset="-128"/>
                          <a:ea typeface="メイリオ" panose="020B0604030504040204" pitchFamily="34" charset="-128"/>
                        </a:rPr>
                        <a:t>MXF</a:t>
                      </a:r>
                      <a:r>
                        <a:rPr lang="ja-JP" altLang="en-US" sz="500" b="0" i="0" u="none" strike="noStrike" dirty="0">
                          <a:solidFill>
                            <a:srgbClr val="000000"/>
                          </a:solidFill>
                          <a:effectLst/>
                          <a:latin typeface="メイリオ" panose="020B0604030504040204" pitchFamily="34" charset="-128"/>
                          <a:ea typeface="メイリオ" panose="020B0604030504040204" pitchFamily="34" charset="-128"/>
                        </a:rPr>
                        <a:t>ファイル作成費、</a:t>
                      </a:r>
                      <a:r>
                        <a:rPr lang="en" sz="500" b="0" i="0" u="none" strike="noStrike" dirty="0">
                          <a:solidFill>
                            <a:srgbClr val="000000"/>
                          </a:solidFill>
                          <a:effectLst/>
                          <a:latin typeface="メイリオ" panose="020B0604030504040204" pitchFamily="34" charset="-128"/>
                          <a:ea typeface="メイリオ" panose="020B0604030504040204" pitchFamily="34" charset="-128"/>
                        </a:rPr>
                        <a:t>CM</a:t>
                      </a:r>
                      <a:r>
                        <a:rPr lang="ja-JP" altLang="en-US" sz="500" b="0" i="0" u="none" strike="noStrike" dirty="0">
                          <a:solidFill>
                            <a:srgbClr val="000000"/>
                          </a:solidFill>
                          <a:effectLst/>
                          <a:latin typeface="メイリオ" panose="020B0604030504040204" pitchFamily="34" charset="-128"/>
                          <a:ea typeface="メイリオ" panose="020B0604030504040204" pitchFamily="34" charset="-128"/>
                        </a:rPr>
                        <a:t>メタデータ登録費、指定サーバーへのアップロード作業）</a:t>
                      </a:r>
                      <a:r>
                        <a:rPr lang="en-US" altLang="ja-JP" sz="500" b="0" i="0" u="none" strike="noStrike" dirty="0">
                          <a:solidFill>
                            <a:srgbClr val="000000"/>
                          </a:solidFill>
                          <a:effectLst/>
                          <a:latin typeface="メイリオ" panose="020B0604030504040204" pitchFamily="34" charset="-128"/>
                          <a:ea typeface="メイリオ" panose="020B0604030504040204" pitchFamily="34" charset="-128"/>
                        </a:rPr>
                        <a:t>※</a:t>
                      </a:r>
                      <a:r>
                        <a:rPr lang="ja-JP" altLang="en-US" sz="500" b="0" i="0" u="none" strike="noStrike" dirty="0">
                          <a:solidFill>
                            <a:srgbClr val="000000"/>
                          </a:solidFill>
                          <a:effectLst/>
                          <a:latin typeface="メイリオ" panose="020B0604030504040204" pitchFamily="34" charset="-128"/>
                          <a:ea typeface="メイリオ" panose="020B0604030504040204" pitchFamily="34" charset="-128"/>
                        </a:rPr>
                        <a:t>システム利用料は含まれておりません</a:t>
                      </a:r>
                    </a:p>
                  </a:txBody>
                  <a:tcPr marL="72000" marR="4411" marT="44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1232F"/>
                      </a:solidFill>
                      <a:prstDash val="solid"/>
                      <a:round/>
                      <a:headEnd type="none" w="med" len="med"/>
                      <a:tailEnd type="none" w="med" len="med"/>
                    </a:lnB>
                    <a:solidFill>
                      <a:srgbClr val="FFE6E3"/>
                    </a:solidFill>
                  </a:tcPr>
                </a:tc>
                <a:extLst>
                  <a:ext uri="{0D108BD9-81ED-4DB2-BD59-A6C34878D82A}">
                    <a16:rowId xmlns:a16="http://schemas.microsoft.com/office/drawing/2014/main" val="1919667190"/>
                  </a:ext>
                </a:extLst>
              </a:tr>
            </a:tbl>
          </a:graphicData>
        </a:graphic>
      </p:graphicFrame>
      <p:sp>
        <p:nvSpPr>
          <p:cNvPr id="10" name="テキスト ボックス 9">
            <a:extLst>
              <a:ext uri="{FF2B5EF4-FFF2-40B4-BE49-F238E27FC236}">
                <a16:creationId xmlns:a16="http://schemas.microsoft.com/office/drawing/2014/main" id="{C87C8E6B-B2EC-394B-BC49-2CC47DD5CBE9}"/>
              </a:ext>
            </a:extLst>
          </p:cNvPr>
          <p:cNvSpPr txBox="1"/>
          <p:nvPr/>
        </p:nvSpPr>
        <p:spPr>
          <a:xfrm>
            <a:off x="3781930" y="171204"/>
            <a:ext cx="2262158" cy="369332"/>
          </a:xfrm>
          <a:prstGeom prst="rect">
            <a:avLst/>
          </a:prstGeom>
          <a:noFill/>
        </p:spPr>
        <p:txBody>
          <a:bodyPr wrap="none" rtlCol="0">
            <a:spAutoFit/>
          </a:bodyPr>
          <a:lstStyle/>
          <a:p>
            <a:pPr lvl="0" algn="ctr">
              <a:buClr>
                <a:srgbClr val="000000"/>
              </a:buClr>
              <a:defRPr/>
            </a:pPr>
            <a:r>
              <a:rPr kumimoji="0" lang="ja-JP" altLang="en-US" b="1" kern="0">
                <a:solidFill>
                  <a:schemeClr val="bg1"/>
                </a:solidFill>
                <a:latin typeface="Meiryo"/>
                <a:ea typeface="Meiryo"/>
                <a:cs typeface="Meiryo"/>
                <a:sym typeface="Meiryo"/>
              </a:rPr>
              <a:t>オプション費用一覧</a:t>
            </a:r>
            <a:endParaRPr kumimoji="0" lang="ja-JP" altLang="en-US" sz="1400" kern="0" dirty="0">
              <a:solidFill>
                <a:schemeClr val="bg1"/>
              </a:solidFill>
              <a:latin typeface="Arial"/>
              <a:cs typeface="Arial"/>
              <a:sym typeface="Arial"/>
            </a:endParaRPr>
          </a:p>
        </p:txBody>
      </p:sp>
      <p:sp>
        <p:nvSpPr>
          <p:cNvPr id="13" name="テキスト ボックス 12">
            <a:extLst>
              <a:ext uri="{FF2B5EF4-FFF2-40B4-BE49-F238E27FC236}">
                <a16:creationId xmlns:a16="http://schemas.microsoft.com/office/drawing/2014/main" id="{613F3127-474C-4149-9D4B-4FDA51325B93}"/>
              </a:ext>
            </a:extLst>
          </p:cNvPr>
          <p:cNvSpPr txBox="1"/>
          <p:nvPr/>
        </p:nvSpPr>
        <p:spPr>
          <a:xfrm>
            <a:off x="9045738" y="6383848"/>
            <a:ext cx="495650" cy="369332"/>
          </a:xfrm>
          <a:prstGeom prst="rect">
            <a:avLst/>
          </a:prstGeom>
          <a:noFill/>
        </p:spPr>
        <p:txBody>
          <a:bodyPr wrap="none" rtlCol="0">
            <a:spAutoFit/>
          </a:bodyPr>
          <a:lstStyle/>
          <a:p>
            <a:pPr algn="ctr"/>
            <a:r>
              <a:rPr kumimoji="1" lang="en-US" altLang="ja-JP" b="1" dirty="0">
                <a:solidFill>
                  <a:srgbClr val="F9D4D4"/>
                </a:solidFill>
                <a:latin typeface="Meiryo" panose="020B0604030504040204" pitchFamily="34" charset="-128"/>
                <a:ea typeface="Meiryo" panose="020B0604030504040204" pitchFamily="34" charset="-128"/>
              </a:rPr>
              <a:t>06</a:t>
            </a:r>
            <a:endParaRPr kumimoji="1" lang="ja-JP" altLang="en-US" b="1">
              <a:solidFill>
                <a:srgbClr val="F9D4D4"/>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65988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50">
            <a:extLst>
              <a:ext uri="{FF2B5EF4-FFF2-40B4-BE49-F238E27FC236}">
                <a16:creationId xmlns:a16="http://schemas.microsoft.com/office/drawing/2014/main" id="{55D65AE1-A357-4757-A371-435EB29F5549}"/>
              </a:ext>
            </a:extLst>
          </p:cNvPr>
          <p:cNvSpPr/>
          <p:nvPr/>
        </p:nvSpPr>
        <p:spPr>
          <a:xfrm>
            <a:off x="407303" y="1485487"/>
            <a:ext cx="5581650" cy="3619603"/>
          </a:xfrm>
          <a:custGeom>
            <a:avLst/>
            <a:gdLst>
              <a:gd name="connsiteX0" fmla="*/ 0 w 4208035"/>
              <a:gd name="connsiteY0" fmla="*/ 92360 h 3621965"/>
              <a:gd name="connsiteX1" fmla="*/ 92360 w 4208035"/>
              <a:gd name="connsiteY1" fmla="*/ 0 h 3621965"/>
              <a:gd name="connsiteX2" fmla="*/ 4115675 w 4208035"/>
              <a:gd name="connsiteY2" fmla="*/ 0 h 3621965"/>
              <a:gd name="connsiteX3" fmla="*/ 4208035 w 4208035"/>
              <a:gd name="connsiteY3" fmla="*/ 92360 h 3621965"/>
              <a:gd name="connsiteX4" fmla="*/ 4208035 w 4208035"/>
              <a:gd name="connsiteY4" fmla="*/ 3529605 h 3621965"/>
              <a:gd name="connsiteX5" fmla="*/ 4115675 w 4208035"/>
              <a:gd name="connsiteY5" fmla="*/ 3621965 h 3621965"/>
              <a:gd name="connsiteX6" fmla="*/ 92360 w 4208035"/>
              <a:gd name="connsiteY6" fmla="*/ 3621965 h 3621965"/>
              <a:gd name="connsiteX7" fmla="*/ 0 w 4208035"/>
              <a:gd name="connsiteY7" fmla="*/ 3529605 h 3621965"/>
              <a:gd name="connsiteX8" fmla="*/ 0 w 4208035"/>
              <a:gd name="connsiteY8" fmla="*/ 92360 h 3621965"/>
              <a:gd name="connsiteX0" fmla="*/ 0 w 4208035"/>
              <a:gd name="connsiteY0" fmla="*/ 92360 h 3621965"/>
              <a:gd name="connsiteX1" fmla="*/ 92360 w 4208035"/>
              <a:gd name="connsiteY1" fmla="*/ 0 h 3621965"/>
              <a:gd name="connsiteX2" fmla="*/ 453577 w 4208035"/>
              <a:gd name="connsiteY2" fmla="*/ 2465 h 3621965"/>
              <a:gd name="connsiteX3" fmla="*/ 4115675 w 4208035"/>
              <a:gd name="connsiteY3" fmla="*/ 0 h 3621965"/>
              <a:gd name="connsiteX4" fmla="*/ 4208035 w 4208035"/>
              <a:gd name="connsiteY4" fmla="*/ 92360 h 3621965"/>
              <a:gd name="connsiteX5" fmla="*/ 4208035 w 4208035"/>
              <a:gd name="connsiteY5" fmla="*/ 3529605 h 3621965"/>
              <a:gd name="connsiteX6" fmla="*/ 4115675 w 4208035"/>
              <a:gd name="connsiteY6" fmla="*/ 3621965 h 3621965"/>
              <a:gd name="connsiteX7" fmla="*/ 92360 w 4208035"/>
              <a:gd name="connsiteY7" fmla="*/ 3621965 h 3621965"/>
              <a:gd name="connsiteX8" fmla="*/ 0 w 4208035"/>
              <a:gd name="connsiteY8" fmla="*/ 3529605 h 3621965"/>
              <a:gd name="connsiteX9" fmla="*/ 0 w 4208035"/>
              <a:gd name="connsiteY9" fmla="*/ 92360 h 3621965"/>
              <a:gd name="connsiteX0" fmla="*/ 0 w 4208035"/>
              <a:gd name="connsiteY0" fmla="*/ 92360 h 3621965"/>
              <a:gd name="connsiteX1" fmla="*/ 92360 w 4208035"/>
              <a:gd name="connsiteY1" fmla="*/ 0 h 3621965"/>
              <a:gd name="connsiteX2" fmla="*/ 300031 w 4208035"/>
              <a:gd name="connsiteY2" fmla="*/ 173 h 3621965"/>
              <a:gd name="connsiteX3" fmla="*/ 453577 w 4208035"/>
              <a:gd name="connsiteY3" fmla="*/ 2465 h 3621965"/>
              <a:gd name="connsiteX4" fmla="*/ 4115675 w 4208035"/>
              <a:gd name="connsiteY4" fmla="*/ 0 h 3621965"/>
              <a:gd name="connsiteX5" fmla="*/ 4208035 w 4208035"/>
              <a:gd name="connsiteY5" fmla="*/ 92360 h 3621965"/>
              <a:gd name="connsiteX6" fmla="*/ 4208035 w 4208035"/>
              <a:gd name="connsiteY6" fmla="*/ 3529605 h 3621965"/>
              <a:gd name="connsiteX7" fmla="*/ 4115675 w 4208035"/>
              <a:gd name="connsiteY7" fmla="*/ 3621965 h 3621965"/>
              <a:gd name="connsiteX8" fmla="*/ 92360 w 4208035"/>
              <a:gd name="connsiteY8" fmla="*/ 3621965 h 3621965"/>
              <a:gd name="connsiteX9" fmla="*/ 0 w 4208035"/>
              <a:gd name="connsiteY9" fmla="*/ 3529605 h 3621965"/>
              <a:gd name="connsiteX10" fmla="*/ 0 w 4208035"/>
              <a:gd name="connsiteY10" fmla="*/ 92360 h 3621965"/>
              <a:gd name="connsiteX0" fmla="*/ 0 w 4208035"/>
              <a:gd name="connsiteY0" fmla="*/ 92360 h 3621965"/>
              <a:gd name="connsiteX1" fmla="*/ 92360 w 4208035"/>
              <a:gd name="connsiteY1" fmla="*/ 0 h 3621965"/>
              <a:gd name="connsiteX2" fmla="*/ 300031 w 4208035"/>
              <a:gd name="connsiteY2" fmla="*/ 173 h 3621965"/>
              <a:gd name="connsiteX3" fmla="*/ 3605851 w 4208035"/>
              <a:gd name="connsiteY3" fmla="*/ 2465 h 3621965"/>
              <a:gd name="connsiteX4" fmla="*/ 4115675 w 4208035"/>
              <a:gd name="connsiteY4" fmla="*/ 0 h 3621965"/>
              <a:gd name="connsiteX5" fmla="*/ 4208035 w 4208035"/>
              <a:gd name="connsiteY5" fmla="*/ 92360 h 3621965"/>
              <a:gd name="connsiteX6" fmla="*/ 4208035 w 4208035"/>
              <a:gd name="connsiteY6" fmla="*/ 3529605 h 3621965"/>
              <a:gd name="connsiteX7" fmla="*/ 4115675 w 4208035"/>
              <a:gd name="connsiteY7" fmla="*/ 3621965 h 3621965"/>
              <a:gd name="connsiteX8" fmla="*/ 92360 w 4208035"/>
              <a:gd name="connsiteY8" fmla="*/ 3621965 h 3621965"/>
              <a:gd name="connsiteX9" fmla="*/ 0 w 4208035"/>
              <a:gd name="connsiteY9" fmla="*/ 3529605 h 3621965"/>
              <a:gd name="connsiteX10" fmla="*/ 0 w 4208035"/>
              <a:gd name="connsiteY10" fmla="*/ 92360 h 3621965"/>
              <a:gd name="connsiteX0" fmla="*/ 3605851 w 4208035"/>
              <a:gd name="connsiteY0" fmla="*/ 2465 h 3621965"/>
              <a:gd name="connsiteX1" fmla="*/ 4115675 w 4208035"/>
              <a:gd name="connsiteY1" fmla="*/ 0 h 3621965"/>
              <a:gd name="connsiteX2" fmla="*/ 4208035 w 4208035"/>
              <a:gd name="connsiteY2" fmla="*/ 92360 h 3621965"/>
              <a:gd name="connsiteX3" fmla="*/ 4208035 w 4208035"/>
              <a:gd name="connsiteY3" fmla="*/ 3529605 h 3621965"/>
              <a:gd name="connsiteX4" fmla="*/ 4115675 w 4208035"/>
              <a:gd name="connsiteY4" fmla="*/ 3621965 h 3621965"/>
              <a:gd name="connsiteX5" fmla="*/ 92360 w 4208035"/>
              <a:gd name="connsiteY5" fmla="*/ 3621965 h 3621965"/>
              <a:gd name="connsiteX6" fmla="*/ 0 w 4208035"/>
              <a:gd name="connsiteY6" fmla="*/ 3529605 h 3621965"/>
              <a:gd name="connsiteX7" fmla="*/ 0 w 4208035"/>
              <a:gd name="connsiteY7" fmla="*/ 92360 h 3621965"/>
              <a:gd name="connsiteX8" fmla="*/ 92360 w 4208035"/>
              <a:gd name="connsiteY8" fmla="*/ 0 h 3621965"/>
              <a:gd name="connsiteX9" fmla="*/ 391471 w 4208035"/>
              <a:gd name="connsiteY9" fmla="*/ 91613 h 3621965"/>
              <a:gd name="connsiteX0" fmla="*/ 3605851 w 4208035"/>
              <a:gd name="connsiteY0" fmla="*/ 2465 h 3621965"/>
              <a:gd name="connsiteX1" fmla="*/ 4115675 w 4208035"/>
              <a:gd name="connsiteY1" fmla="*/ 0 h 3621965"/>
              <a:gd name="connsiteX2" fmla="*/ 4208035 w 4208035"/>
              <a:gd name="connsiteY2" fmla="*/ 92360 h 3621965"/>
              <a:gd name="connsiteX3" fmla="*/ 4208035 w 4208035"/>
              <a:gd name="connsiteY3" fmla="*/ 3529605 h 3621965"/>
              <a:gd name="connsiteX4" fmla="*/ 4115675 w 4208035"/>
              <a:gd name="connsiteY4" fmla="*/ 3621965 h 3621965"/>
              <a:gd name="connsiteX5" fmla="*/ 92360 w 4208035"/>
              <a:gd name="connsiteY5" fmla="*/ 3621965 h 3621965"/>
              <a:gd name="connsiteX6" fmla="*/ 0 w 4208035"/>
              <a:gd name="connsiteY6" fmla="*/ 3529605 h 3621965"/>
              <a:gd name="connsiteX7" fmla="*/ 0 w 4208035"/>
              <a:gd name="connsiteY7" fmla="*/ 92360 h 3621965"/>
              <a:gd name="connsiteX8" fmla="*/ 92360 w 4208035"/>
              <a:gd name="connsiteY8" fmla="*/ 0 h 3621965"/>
              <a:gd name="connsiteX9" fmla="*/ 391471 w 4208035"/>
              <a:gd name="connsiteY9" fmla="*/ 11403 h 3621965"/>
              <a:gd name="connsiteX0" fmla="*/ 3605851 w 4208035"/>
              <a:gd name="connsiteY0" fmla="*/ 7104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471682 w 4208035"/>
              <a:gd name="connsiteY9" fmla="*/ 0 h 3626604"/>
              <a:gd name="connsiteX0" fmla="*/ 3605851 w 4208035"/>
              <a:gd name="connsiteY0" fmla="*/ 7104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 name="connsiteX0" fmla="*/ 3605851 w 4208035"/>
              <a:gd name="connsiteY0" fmla="*/ 7104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 name="connsiteX0" fmla="*/ 3700119 w 4208035"/>
              <a:gd name="connsiteY0" fmla="*/ 16531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 name="connsiteX0" fmla="*/ 3700119 w 4208035"/>
              <a:gd name="connsiteY0" fmla="*/ 16531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 name="connsiteX0" fmla="*/ 3786689 w 4208035"/>
              <a:gd name="connsiteY0" fmla="*/ 54406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 name="connsiteX0" fmla="*/ 3716351 w 4208035"/>
              <a:gd name="connsiteY0" fmla="*/ 11121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035" h="3626604">
                <a:moveTo>
                  <a:pt x="3716351" y="11121"/>
                </a:moveTo>
                <a:lnTo>
                  <a:pt x="4115675" y="4639"/>
                </a:lnTo>
                <a:cubicBezTo>
                  <a:pt x="4166684" y="4639"/>
                  <a:pt x="4208035" y="45990"/>
                  <a:pt x="4208035" y="96999"/>
                </a:cubicBezTo>
                <a:lnTo>
                  <a:pt x="4208035" y="3534244"/>
                </a:lnTo>
                <a:cubicBezTo>
                  <a:pt x="4208035" y="3585253"/>
                  <a:pt x="4166684" y="3626604"/>
                  <a:pt x="4115675" y="3626604"/>
                </a:cubicBezTo>
                <a:lnTo>
                  <a:pt x="92360" y="3626604"/>
                </a:lnTo>
                <a:cubicBezTo>
                  <a:pt x="41351" y="3626604"/>
                  <a:pt x="0" y="3585253"/>
                  <a:pt x="0" y="3534244"/>
                </a:cubicBezTo>
                <a:lnTo>
                  <a:pt x="0" y="96999"/>
                </a:lnTo>
                <a:cubicBezTo>
                  <a:pt x="0" y="45990"/>
                  <a:pt x="41351" y="4639"/>
                  <a:pt x="92360" y="4639"/>
                </a:cubicBezTo>
                <a:lnTo>
                  <a:pt x="527830" y="0"/>
                </a:lnTo>
              </a:path>
            </a:pathLst>
          </a:custGeom>
          <a:solidFill>
            <a:srgbClr val="FFEDEB"/>
          </a:solidFill>
          <a:ln w="28575" cap="rnd">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平行四辺形 35">
            <a:extLst>
              <a:ext uri="{FF2B5EF4-FFF2-40B4-BE49-F238E27FC236}">
                <a16:creationId xmlns:a16="http://schemas.microsoft.com/office/drawing/2014/main" id="{D4656693-A249-466E-A375-E0DA11D4CEA5}"/>
              </a:ext>
            </a:extLst>
          </p:cNvPr>
          <p:cNvSpPr/>
          <p:nvPr/>
        </p:nvSpPr>
        <p:spPr>
          <a:xfrm>
            <a:off x="434829" y="841127"/>
            <a:ext cx="5554124" cy="412030"/>
          </a:xfrm>
          <a:prstGeom prst="parallelogram">
            <a:avLst>
              <a:gd name="adj" fmla="val 27873"/>
            </a:avLst>
          </a:prstGeom>
          <a:gradFill flip="none" rotWithShape="1">
            <a:gsLst>
              <a:gs pos="45000">
                <a:srgbClr val="E30101"/>
              </a:gs>
              <a:gs pos="0">
                <a:srgbClr val="FFE6E3"/>
              </a:gs>
            </a:gsLst>
            <a:lin ang="16200000" scaled="1"/>
            <a:tileRect/>
          </a:gradFill>
          <a:ln w="76200" cap="rnd">
            <a:gradFill flip="none" rotWithShape="1">
              <a:gsLst>
                <a:gs pos="3000">
                  <a:srgbClr val="FFE6E3"/>
                </a:gs>
                <a:gs pos="45000">
                  <a:srgbClr val="E30101"/>
                </a:gs>
              </a:gsLst>
              <a:lin ang="162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台形 37">
            <a:extLst>
              <a:ext uri="{FF2B5EF4-FFF2-40B4-BE49-F238E27FC236}">
                <a16:creationId xmlns:a16="http://schemas.microsoft.com/office/drawing/2014/main" id="{78255D46-7383-904A-9AD5-D2E3148B98D7}"/>
              </a:ext>
            </a:extLst>
          </p:cNvPr>
          <p:cNvSpPr/>
          <p:nvPr/>
        </p:nvSpPr>
        <p:spPr>
          <a:xfrm rot="10800000">
            <a:off x="1676245" y="1402976"/>
            <a:ext cx="3096000" cy="324000"/>
          </a:xfrm>
          <a:prstGeom prst="trapezoid">
            <a:avLst/>
          </a:prstGeom>
          <a:solidFill>
            <a:schemeClr val="tx1"/>
          </a:solidFill>
          <a:ln w="571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8FC3E712-BD75-DA44-BA68-110D8E9765DA}"/>
              </a:ext>
            </a:extLst>
          </p:cNvPr>
          <p:cNvSpPr/>
          <p:nvPr/>
        </p:nvSpPr>
        <p:spPr>
          <a:xfrm>
            <a:off x="990767" y="1977460"/>
            <a:ext cx="4326262" cy="534762"/>
          </a:xfrm>
          <a:prstGeom prst="rect">
            <a:avLst/>
          </a:prstGeom>
          <a:solidFill>
            <a:srgbClr val="E30101"/>
          </a:solidFill>
          <a:ln>
            <a:noFill/>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テキスト ボックス 54">
            <a:extLst>
              <a:ext uri="{FF2B5EF4-FFF2-40B4-BE49-F238E27FC236}">
                <a16:creationId xmlns:a16="http://schemas.microsoft.com/office/drawing/2014/main" id="{3CE27884-81C1-804D-8F63-76B8E377DCFE}"/>
              </a:ext>
            </a:extLst>
          </p:cNvPr>
          <p:cNvSpPr txBox="1"/>
          <p:nvPr/>
        </p:nvSpPr>
        <p:spPr>
          <a:xfrm>
            <a:off x="1892813" y="1398682"/>
            <a:ext cx="2662863" cy="4001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Meiryo" charset="-128"/>
                <a:ea typeface="Meiryo" charset="-128"/>
                <a:cs typeface="Meiryo" charset="-128"/>
              </a:rPr>
              <a:t>お値引き</a:t>
            </a:r>
            <a:r>
              <a:rPr kumimoji="1" lang="ja-JP" altLang="en-US" sz="1600" b="1" i="0" u="none" strike="noStrike" kern="1200" cap="none" spc="0" normalizeH="0" baseline="0" noProof="0">
                <a:ln>
                  <a:noFill/>
                </a:ln>
                <a:solidFill>
                  <a:prstClr val="white"/>
                </a:solidFill>
                <a:effectLst/>
                <a:uLnTx/>
                <a:uFillTx/>
                <a:latin typeface="Meiryo" charset="-128"/>
                <a:ea typeface="Meiryo" charset="-128"/>
                <a:cs typeface="Meiryo" charset="-128"/>
              </a:rPr>
              <a:t>について</a:t>
            </a:r>
            <a:endParaRPr kumimoji="1" lang="ja-JP" altLang="en-US" sz="20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p:txBody>
      </p:sp>
      <p:sp>
        <p:nvSpPr>
          <p:cNvPr id="56" name="正方形/長方形 55">
            <a:extLst>
              <a:ext uri="{FF2B5EF4-FFF2-40B4-BE49-F238E27FC236}">
                <a16:creationId xmlns:a16="http://schemas.microsoft.com/office/drawing/2014/main" id="{2D1E5FDF-13C3-7F43-A60B-C58D1B6A479F}"/>
              </a:ext>
            </a:extLst>
          </p:cNvPr>
          <p:cNvSpPr/>
          <p:nvPr/>
        </p:nvSpPr>
        <p:spPr>
          <a:xfrm>
            <a:off x="3537888" y="2088510"/>
            <a:ext cx="2242695" cy="369332"/>
          </a:xfrm>
          <a:prstGeom prst="rect">
            <a:avLst/>
          </a:prstGeom>
        </p:spPr>
        <p:txBody>
          <a:bodyPr wrap="square">
            <a:spAutoFit/>
          </a:bodyPr>
          <a:lstStyle/>
          <a:p>
            <a:pPr marL="0" marR="0" lvl="0" indent="0" algn="l" defTabSz="990570" rtl="0" eaLnBrk="1" fontAlgn="auto" latinLnBrk="0" hangingPunct="1">
              <a:lnSpc>
                <a:spcPct val="100000"/>
              </a:lnSpc>
              <a:spcBef>
                <a:spcPct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Hiragino Kaku Gothic StdN W8" charset="-128"/>
              </a:rPr>
              <a:t>-100,000</a:t>
            </a: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Hiragino Kaku Gothic StdN W8" charset="-128"/>
              </a:rPr>
              <a:t>円</a:t>
            </a:r>
            <a:r>
              <a:rPr kumimoji="1" lang="ja-JP" altLang="en-US" sz="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Hiragino Kaku Gothic StdN W8" charset="-128"/>
              </a:rPr>
              <a:t>（税別）</a:t>
            </a:r>
            <a:endPar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Hiragino Kaku Gothic StdN W8" charset="-128"/>
            </a:endParaRPr>
          </a:p>
        </p:txBody>
      </p:sp>
      <p:sp>
        <p:nvSpPr>
          <p:cNvPr id="50" name="テキスト ボックス 49">
            <a:extLst>
              <a:ext uri="{FF2B5EF4-FFF2-40B4-BE49-F238E27FC236}">
                <a16:creationId xmlns:a16="http://schemas.microsoft.com/office/drawing/2014/main" id="{5C58910B-2435-BF4E-86C3-6CBDA678FEFF}"/>
              </a:ext>
            </a:extLst>
          </p:cNvPr>
          <p:cNvSpPr txBox="1"/>
          <p:nvPr/>
        </p:nvSpPr>
        <p:spPr>
          <a:xfrm>
            <a:off x="1014108" y="2057733"/>
            <a:ext cx="212058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eiryo" charset="-128"/>
                <a:ea typeface="Meiryo" charset="-128"/>
                <a:cs typeface="Meiryo" charset="-128"/>
              </a:rPr>
              <a:t>ナレーション・</a:t>
            </a:r>
            <a:r>
              <a:rPr kumimoji="1" lang="en-US" altLang="ja-JP" sz="1050" b="1" i="0" u="none" strike="noStrike" kern="1200" cap="none" spc="0" normalizeH="0" baseline="0" noProof="0" dirty="0">
                <a:ln>
                  <a:noFill/>
                </a:ln>
                <a:solidFill>
                  <a:prstClr val="white"/>
                </a:solidFill>
                <a:effectLst/>
                <a:uLnTx/>
                <a:uFillTx/>
                <a:latin typeface="Meiryo" charset="-128"/>
                <a:ea typeface="Meiryo" charset="-128"/>
                <a:cs typeface="Meiryo" charset="-128"/>
              </a:rPr>
              <a:t>BGM</a:t>
            </a:r>
            <a:r>
              <a:rPr kumimoji="1" lang="ja-JP" altLang="en-US" sz="1050" b="1" i="0" u="none" strike="noStrike" kern="1200" cap="none" spc="0" normalizeH="0" baseline="0" noProof="0" dirty="0">
                <a:ln>
                  <a:noFill/>
                </a:ln>
                <a:solidFill>
                  <a:prstClr val="white"/>
                </a:solidFill>
                <a:effectLst/>
                <a:uLnTx/>
                <a:uFillTx/>
                <a:latin typeface="Meiryo" charset="-128"/>
                <a:ea typeface="Meiryo" charset="-128"/>
                <a:cs typeface="Meiryo" charset="-128"/>
              </a:rPr>
              <a:t>・効果音が不要の場合</a:t>
            </a:r>
          </a:p>
        </p:txBody>
      </p:sp>
      <p:sp>
        <p:nvSpPr>
          <p:cNvPr id="61" name="テキスト ボックス 60">
            <a:extLst>
              <a:ext uri="{FF2B5EF4-FFF2-40B4-BE49-F238E27FC236}">
                <a16:creationId xmlns:a16="http://schemas.microsoft.com/office/drawing/2014/main" id="{319FD4DC-74DA-9F48-B3C2-FCD23E8D160A}"/>
              </a:ext>
            </a:extLst>
          </p:cNvPr>
          <p:cNvSpPr txBox="1"/>
          <p:nvPr/>
        </p:nvSpPr>
        <p:spPr>
          <a:xfrm>
            <a:off x="874650" y="2515827"/>
            <a:ext cx="4447651" cy="40203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適用条件</a:t>
            </a:r>
            <a:r>
              <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制作動画にナレーションや</a:t>
            </a:r>
            <a:r>
              <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BGM</a:t>
            </a: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、効果音</a:t>
            </a:r>
            <a:r>
              <a:rPr kumimoji="1" lang="ja-JP" altLang="en-US" sz="7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などの音声関連</a:t>
            </a: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作業が無い場合に限ります。</a:t>
            </a:r>
            <a:endPar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68" name="テキスト ボックス 67">
            <a:extLst>
              <a:ext uri="{FF2B5EF4-FFF2-40B4-BE49-F238E27FC236}">
                <a16:creationId xmlns:a16="http://schemas.microsoft.com/office/drawing/2014/main" id="{41F56F49-1A64-3341-BD09-8078CB5BF6B8}"/>
              </a:ext>
            </a:extLst>
          </p:cNvPr>
          <p:cNvSpPr txBox="1"/>
          <p:nvPr/>
        </p:nvSpPr>
        <p:spPr>
          <a:xfrm>
            <a:off x="874651" y="3743910"/>
            <a:ext cx="4192650" cy="13311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適用条件</a:t>
            </a:r>
            <a:r>
              <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・媒体規定に沿った完全データをご入稿頂く場合</a:t>
            </a:r>
            <a:endPar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ja-JP" altLang="en-US" sz="7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チラシビジョンで既に制作、完成済みの動画</a:t>
            </a: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やバナーを加工することなく流用する場合</a:t>
            </a:r>
            <a:endPar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ご留意点</a:t>
            </a:r>
            <a:r>
              <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・完全データとは、各メディアの入稿規定に沿った「動画＋静止画バナー」を指します。</a:t>
            </a:r>
            <a:endPar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TVCM</a:t>
            </a: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セットでは</a:t>
            </a:r>
            <a:r>
              <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TV</a:t>
            </a: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局納品用の「</a:t>
            </a:r>
            <a:r>
              <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XD-CAM</a:t>
            </a: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」にてご入稿ください。</a:t>
            </a:r>
            <a:endPar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お持込み頂くデータによっては対応できない場合がございます。</a:t>
            </a:r>
            <a:endPar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62" name="テキスト ボックス 61">
            <a:extLst>
              <a:ext uri="{FF2B5EF4-FFF2-40B4-BE49-F238E27FC236}">
                <a16:creationId xmlns:a16="http://schemas.microsoft.com/office/drawing/2014/main" id="{10C19697-93AD-C243-9761-EFE331406965}"/>
              </a:ext>
            </a:extLst>
          </p:cNvPr>
          <p:cNvSpPr txBox="1"/>
          <p:nvPr/>
        </p:nvSpPr>
        <p:spPr>
          <a:xfrm>
            <a:off x="1366439" y="827611"/>
            <a:ext cx="381795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800" b="1" i="0" u="none" strike="noStrike" kern="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Arial"/>
                <a:sym typeface="Arial"/>
              </a:rPr>
              <a:t>全プラン対象</a:t>
            </a:r>
            <a:r>
              <a:rPr kumimoji="0" lang="ja-JP" altLang="en-US" sz="1000" b="1" i="0" u="none" strike="noStrike" kern="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Arial"/>
                <a:sym typeface="Arial"/>
              </a:rPr>
              <a:t>（</a:t>
            </a:r>
            <a:r>
              <a:rPr kumimoji="0" lang="en-US" altLang="ja-JP" sz="1000" b="1" i="0" u="none" strike="noStrike" kern="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Arial"/>
                <a:sym typeface="Arial"/>
              </a:rPr>
              <a:t>※</a:t>
            </a:r>
            <a:r>
              <a:rPr kumimoji="0" lang="ja-JP" altLang="en-US" sz="1000" b="1" i="0" u="none" strike="noStrike" kern="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Arial"/>
                <a:sym typeface="Arial"/>
              </a:rPr>
              <a:t>ヤフーパッケージ</a:t>
            </a:r>
            <a:r>
              <a:rPr kumimoji="0" lang="en-US" altLang="ja-JP" sz="1000" b="1" kern="0" dirty="0">
                <a:solidFill>
                  <a:prstClr val="white"/>
                </a:solidFill>
                <a:latin typeface="Meiryo UI" panose="020B0604030504040204" pitchFamily="34" charset="-128"/>
                <a:ea typeface="Meiryo UI" panose="020B0604030504040204" pitchFamily="34" charset="-128"/>
                <a:cs typeface="Arial"/>
                <a:sym typeface="Arial"/>
              </a:rPr>
              <a:t> </a:t>
            </a:r>
            <a:r>
              <a:rPr kumimoji="0" lang="ja-JP" altLang="en-US" sz="1000" b="1" kern="0" dirty="0">
                <a:solidFill>
                  <a:prstClr val="white"/>
                </a:solidFill>
                <a:latin typeface="Meiryo UI" panose="020B0604030504040204" pitchFamily="34" charset="-128"/>
                <a:ea typeface="Meiryo UI" panose="020B0604030504040204" pitchFamily="34" charset="-128"/>
                <a:cs typeface="Arial"/>
                <a:sym typeface="Arial"/>
              </a:rPr>
              <a:t>ライト</a:t>
            </a:r>
            <a:r>
              <a:rPr kumimoji="0" lang="ja-JP" altLang="en-US" sz="1000" b="1" i="0" u="none" strike="noStrike" kern="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Arial"/>
                <a:sym typeface="Arial"/>
              </a:rPr>
              <a:t>を除く）</a:t>
            </a:r>
            <a:endParaRPr kumimoji="0" lang="en-US" altLang="ja-JP" sz="1800" b="1" i="0" u="none" strike="noStrike" kern="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Arial"/>
              <a:sym typeface="Arial"/>
            </a:endParaRPr>
          </a:p>
        </p:txBody>
      </p:sp>
      <p:sp>
        <p:nvSpPr>
          <p:cNvPr id="42" name="角丸四角形 50">
            <a:extLst>
              <a:ext uri="{FF2B5EF4-FFF2-40B4-BE49-F238E27FC236}">
                <a16:creationId xmlns:a16="http://schemas.microsoft.com/office/drawing/2014/main" id="{DCB90E0A-2D27-EA45-8186-2D0277FB9382}"/>
              </a:ext>
            </a:extLst>
          </p:cNvPr>
          <p:cNvSpPr/>
          <p:nvPr/>
        </p:nvSpPr>
        <p:spPr>
          <a:xfrm>
            <a:off x="6715160" y="1485487"/>
            <a:ext cx="2829253" cy="3131411"/>
          </a:xfrm>
          <a:custGeom>
            <a:avLst/>
            <a:gdLst>
              <a:gd name="connsiteX0" fmla="*/ 0 w 4208035"/>
              <a:gd name="connsiteY0" fmla="*/ 92360 h 3621965"/>
              <a:gd name="connsiteX1" fmla="*/ 92360 w 4208035"/>
              <a:gd name="connsiteY1" fmla="*/ 0 h 3621965"/>
              <a:gd name="connsiteX2" fmla="*/ 4115675 w 4208035"/>
              <a:gd name="connsiteY2" fmla="*/ 0 h 3621965"/>
              <a:gd name="connsiteX3" fmla="*/ 4208035 w 4208035"/>
              <a:gd name="connsiteY3" fmla="*/ 92360 h 3621965"/>
              <a:gd name="connsiteX4" fmla="*/ 4208035 w 4208035"/>
              <a:gd name="connsiteY4" fmla="*/ 3529605 h 3621965"/>
              <a:gd name="connsiteX5" fmla="*/ 4115675 w 4208035"/>
              <a:gd name="connsiteY5" fmla="*/ 3621965 h 3621965"/>
              <a:gd name="connsiteX6" fmla="*/ 92360 w 4208035"/>
              <a:gd name="connsiteY6" fmla="*/ 3621965 h 3621965"/>
              <a:gd name="connsiteX7" fmla="*/ 0 w 4208035"/>
              <a:gd name="connsiteY7" fmla="*/ 3529605 h 3621965"/>
              <a:gd name="connsiteX8" fmla="*/ 0 w 4208035"/>
              <a:gd name="connsiteY8" fmla="*/ 92360 h 3621965"/>
              <a:gd name="connsiteX0" fmla="*/ 0 w 4208035"/>
              <a:gd name="connsiteY0" fmla="*/ 92360 h 3621965"/>
              <a:gd name="connsiteX1" fmla="*/ 92360 w 4208035"/>
              <a:gd name="connsiteY1" fmla="*/ 0 h 3621965"/>
              <a:gd name="connsiteX2" fmla="*/ 453577 w 4208035"/>
              <a:gd name="connsiteY2" fmla="*/ 2465 h 3621965"/>
              <a:gd name="connsiteX3" fmla="*/ 4115675 w 4208035"/>
              <a:gd name="connsiteY3" fmla="*/ 0 h 3621965"/>
              <a:gd name="connsiteX4" fmla="*/ 4208035 w 4208035"/>
              <a:gd name="connsiteY4" fmla="*/ 92360 h 3621965"/>
              <a:gd name="connsiteX5" fmla="*/ 4208035 w 4208035"/>
              <a:gd name="connsiteY5" fmla="*/ 3529605 h 3621965"/>
              <a:gd name="connsiteX6" fmla="*/ 4115675 w 4208035"/>
              <a:gd name="connsiteY6" fmla="*/ 3621965 h 3621965"/>
              <a:gd name="connsiteX7" fmla="*/ 92360 w 4208035"/>
              <a:gd name="connsiteY7" fmla="*/ 3621965 h 3621965"/>
              <a:gd name="connsiteX8" fmla="*/ 0 w 4208035"/>
              <a:gd name="connsiteY8" fmla="*/ 3529605 h 3621965"/>
              <a:gd name="connsiteX9" fmla="*/ 0 w 4208035"/>
              <a:gd name="connsiteY9" fmla="*/ 92360 h 3621965"/>
              <a:gd name="connsiteX0" fmla="*/ 0 w 4208035"/>
              <a:gd name="connsiteY0" fmla="*/ 92360 h 3621965"/>
              <a:gd name="connsiteX1" fmla="*/ 92360 w 4208035"/>
              <a:gd name="connsiteY1" fmla="*/ 0 h 3621965"/>
              <a:gd name="connsiteX2" fmla="*/ 300031 w 4208035"/>
              <a:gd name="connsiteY2" fmla="*/ 173 h 3621965"/>
              <a:gd name="connsiteX3" fmla="*/ 453577 w 4208035"/>
              <a:gd name="connsiteY3" fmla="*/ 2465 h 3621965"/>
              <a:gd name="connsiteX4" fmla="*/ 4115675 w 4208035"/>
              <a:gd name="connsiteY4" fmla="*/ 0 h 3621965"/>
              <a:gd name="connsiteX5" fmla="*/ 4208035 w 4208035"/>
              <a:gd name="connsiteY5" fmla="*/ 92360 h 3621965"/>
              <a:gd name="connsiteX6" fmla="*/ 4208035 w 4208035"/>
              <a:gd name="connsiteY6" fmla="*/ 3529605 h 3621965"/>
              <a:gd name="connsiteX7" fmla="*/ 4115675 w 4208035"/>
              <a:gd name="connsiteY7" fmla="*/ 3621965 h 3621965"/>
              <a:gd name="connsiteX8" fmla="*/ 92360 w 4208035"/>
              <a:gd name="connsiteY8" fmla="*/ 3621965 h 3621965"/>
              <a:gd name="connsiteX9" fmla="*/ 0 w 4208035"/>
              <a:gd name="connsiteY9" fmla="*/ 3529605 h 3621965"/>
              <a:gd name="connsiteX10" fmla="*/ 0 w 4208035"/>
              <a:gd name="connsiteY10" fmla="*/ 92360 h 3621965"/>
              <a:gd name="connsiteX0" fmla="*/ 0 w 4208035"/>
              <a:gd name="connsiteY0" fmla="*/ 92360 h 3621965"/>
              <a:gd name="connsiteX1" fmla="*/ 92360 w 4208035"/>
              <a:gd name="connsiteY1" fmla="*/ 0 h 3621965"/>
              <a:gd name="connsiteX2" fmla="*/ 300031 w 4208035"/>
              <a:gd name="connsiteY2" fmla="*/ 173 h 3621965"/>
              <a:gd name="connsiteX3" fmla="*/ 3605851 w 4208035"/>
              <a:gd name="connsiteY3" fmla="*/ 2465 h 3621965"/>
              <a:gd name="connsiteX4" fmla="*/ 4115675 w 4208035"/>
              <a:gd name="connsiteY4" fmla="*/ 0 h 3621965"/>
              <a:gd name="connsiteX5" fmla="*/ 4208035 w 4208035"/>
              <a:gd name="connsiteY5" fmla="*/ 92360 h 3621965"/>
              <a:gd name="connsiteX6" fmla="*/ 4208035 w 4208035"/>
              <a:gd name="connsiteY6" fmla="*/ 3529605 h 3621965"/>
              <a:gd name="connsiteX7" fmla="*/ 4115675 w 4208035"/>
              <a:gd name="connsiteY7" fmla="*/ 3621965 h 3621965"/>
              <a:gd name="connsiteX8" fmla="*/ 92360 w 4208035"/>
              <a:gd name="connsiteY8" fmla="*/ 3621965 h 3621965"/>
              <a:gd name="connsiteX9" fmla="*/ 0 w 4208035"/>
              <a:gd name="connsiteY9" fmla="*/ 3529605 h 3621965"/>
              <a:gd name="connsiteX10" fmla="*/ 0 w 4208035"/>
              <a:gd name="connsiteY10" fmla="*/ 92360 h 3621965"/>
              <a:gd name="connsiteX0" fmla="*/ 3605851 w 4208035"/>
              <a:gd name="connsiteY0" fmla="*/ 2465 h 3621965"/>
              <a:gd name="connsiteX1" fmla="*/ 4115675 w 4208035"/>
              <a:gd name="connsiteY1" fmla="*/ 0 h 3621965"/>
              <a:gd name="connsiteX2" fmla="*/ 4208035 w 4208035"/>
              <a:gd name="connsiteY2" fmla="*/ 92360 h 3621965"/>
              <a:gd name="connsiteX3" fmla="*/ 4208035 w 4208035"/>
              <a:gd name="connsiteY3" fmla="*/ 3529605 h 3621965"/>
              <a:gd name="connsiteX4" fmla="*/ 4115675 w 4208035"/>
              <a:gd name="connsiteY4" fmla="*/ 3621965 h 3621965"/>
              <a:gd name="connsiteX5" fmla="*/ 92360 w 4208035"/>
              <a:gd name="connsiteY5" fmla="*/ 3621965 h 3621965"/>
              <a:gd name="connsiteX6" fmla="*/ 0 w 4208035"/>
              <a:gd name="connsiteY6" fmla="*/ 3529605 h 3621965"/>
              <a:gd name="connsiteX7" fmla="*/ 0 w 4208035"/>
              <a:gd name="connsiteY7" fmla="*/ 92360 h 3621965"/>
              <a:gd name="connsiteX8" fmla="*/ 92360 w 4208035"/>
              <a:gd name="connsiteY8" fmla="*/ 0 h 3621965"/>
              <a:gd name="connsiteX9" fmla="*/ 391471 w 4208035"/>
              <a:gd name="connsiteY9" fmla="*/ 91613 h 3621965"/>
              <a:gd name="connsiteX0" fmla="*/ 3605851 w 4208035"/>
              <a:gd name="connsiteY0" fmla="*/ 2465 h 3621965"/>
              <a:gd name="connsiteX1" fmla="*/ 4115675 w 4208035"/>
              <a:gd name="connsiteY1" fmla="*/ 0 h 3621965"/>
              <a:gd name="connsiteX2" fmla="*/ 4208035 w 4208035"/>
              <a:gd name="connsiteY2" fmla="*/ 92360 h 3621965"/>
              <a:gd name="connsiteX3" fmla="*/ 4208035 w 4208035"/>
              <a:gd name="connsiteY3" fmla="*/ 3529605 h 3621965"/>
              <a:gd name="connsiteX4" fmla="*/ 4115675 w 4208035"/>
              <a:gd name="connsiteY4" fmla="*/ 3621965 h 3621965"/>
              <a:gd name="connsiteX5" fmla="*/ 92360 w 4208035"/>
              <a:gd name="connsiteY5" fmla="*/ 3621965 h 3621965"/>
              <a:gd name="connsiteX6" fmla="*/ 0 w 4208035"/>
              <a:gd name="connsiteY6" fmla="*/ 3529605 h 3621965"/>
              <a:gd name="connsiteX7" fmla="*/ 0 w 4208035"/>
              <a:gd name="connsiteY7" fmla="*/ 92360 h 3621965"/>
              <a:gd name="connsiteX8" fmla="*/ 92360 w 4208035"/>
              <a:gd name="connsiteY8" fmla="*/ 0 h 3621965"/>
              <a:gd name="connsiteX9" fmla="*/ 391471 w 4208035"/>
              <a:gd name="connsiteY9" fmla="*/ 11403 h 3621965"/>
              <a:gd name="connsiteX0" fmla="*/ 3605851 w 4208035"/>
              <a:gd name="connsiteY0" fmla="*/ 7104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471682 w 4208035"/>
              <a:gd name="connsiteY9" fmla="*/ 0 h 3626604"/>
              <a:gd name="connsiteX0" fmla="*/ 3605851 w 4208035"/>
              <a:gd name="connsiteY0" fmla="*/ 7104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 name="connsiteX0" fmla="*/ 3605851 w 4208035"/>
              <a:gd name="connsiteY0" fmla="*/ 7104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 name="connsiteX0" fmla="*/ 3700119 w 4208035"/>
              <a:gd name="connsiteY0" fmla="*/ 16531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 name="connsiteX0" fmla="*/ 3700119 w 4208035"/>
              <a:gd name="connsiteY0" fmla="*/ 16531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 name="connsiteX0" fmla="*/ 3786689 w 4208035"/>
              <a:gd name="connsiteY0" fmla="*/ 54406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 name="connsiteX0" fmla="*/ 3716351 w 4208035"/>
              <a:gd name="connsiteY0" fmla="*/ 11121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035" h="3626604">
                <a:moveTo>
                  <a:pt x="3716351" y="11121"/>
                </a:moveTo>
                <a:lnTo>
                  <a:pt x="4115675" y="4639"/>
                </a:lnTo>
                <a:cubicBezTo>
                  <a:pt x="4166684" y="4639"/>
                  <a:pt x="4208035" y="45990"/>
                  <a:pt x="4208035" y="96999"/>
                </a:cubicBezTo>
                <a:lnTo>
                  <a:pt x="4208035" y="3534244"/>
                </a:lnTo>
                <a:cubicBezTo>
                  <a:pt x="4208035" y="3585253"/>
                  <a:pt x="4166684" y="3626604"/>
                  <a:pt x="4115675" y="3626604"/>
                </a:cubicBezTo>
                <a:lnTo>
                  <a:pt x="92360" y="3626604"/>
                </a:lnTo>
                <a:cubicBezTo>
                  <a:pt x="41351" y="3626604"/>
                  <a:pt x="0" y="3585253"/>
                  <a:pt x="0" y="3534244"/>
                </a:cubicBezTo>
                <a:lnTo>
                  <a:pt x="0" y="96999"/>
                </a:lnTo>
                <a:cubicBezTo>
                  <a:pt x="0" y="45990"/>
                  <a:pt x="41351" y="4639"/>
                  <a:pt x="92360" y="4639"/>
                </a:cubicBezTo>
                <a:lnTo>
                  <a:pt x="527830" y="0"/>
                </a:lnTo>
              </a:path>
            </a:pathLst>
          </a:custGeom>
          <a:noFill/>
          <a:ln w="25400" cap="rnd">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2" name="片側の 2 つの角を丸めた四角形 71">
            <a:extLst>
              <a:ext uri="{FF2B5EF4-FFF2-40B4-BE49-F238E27FC236}">
                <a16:creationId xmlns:a16="http://schemas.microsoft.com/office/drawing/2014/main" id="{D187A45D-0727-1749-8AF9-48EE10B247E7}"/>
              </a:ext>
            </a:extLst>
          </p:cNvPr>
          <p:cNvSpPr/>
          <p:nvPr/>
        </p:nvSpPr>
        <p:spPr>
          <a:xfrm rot="16200000">
            <a:off x="8074490" y="1968665"/>
            <a:ext cx="158530" cy="2486751"/>
          </a:xfrm>
          <a:prstGeom prst="round2SameRect">
            <a:avLst>
              <a:gd name="adj1" fmla="val 50000"/>
              <a:gd name="adj2" fmla="val 50000"/>
            </a:avLst>
          </a:prstGeom>
          <a:solidFill>
            <a:schemeClr val="bg1"/>
          </a:solidFill>
          <a:ln w="12700">
            <a:solidFill>
              <a:srgbClr val="E1232F"/>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E1232F"/>
              </a:solidFill>
              <a:effectLst/>
              <a:uLnTx/>
              <a:uFillTx/>
              <a:latin typeface="Calibri" panose="020F0502020204030204"/>
              <a:ea typeface="游ゴシック" panose="020B0400000000000000" pitchFamily="50" charset="-128"/>
              <a:cs typeface="+mn-cs"/>
            </a:endParaRPr>
          </a:p>
        </p:txBody>
      </p:sp>
      <p:sp>
        <p:nvSpPr>
          <p:cNvPr id="46" name="平行四辺形 45">
            <a:extLst>
              <a:ext uri="{FF2B5EF4-FFF2-40B4-BE49-F238E27FC236}">
                <a16:creationId xmlns:a16="http://schemas.microsoft.com/office/drawing/2014/main" id="{FEAB78F6-789C-7E4C-8561-EA8438BDF23E}"/>
              </a:ext>
            </a:extLst>
          </p:cNvPr>
          <p:cNvSpPr/>
          <p:nvPr/>
        </p:nvSpPr>
        <p:spPr>
          <a:xfrm>
            <a:off x="6710318" y="873036"/>
            <a:ext cx="2829254" cy="409545"/>
          </a:xfrm>
          <a:prstGeom prst="parallelogram">
            <a:avLst>
              <a:gd name="adj" fmla="val 27873"/>
            </a:avLst>
          </a:prstGeom>
          <a:gradFill flip="none" rotWithShape="1">
            <a:gsLst>
              <a:gs pos="45000">
                <a:srgbClr val="E30101"/>
              </a:gs>
              <a:gs pos="0">
                <a:srgbClr val="FFE6E3"/>
              </a:gs>
            </a:gsLst>
            <a:lin ang="16200000" scaled="1"/>
            <a:tileRect/>
          </a:gradFill>
          <a:ln w="76200" cap="rnd">
            <a:gradFill flip="none" rotWithShape="1">
              <a:gsLst>
                <a:gs pos="3000">
                  <a:srgbClr val="FFE6E3"/>
                </a:gs>
                <a:gs pos="45000">
                  <a:srgbClr val="E30101"/>
                </a:gs>
              </a:gsLst>
              <a:lin ang="162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台形 42">
            <a:extLst>
              <a:ext uri="{FF2B5EF4-FFF2-40B4-BE49-F238E27FC236}">
                <a16:creationId xmlns:a16="http://schemas.microsoft.com/office/drawing/2014/main" id="{1AD25F95-B124-AA4E-AE59-DCB97A5C57DD}"/>
              </a:ext>
            </a:extLst>
          </p:cNvPr>
          <p:cNvSpPr/>
          <p:nvPr/>
        </p:nvSpPr>
        <p:spPr>
          <a:xfrm rot="10800000">
            <a:off x="7003081" y="1454809"/>
            <a:ext cx="2200025" cy="279760"/>
          </a:xfrm>
          <a:prstGeom prst="trapezoid">
            <a:avLst/>
          </a:prstGeom>
          <a:solidFill>
            <a:schemeClr val="tx1"/>
          </a:solidFill>
          <a:ln w="571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正方形/長方形 31">
            <a:extLst>
              <a:ext uri="{FF2B5EF4-FFF2-40B4-BE49-F238E27FC236}">
                <a16:creationId xmlns:a16="http://schemas.microsoft.com/office/drawing/2014/main" id="{2892B69B-407B-2145-9FF0-832A4DB163C5}"/>
              </a:ext>
            </a:extLst>
          </p:cNvPr>
          <p:cNvSpPr/>
          <p:nvPr/>
        </p:nvSpPr>
        <p:spPr>
          <a:xfrm>
            <a:off x="6882742" y="2183911"/>
            <a:ext cx="2506091" cy="781309"/>
          </a:xfrm>
          <a:prstGeom prst="rect">
            <a:avLst/>
          </a:prstGeom>
          <a:solidFill>
            <a:srgbClr val="FFE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576615A6-EA05-0340-BFBC-7DA1ADF4A670}"/>
              </a:ext>
            </a:extLst>
          </p:cNvPr>
          <p:cNvSpPr/>
          <p:nvPr/>
        </p:nvSpPr>
        <p:spPr>
          <a:xfrm>
            <a:off x="7089047" y="2224380"/>
            <a:ext cx="2161691" cy="701731"/>
          </a:xfrm>
          <a:prstGeom prst="rect">
            <a:avLst/>
          </a:prstGeom>
        </p:spPr>
        <p:txBody>
          <a:bodyPr wrap="square">
            <a:spAutoFit/>
          </a:bodyPr>
          <a:lstStyle/>
          <a:p>
            <a:pPr marL="0" marR="0" lvl="0" indent="0" algn="l" defTabSz="990570" rtl="0" eaLnBrk="1" fontAlgn="auto" latinLnBrk="0" hangingPunct="1">
              <a:lnSpc>
                <a:spcPct val="110000"/>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rPr>
              <a:t>2</a:t>
            </a:r>
            <a:r>
              <a:rPr kumimoji="1" lang="ja-JP" altLang="en-US" sz="1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rPr>
              <a:t>セット　　</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rPr>
              <a:t>   </a:t>
            </a:r>
            <a:r>
              <a:rPr kumimoji="1" lang="ja-JP" altLang="en-US" sz="18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Hiragino Kaku Gothic StdN W8" charset="-128"/>
              </a:rPr>
              <a:t>５</a:t>
            </a:r>
            <a:r>
              <a:rPr kumimoji="1" lang="ja-JP" altLang="en-US" sz="16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Hiragino Kaku Gothic StdN W8" charset="-128"/>
              </a:rPr>
              <a:t>％</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rPr>
              <a:t>OFF</a:t>
            </a:r>
          </a:p>
          <a:p>
            <a:pPr marL="0" marR="0" lvl="0" indent="0" algn="l" defTabSz="990570" rtl="0" eaLnBrk="1" fontAlgn="auto" latinLnBrk="0" hangingPunct="1">
              <a:lnSpc>
                <a:spcPct val="110000"/>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rPr>
              <a:t>3</a:t>
            </a:r>
            <a:r>
              <a:rPr kumimoji="1" lang="ja-JP" altLang="en-US" sz="1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rPr>
              <a:t>セット以上</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rPr>
              <a:t> </a:t>
            </a:r>
            <a:r>
              <a:rPr kumimoji="1" lang="en-US" altLang="ja-JP"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Hiragino Kaku Gothic StdN W8" charset="-128"/>
              </a:rPr>
              <a:t>10</a:t>
            </a:r>
            <a:r>
              <a:rPr kumimoji="1" lang="ja-JP" altLang="en-US" sz="160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Hiragino Kaku Gothic StdN W8" charset="-128"/>
              </a:rPr>
              <a:t>％</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rPr>
              <a:t>OFF</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endParaRPr>
          </a:p>
        </p:txBody>
      </p:sp>
      <p:sp>
        <p:nvSpPr>
          <p:cNvPr id="41" name="テキスト ボックス 40">
            <a:extLst>
              <a:ext uri="{FF2B5EF4-FFF2-40B4-BE49-F238E27FC236}">
                <a16:creationId xmlns:a16="http://schemas.microsoft.com/office/drawing/2014/main" id="{64D6FF1C-5A17-C648-87A2-9448650B29E1}"/>
              </a:ext>
            </a:extLst>
          </p:cNvPr>
          <p:cNvSpPr txBox="1"/>
          <p:nvPr/>
        </p:nvSpPr>
        <p:spPr>
          <a:xfrm>
            <a:off x="7178355" y="3108199"/>
            <a:ext cx="193114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E30101"/>
                </a:solidFill>
                <a:effectLst/>
                <a:uLnTx/>
                <a:uFillTx/>
                <a:latin typeface="Meiryo" charset="-128"/>
                <a:ea typeface="Meiryo" charset="-128"/>
                <a:cs typeface="Meiryo" charset="-128"/>
              </a:rPr>
              <a:t>複数同時購入割引</a:t>
            </a:r>
          </a:p>
        </p:txBody>
      </p:sp>
      <p:sp>
        <p:nvSpPr>
          <p:cNvPr id="24" name="テキスト ボックス 23">
            <a:extLst>
              <a:ext uri="{FF2B5EF4-FFF2-40B4-BE49-F238E27FC236}">
                <a16:creationId xmlns:a16="http://schemas.microsoft.com/office/drawing/2014/main" id="{4CD0459F-1311-1640-81CB-D22789D25AAD}"/>
              </a:ext>
            </a:extLst>
          </p:cNvPr>
          <p:cNvSpPr txBox="1"/>
          <p:nvPr/>
        </p:nvSpPr>
        <p:spPr>
          <a:xfrm>
            <a:off x="6913923" y="1462567"/>
            <a:ext cx="2506091" cy="3507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charset="-128"/>
                <a:ea typeface="Meiryo" charset="-128"/>
                <a:cs typeface="Meiryo" charset="-128"/>
              </a:rPr>
              <a:t>割引について</a:t>
            </a:r>
            <a:endParaRPr kumimoji="1" lang="ja-JP" altLang="en-US" sz="16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p:txBody>
      </p:sp>
      <p:sp>
        <p:nvSpPr>
          <p:cNvPr id="65" name="テキスト ボックス 64">
            <a:extLst>
              <a:ext uri="{FF2B5EF4-FFF2-40B4-BE49-F238E27FC236}">
                <a16:creationId xmlns:a16="http://schemas.microsoft.com/office/drawing/2014/main" id="{1BF0EF15-77F2-6E4E-A62B-82AC0CFE9020}"/>
              </a:ext>
            </a:extLst>
          </p:cNvPr>
          <p:cNvSpPr txBox="1"/>
          <p:nvPr/>
        </p:nvSpPr>
        <p:spPr>
          <a:xfrm>
            <a:off x="7218594" y="829961"/>
            <a:ext cx="22000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ヤフーパッケージ</a:t>
            </a:r>
            <a:endParaRPr kumimoji="0" lang="en-US" altLang="ja-JP" sz="12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2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ヤフーパッケージ</a:t>
            </a:r>
            <a:r>
              <a:rPr kumimoji="0" lang="en-US" altLang="ja-JP" sz="1200" b="1" kern="0" dirty="0">
                <a:solidFill>
                  <a:srgbClr val="FFFFFF"/>
                </a:solidFill>
                <a:latin typeface="Meiryo UI" panose="020B0604030504040204" pitchFamily="34" charset="-128"/>
                <a:ea typeface="Meiryo UI" panose="020B0604030504040204" pitchFamily="34" charset="-128"/>
                <a:cs typeface="Arial"/>
                <a:sym typeface="Arial"/>
              </a:rPr>
              <a:t> </a:t>
            </a:r>
            <a:r>
              <a:rPr kumimoji="0" lang="ja-JP" altLang="en-US" sz="1200" b="1" kern="0" dirty="0">
                <a:solidFill>
                  <a:srgbClr val="FFFFFF"/>
                </a:solidFill>
                <a:latin typeface="Meiryo UI" panose="020B0604030504040204" pitchFamily="34" charset="-128"/>
                <a:ea typeface="Meiryo UI" panose="020B0604030504040204" pitchFamily="34" charset="-128"/>
                <a:cs typeface="Arial"/>
                <a:sym typeface="Arial"/>
              </a:rPr>
              <a:t>ライト</a:t>
            </a:r>
            <a:r>
              <a:rPr kumimoji="0" lang="ja-JP" altLang="en-US" sz="12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対象</a:t>
            </a:r>
            <a:endParaRPr kumimoji="0" lang="en-US" altLang="ja-JP" sz="12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endParaRPr>
          </a:p>
        </p:txBody>
      </p:sp>
      <p:sp>
        <p:nvSpPr>
          <p:cNvPr id="44" name="テキスト ボックス 43">
            <a:extLst>
              <a:ext uri="{FF2B5EF4-FFF2-40B4-BE49-F238E27FC236}">
                <a16:creationId xmlns:a16="http://schemas.microsoft.com/office/drawing/2014/main" id="{F9CA7F95-DBBD-804E-B89B-09339A5D86DA}"/>
              </a:ext>
            </a:extLst>
          </p:cNvPr>
          <p:cNvSpPr txBox="1"/>
          <p:nvPr/>
        </p:nvSpPr>
        <p:spPr>
          <a:xfrm>
            <a:off x="6710318" y="1787751"/>
            <a:ext cx="2829255"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charset="-128"/>
                <a:ea typeface="Meiryo" charset="-128"/>
                <a:cs typeface="Meiryo" charset="-128"/>
              </a:rPr>
              <a:t>複数のご購入で、</a:t>
            </a:r>
            <a:endParaRPr kumimoji="1" lang="en-US" altLang="ja-JP" sz="1050" b="1" i="0" u="none" strike="noStrike" kern="1200" cap="none" spc="0" normalizeH="0" baseline="0" noProof="0" dirty="0">
              <a:ln>
                <a:noFill/>
              </a:ln>
              <a:solidFill>
                <a:prstClr val="black"/>
              </a:solidFill>
              <a:effectLst/>
              <a:uLnTx/>
              <a:uFillTx/>
              <a:latin typeface="Meiryo" charset="-128"/>
              <a:ea typeface="Meiryo" charset="-128"/>
              <a:cs typeface="Meiryo"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charset="-128"/>
                <a:ea typeface="Meiryo" charset="-128"/>
                <a:cs typeface="Meiryo" charset="-128"/>
              </a:rPr>
              <a:t>下記割引が適用となります。</a:t>
            </a:r>
          </a:p>
        </p:txBody>
      </p:sp>
      <p:sp>
        <p:nvSpPr>
          <p:cNvPr id="75" name="テキスト ボックス 74">
            <a:extLst>
              <a:ext uri="{FF2B5EF4-FFF2-40B4-BE49-F238E27FC236}">
                <a16:creationId xmlns:a16="http://schemas.microsoft.com/office/drawing/2014/main" id="{93B3B106-7991-AB49-803D-1DC98FDC9C76}"/>
              </a:ext>
            </a:extLst>
          </p:cNvPr>
          <p:cNvSpPr txBox="1"/>
          <p:nvPr/>
        </p:nvSpPr>
        <p:spPr>
          <a:xfrm>
            <a:off x="6961160" y="3341774"/>
            <a:ext cx="27252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6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適用条件</a:t>
            </a:r>
            <a:r>
              <a:rPr kumimoji="1" lang="en-US" altLang="ja-JP" sz="6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∟全てのセットを同時にお申込み頂き初回実施日（掲載開始日）</a:t>
            </a:r>
            <a:endParaRPr kumimoji="1" lang="en-US" altLang="ja-JP" sz="6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から３ヶ月以内に全セットの掲載を終了頂くこと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76" name="テキスト ボックス 75">
            <a:extLst>
              <a:ext uri="{FF2B5EF4-FFF2-40B4-BE49-F238E27FC236}">
                <a16:creationId xmlns:a16="http://schemas.microsoft.com/office/drawing/2014/main" id="{286AD29C-5060-8545-9C8A-C37BD72D365B}"/>
              </a:ext>
            </a:extLst>
          </p:cNvPr>
          <p:cNvSpPr txBox="1"/>
          <p:nvPr/>
        </p:nvSpPr>
        <p:spPr>
          <a:xfrm>
            <a:off x="6961160" y="4042126"/>
            <a:ext cx="3152758" cy="3682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6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適用条件</a:t>
            </a:r>
            <a:r>
              <a:rPr kumimoji="1" lang="en-US" altLang="ja-JP" sz="6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　∟初回実施日（掲載開始日）から</a:t>
            </a:r>
            <a:r>
              <a:rPr kumimoji="1" lang="en-US" altLang="ja-JP" sz="6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3</a:t>
            </a:r>
            <a:r>
              <a:rPr kumimoji="1" lang="ja-JP" altLang="en-US" sz="6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ヶ月以内に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　　リピート実施（ ３ヶ月以内に掲載終了）頂く場合</a:t>
            </a:r>
          </a:p>
        </p:txBody>
      </p:sp>
      <p:sp>
        <p:nvSpPr>
          <p:cNvPr id="73" name="片側の 2 つの角を丸めた四角形 72">
            <a:extLst>
              <a:ext uri="{FF2B5EF4-FFF2-40B4-BE49-F238E27FC236}">
                <a16:creationId xmlns:a16="http://schemas.microsoft.com/office/drawing/2014/main" id="{016CC35C-65A4-0942-8507-39CBFFF72E5C}"/>
              </a:ext>
            </a:extLst>
          </p:cNvPr>
          <p:cNvSpPr/>
          <p:nvPr/>
        </p:nvSpPr>
        <p:spPr>
          <a:xfrm rot="16200000">
            <a:off x="8074490" y="2640845"/>
            <a:ext cx="158530" cy="2486751"/>
          </a:xfrm>
          <a:prstGeom prst="round2SameRect">
            <a:avLst>
              <a:gd name="adj1" fmla="val 50000"/>
              <a:gd name="adj2" fmla="val 50000"/>
            </a:avLst>
          </a:prstGeom>
          <a:solidFill>
            <a:schemeClr val="bg1"/>
          </a:solidFill>
          <a:ln w="12700">
            <a:solidFill>
              <a:srgbClr val="E1232F"/>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E1232F"/>
              </a:solidFill>
              <a:effectLst/>
              <a:uLnTx/>
              <a:uFillTx/>
              <a:latin typeface="Calibri" panose="020F0502020204030204"/>
              <a:ea typeface="游ゴシック" panose="020B0400000000000000" pitchFamily="50" charset="-128"/>
              <a:cs typeface="+mn-cs"/>
            </a:endParaRPr>
          </a:p>
        </p:txBody>
      </p:sp>
      <p:sp>
        <p:nvSpPr>
          <p:cNvPr id="74" name="テキスト ボックス 73">
            <a:extLst>
              <a:ext uri="{FF2B5EF4-FFF2-40B4-BE49-F238E27FC236}">
                <a16:creationId xmlns:a16="http://schemas.microsoft.com/office/drawing/2014/main" id="{95E6A8F2-2A3D-C641-9CDB-9774C763002A}"/>
              </a:ext>
            </a:extLst>
          </p:cNvPr>
          <p:cNvSpPr txBox="1"/>
          <p:nvPr/>
        </p:nvSpPr>
        <p:spPr>
          <a:xfrm>
            <a:off x="7178355" y="3771990"/>
            <a:ext cx="193114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E30101"/>
                </a:solidFill>
                <a:effectLst/>
                <a:uLnTx/>
                <a:uFillTx/>
                <a:latin typeface="Meiryo" charset="-128"/>
                <a:ea typeface="Meiryo" charset="-128"/>
                <a:cs typeface="Meiryo" charset="-128"/>
              </a:rPr>
              <a:t>３ヶ月以内リピート割引</a:t>
            </a:r>
          </a:p>
        </p:txBody>
      </p:sp>
      <p:sp>
        <p:nvSpPr>
          <p:cNvPr id="34" name="テキスト ボックス 33">
            <a:extLst>
              <a:ext uri="{FF2B5EF4-FFF2-40B4-BE49-F238E27FC236}">
                <a16:creationId xmlns:a16="http://schemas.microsoft.com/office/drawing/2014/main" id="{F2C759CE-C38B-6246-BDFA-1119A2E00BF2}"/>
              </a:ext>
            </a:extLst>
          </p:cNvPr>
          <p:cNvSpPr txBox="1"/>
          <p:nvPr/>
        </p:nvSpPr>
        <p:spPr>
          <a:xfrm>
            <a:off x="3579756" y="171204"/>
            <a:ext cx="27238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お値引き・割引について</a:t>
            </a:r>
            <a:endParaRPr kumimoji="1" lang="en-US" altLang="ja-JP" sz="1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35" name="テキスト ボックス 34">
            <a:extLst>
              <a:ext uri="{FF2B5EF4-FFF2-40B4-BE49-F238E27FC236}">
                <a16:creationId xmlns:a16="http://schemas.microsoft.com/office/drawing/2014/main" id="{0847A712-07BD-6F46-AE51-7A42D894D067}"/>
              </a:ext>
            </a:extLst>
          </p:cNvPr>
          <p:cNvSpPr txBox="1"/>
          <p:nvPr/>
        </p:nvSpPr>
        <p:spPr>
          <a:xfrm>
            <a:off x="9045738" y="6383848"/>
            <a:ext cx="49565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9D4D4"/>
                </a:solidFill>
                <a:effectLst/>
                <a:uLnTx/>
                <a:uFillTx/>
                <a:latin typeface="Meiryo" panose="020B0604030504040204" pitchFamily="34" charset="-128"/>
                <a:ea typeface="Meiryo" panose="020B0604030504040204" pitchFamily="34" charset="-128"/>
                <a:cs typeface="+mn-cs"/>
              </a:rPr>
              <a:t>07</a:t>
            </a:r>
            <a:endParaRPr kumimoji="1" lang="ja-JP" altLang="en-US" sz="1800" b="1" i="0" u="none" strike="noStrike" kern="1200" cap="none" spc="0" normalizeH="0" baseline="0" noProof="0">
              <a:ln>
                <a:noFill/>
              </a:ln>
              <a:solidFill>
                <a:srgbClr val="F9D4D4"/>
              </a:solidFill>
              <a:effectLst/>
              <a:uLnTx/>
              <a:uFillTx/>
              <a:latin typeface="Meiryo" panose="020B0604030504040204" pitchFamily="34" charset="-128"/>
              <a:ea typeface="Meiryo" panose="020B0604030504040204" pitchFamily="34" charset="-128"/>
              <a:cs typeface="+mn-cs"/>
            </a:endParaRPr>
          </a:p>
        </p:txBody>
      </p:sp>
      <p:sp>
        <p:nvSpPr>
          <p:cNvPr id="2" name="三角形 1">
            <a:extLst>
              <a:ext uri="{FF2B5EF4-FFF2-40B4-BE49-F238E27FC236}">
                <a16:creationId xmlns:a16="http://schemas.microsoft.com/office/drawing/2014/main" id="{DBBD406D-6A78-D245-9051-3369C760FD22}"/>
              </a:ext>
            </a:extLst>
          </p:cNvPr>
          <p:cNvSpPr/>
          <p:nvPr/>
        </p:nvSpPr>
        <p:spPr>
          <a:xfrm rot="5400000">
            <a:off x="3240692" y="2195057"/>
            <a:ext cx="254821" cy="1193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8AEDEDBF-C2BA-D89E-A384-E8DBED7FD939}"/>
              </a:ext>
            </a:extLst>
          </p:cNvPr>
          <p:cNvSpPr/>
          <p:nvPr/>
        </p:nvSpPr>
        <p:spPr>
          <a:xfrm>
            <a:off x="990767" y="3149658"/>
            <a:ext cx="4326262" cy="534762"/>
          </a:xfrm>
          <a:prstGeom prst="rect">
            <a:avLst/>
          </a:prstGeom>
          <a:solidFill>
            <a:srgbClr val="E30101"/>
          </a:solidFill>
          <a:ln>
            <a:noFill/>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テキスト ボックス 69">
            <a:extLst>
              <a:ext uri="{FF2B5EF4-FFF2-40B4-BE49-F238E27FC236}">
                <a16:creationId xmlns:a16="http://schemas.microsoft.com/office/drawing/2014/main" id="{DF9050F0-4ED5-E740-B394-702EE9D8EB92}"/>
              </a:ext>
            </a:extLst>
          </p:cNvPr>
          <p:cNvSpPr txBox="1"/>
          <p:nvPr/>
        </p:nvSpPr>
        <p:spPr>
          <a:xfrm>
            <a:off x="1014108" y="3313170"/>
            <a:ext cx="504755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Meiryo" charset="-128"/>
                <a:ea typeface="Meiryo" charset="-128"/>
                <a:cs typeface="Meiryo" charset="-128"/>
              </a:rPr>
              <a:t>完全データをご入稿頂く場合</a:t>
            </a:r>
          </a:p>
        </p:txBody>
      </p:sp>
      <p:sp>
        <p:nvSpPr>
          <p:cNvPr id="29" name="正方形/長方形 28">
            <a:extLst>
              <a:ext uri="{FF2B5EF4-FFF2-40B4-BE49-F238E27FC236}">
                <a16:creationId xmlns:a16="http://schemas.microsoft.com/office/drawing/2014/main" id="{08F6D130-01FE-B75C-7A0B-EDBF83348A73}"/>
              </a:ext>
            </a:extLst>
          </p:cNvPr>
          <p:cNvSpPr/>
          <p:nvPr/>
        </p:nvSpPr>
        <p:spPr>
          <a:xfrm>
            <a:off x="3537888" y="3275085"/>
            <a:ext cx="1890230" cy="369332"/>
          </a:xfrm>
          <a:prstGeom prst="rect">
            <a:avLst/>
          </a:prstGeom>
        </p:spPr>
        <p:txBody>
          <a:bodyPr wrap="square">
            <a:spAutoFit/>
          </a:bodyPr>
          <a:lstStyle/>
          <a:p>
            <a:pPr marL="0" marR="0" lvl="0" indent="0" algn="l" defTabSz="990570" rtl="0" eaLnBrk="1" fontAlgn="auto" latinLnBrk="0" hangingPunct="1">
              <a:lnSpc>
                <a:spcPct val="100000"/>
              </a:lnSpc>
              <a:spcBef>
                <a:spcPct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Hiragino Kaku Gothic StdN W8" charset="-128"/>
              </a:rPr>
              <a:t>-200,000</a:t>
            </a: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Hiragino Kaku Gothic StdN W8" charset="-128"/>
              </a:rPr>
              <a:t>円</a:t>
            </a:r>
            <a:r>
              <a:rPr kumimoji="1" lang="ja-JP" altLang="en-US" sz="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Hiragino Kaku Gothic StdN W8" charset="-128"/>
              </a:rPr>
              <a:t>（税別）</a:t>
            </a:r>
            <a:endPar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Hiragino Kaku Gothic StdN W8" charset="-128"/>
            </a:endParaRPr>
          </a:p>
        </p:txBody>
      </p:sp>
      <p:sp>
        <p:nvSpPr>
          <p:cNvPr id="30" name="三角形 1">
            <a:extLst>
              <a:ext uri="{FF2B5EF4-FFF2-40B4-BE49-F238E27FC236}">
                <a16:creationId xmlns:a16="http://schemas.microsoft.com/office/drawing/2014/main" id="{A1F141CD-6588-A723-3CF5-5C7B05A3A9DB}"/>
              </a:ext>
            </a:extLst>
          </p:cNvPr>
          <p:cNvSpPr/>
          <p:nvPr/>
        </p:nvSpPr>
        <p:spPr>
          <a:xfrm rot="5400000">
            <a:off x="3229934" y="3366347"/>
            <a:ext cx="254821" cy="1193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角丸四角形 50">
            <a:extLst>
              <a:ext uri="{FF2B5EF4-FFF2-40B4-BE49-F238E27FC236}">
                <a16:creationId xmlns:a16="http://schemas.microsoft.com/office/drawing/2014/main" id="{C96A0D42-8B92-5EB0-224A-772F57C960F2}"/>
              </a:ext>
            </a:extLst>
          </p:cNvPr>
          <p:cNvSpPr/>
          <p:nvPr/>
        </p:nvSpPr>
        <p:spPr>
          <a:xfrm>
            <a:off x="412251" y="5577726"/>
            <a:ext cx="9104742" cy="788138"/>
          </a:xfrm>
          <a:custGeom>
            <a:avLst/>
            <a:gdLst>
              <a:gd name="connsiteX0" fmla="*/ 0 w 4208035"/>
              <a:gd name="connsiteY0" fmla="*/ 92360 h 3621965"/>
              <a:gd name="connsiteX1" fmla="*/ 92360 w 4208035"/>
              <a:gd name="connsiteY1" fmla="*/ 0 h 3621965"/>
              <a:gd name="connsiteX2" fmla="*/ 4115675 w 4208035"/>
              <a:gd name="connsiteY2" fmla="*/ 0 h 3621965"/>
              <a:gd name="connsiteX3" fmla="*/ 4208035 w 4208035"/>
              <a:gd name="connsiteY3" fmla="*/ 92360 h 3621965"/>
              <a:gd name="connsiteX4" fmla="*/ 4208035 w 4208035"/>
              <a:gd name="connsiteY4" fmla="*/ 3529605 h 3621965"/>
              <a:gd name="connsiteX5" fmla="*/ 4115675 w 4208035"/>
              <a:gd name="connsiteY5" fmla="*/ 3621965 h 3621965"/>
              <a:gd name="connsiteX6" fmla="*/ 92360 w 4208035"/>
              <a:gd name="connsiteY6" fmla="*/ 3621965 h 3621965"/>
              <a:gd name="connsiteX7" fmla="*/ 0 w 4208035"/>
              <a:gd name="connsiteY7" fmla="*/ 3529605 h 3621965"/>
              <a:gd name="connsiteX8" fmla="*/ 0 w 4208035"/>
              <a:gd name="connsiteY8" fmla="*/ 92360 h 3621965"/>
              <a:gd name="connsiteX0" fmla="*/ 0 w 4208035"/>
              <a:gd name="connsiteY0" fmla="*/ 92360 h 3621965"/>
              <a:gd name="connsiteX1" fmla="*/ 92360 w 4208035"/>
              <a:gd name="connsiteY1" fmla="*/ 0 h 3621965"/>
              <a:gd name="connsiteX2" fmla="*/ 453577 w 4208035"/>
              <a:gd name="connsiteY2" fmla="*/ 2465 h 3621965"/>
              <a:gd name="connsiteX3" fmla="*/ 4115675 w 4208035"/>
              <a:gd name="connsiteY3" fmla="*/ 0 h 3621965"/>
              <a:gd name="connsiteX4" fmla="*/ 4208035 w 4208035"/>
              <a:gd name="connsiteY4" fmla="*/ 92360 h 3621965"/>
              <a:gd name="connsiteX5" fmla="*/ 4208035 w 4208035"/>
              <a:gd name="connsiteY5" fmla="*/ 3529605 h 3621965"/>
              <a:gd name="connsiteX6" fmla="*/ 4115675 w 4208035"/>
              <a:gd name="connsiteY6" fmla="*/ 3621965 h 3621965"/>
              <a:gd name="connsiteX7" fmla="*/ 92360 w 4208035"/>
              <a:gd name="connsiteY7" fmla="*/ 3621965 h 3621965"/>
              <a:gd name="connsiteX8" fmla="*/ 0 w 4208035"/>
              <a:gd name="connsiteY8" fmla="*/ 3529605 h 3621965"/>
              <a:gd name="connsiteX9" fmla="*/ 0 w 4208035"/>
              <a:gd name="connsiteY9" fmla="*/ 92360 h 3621965"/>
              <a:gd name="connsiteX0" fmla="*/ 0 w 4208035"/>
              <a:gd name="connsiteY0" fmla="*/ 92360 h 3621965"/>
              <a:gd name="connsiteX1" fmla="*/ 92360 w 4208035"/>
              <a:gd name="connsiteY1" fmla="*/ 0 h 3621965"/>
              <a:gd name="connsiteX2" fmla="*/ 300031 w 4208035"/>
              <a:gd name="connsiteY2" fmla="*/ 173 h 3621965"/>
              <a:gd name="connsiteX3" fmla="*/ 453577 w 4208035"/>
              <a:gd name="connsiteY3" fmla="*/ 2465 h 3621965"/>
              <a:gd name="connsiteX4" fmla="*/ 4115675 w 4208035"/>
              <a:gd name="connsiteY4" fmla="*/ 0 h 3621965"/>
              <a:gd name="connsiteX5" fmla="*/ 4208035 w 4208035"/>
              <a:gd name="connsiteY5" fmla="*/ 92360 h 3621965"/>
              <a:gd name="connsiteX6" fmla="*/ 4208035 w 4208035"/>
              <a:gd name="connsiteY6" fmla="*/ 3529605 h 3621965"/>
              <a:gd name="connsiteX7" fmla="*/ 4115675 w 4208035"/>
              <a:gd name="connsiteY7" fmla="*/ 3621965 h 3621965"/>
              <a:gd name="connsiteX8" fmla="*/ 92360 w 4208035"/>
              <a:gd name="connsiteY8" fmla="*/ 3621965 h 3621965"/>
              <a:gd name="connsiteX9" fmla="*/ 0 w 4208035"/>
              <a:gd name="connsiteY9" fmla="*/ 3529605 h 3621965"/>
              <a:gd name="connsiteX10" fmla="*/ 0 w 4208035"/>
              <a:gd name="connsiteY10" fmla="*/ 92360 h 3621965"/>
              <a:gd name="connsiteX0" fmla="*/ 0 w 4208035"/>
              <a:gd name="connsiteY0" fmla="*/ 92360 h 3621965"/>
              <a:gd name="connsiteX1" fmla="*/ 92360 w 4208035"/>
              <a:gd name="connsiteY1" fmla="*/ 0 h 3621965"/>
              <a:gd name="connsiteX2" fmla="*/ 300031 w 4208035"/>
              <a:gd name="connsiteY2" fmla="*/ 173 h 3621965"/>
              <a:gd name="connsiteX3" fmla="*/ 3605851 w 4208035"/>
              <a:gd name="connsiteY3" fmla="*/ 2465 h 3621965"/>
              <a:gd name="connsiteX4" fmla="*/ 4115675 w 4208035"/>
              <a:gd name="connsiteY4" fmla="*/ 0 h 3621965"/>
              <a:gd name="connsiteX5" fmla="*/ 4208035 w 4208035"/>
              <a:gd name="connsiteY5" fmla="*/ 92360 h 3621965"/>
              <a:gd name="connsiteX6" fmla="*/ 4208035 w 4208035"/>
              <a:gd name="connsiteY6" fmla="*/ 3529605 h 3621965"/>
              <a:gd name="connsiteX7" fmla="*/ 4115675 w 4208035"/>
              <a:gd name="connsiteY7" fmla="*/ 3621965 h 3621965"/>
              <a:gd name="connsiteX8" fmla="*/ 92360 w 4208035"/>
              <a:gd name="connsiteY8" fmla="*/ 3621965 h 3621965"/>
              <a:gd name="connsiteX9" fmla="*/ 0 w 4208035"/>
              <a:gd name="connsiteY9" fmla="*/ 3529605 h 3621965"/>
              <a:gd name="connsiteX10" fmla="*/ 0 w 4208035"/>
              <a:gd name="connsiteY10" fmla="*/ 92360 h 3621965"/>
              <a:gd name="connsiteX0" fmla="*/ 3605851 w 4208035"/>
              <a:gd name="connsiteY0" fmla="*/ 2465 h 3621965"/>
              <a:gd name="connsiteX1" fmla="*/ 4115675 w 4208035"/>
              <a:gd name="connsiteY1" fmla="*/ 0 h 3621965"/>
              <a:gd name="connsiteX2" fmla="*/ 4208035 w 4208035"/>
              <a:gd name="connsiteY2" fmla="*/ 92360 h 3621965"/>
              <a:gd name="connsiteX3" fmla="*/ 4208035 w 4208035"/>
              <a:gd name="connsiteY3" fmla="*/ 3529605 h 3621965"/>
              <a:gd name="connsiteX4" fmla="*/ 4115675 w 4208035"/>
              <a:gd name="connsiteY4" fmla="*/ 3621965 h 3621965"/>
              <a:gd name="connsiteX5" fmla="*/ 92360 w 4208035"/>
              <a:gd name="connsiteY5" fmla="*/ 3621965 h 3621965"/>
              <a:gd name="connsiteX6" fmla="*/ 0 w 4208035"/>
              <a:gd name="connsiteY6" fmla="*/ 3529605 h 3621965"/>
              <a:gd name="connsiteX7" fmla="*/ 0 w 4208035"/>
              <a:gd name="connsiteY7" fmla="*/ 92360 h 3621965"/>
              <a:gd name="connsiteX8" fmla="*/ 92360 w 4208035"/>
              <a:gd name="connsiteY8" fmla="*/ 0 h 3621965"/>
              <a:gd name="connsiteX9" fmla="*/ 391471 w 4208035"/>
              <a:gd name="connsiteY9" fmla="*/ 91613 h 3621965"/>
              <a:gd name="connsiteX0" fmla="*/ 3605851 w 4208035"/>
              <a:gd name="connsiteY0" fmla="*/ 2465 h 3621965"/>
              <a:gd name="connsiteX1" fmla="*/ 4115675 w 4208035"/>
              <a:gd name="connsiteY1" fmla="*/ 0 h 3621965"/>
              <a:gd name="connsiteX2" fmla="*/ 4208035 w 4208035"/>
              <a:gd name="connsiteY2" fmla="*/ 92360 h 3621965"/>
              <a:gd name="connsiteX3" fmla="*/ 4208035 w 4208035"/>
              <a:gd name="connsiteY3" fmla="*/ 3529605 h 3621965"/>
              <a:gd name="connsiteX4" fmla="*/ 4115675 w 4208035"/>
              <a:gd name="connsiteY4" fmla="*/ 3621965 h 3621965"/>
              <a:gd name="connsiteX5" fmla="*/ 92360 w 4208035"/>
              <a:gd name="connsiteY5" fmla="*/ 3621965 h 3621965"/>
              <a:gd name="connsiteX6" fmla="*/ 0 w 4208035"/>
              <a:gd name="connsiteY6" fmla="*/ 3529605 h 3621965"/>
              <a:gd name="connsiteX7" fmla="*/ 0 w 4208035"/>
              <a:gd name="connsiteY7" fmla="*/ 92360 h 3621965"/>
              <a:gd name="connsiteX8" fmla="*/ 92360 w 4208035"/>
              <a:gd name="connsiteY8" fmla="*/ 0 h 3621965"/>
              <a:gd name="connsiteX9" fmla="*/ 391471 w 4208035"/>
              <a:gd name="connsiteY9" fmla="*/ 11403 h 3621965"/>
              <a:gd name="connsiteX0" fmla="*/ 3605851 w 4208035"/>
              <a:gd name="connsiteY0" fmla="*/ 7104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471682 w 4208035"/>
              <a:gd name="connsiteY9" fmla="*/ 0 h 3626604"/>
              <a:gd name="connsiteX0" fmla="*/ 3605851 w 4208035"/>
              <a:gd name="connsiteY0" fmla="*/ 7104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 name="connsiteX0" fmla="*/ 3605851 w 4208035"/>
              <a:gd name="connsiteY0" fmla="*/ 7104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 name="connsiteX0" fmla="*/ 3700119 w 4208035"/>
              <a:gd name="connsiteY0" fmla="*/ 16531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 name="connsiteX0" fmla="*/ 3700119 w 4208035"/>
              <a:gd name="connsiteY0" fmla="*/ 16531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 name="connsiteX0" fmla="*/ 3786689 w 4208035"/>
              <a:gd name="connsiteY0" fmla="*/ 54406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 name="connsiteX0" fmla="*/ 3716351 w 4208035"/>
              <a:gd name="connsiteY0" fmla="*/ 11121 h 3626604"/>
              <a:gd name="connsiteX1" fmla="*/ 4115675 w 4208035"/>
              <a:gd name="connsiteY1" fmla="*/ 4639 h 3626604"/>
              <a:gd name="connsiteX2" fmla="*/ 4208035 w 4208035"/>
              <a:gd name="connsiteY2" fmla="*/ 96999 h 3626604"/>
              <a:gd name="connsiteX3" fmla="*/ 4208035 w 4208035"/>
              <a:gd name="connsiteY3" fmla="*/ 3534244 h 3626604"/>
              <a:gd name="connsiteX4" fmla="*/ 4115675 w 4208035"/>
              <a:gd name="connsiteY4" fmla="*/ 3626604 h 3626604"/>
              <a:gd name="connsiteX5" fmla="*/ 92360 w 4208035"/>
              <a:gd name="connsiteY5" fmla="*/ 3626604 h 3626604"/>
              <a:gd name="connsiteX6" fmla="*/ 0 w 4208035"/>
              <a:gd name="connsiteY6" fmla="*/ 3534244 h 3626604"/>
              <a:gd name="connsiteX7" fmla="*/ 0 w 4208035"/>
              <a:gd name="connsiteY7" fmla="*/ 96999 h 3626604"/>
              <a:gd name="connsiteX8" fmla="*/ 92360 w 4208035"/>
              <a:gd name="connsiteY8" fmla="*/ 4639 h 3626604"/>
              <a:gd name="connsiteX9" fmla="*/ 527830 w 4208035"/>
              <a:gd name="connsiteY9" fmla="*/ 0 h 362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035" h="3626604">
                <a:moveTo>
                  <a:pt x="3716351" y="11121"/>
                </a:moveTo>
                <a:lnTo>
                  <a:pt x="4115675" y="4639"/>
                </a:lnTo>
                <a:cubicBezTo>
                  <a:pt x="4166684" y="4639"/>
                  <a:pt x="4208035" y="45990"/>
                  <a:pt x="4208035" y="96999"/>
                </a:cubicBezTo>
                <a:lnTo>
                  <a:pt x="4208035" y="3534244"/>
                </a:lnTo>
                <a:cubicBezTo>
                  <a:pt x="4208035" y="3585253"/>
                  <a:pt x="4166684" y="3626604"/>
                  <a:pt x="4115675" y="3626604"/>
                </a:cubicBezTo>
                <a:lnTo>
                  <a:pt x="92360" y="3626604"/>
                </a:lnTo>
                <a:cubicBezTo>
                  <a:pt x="41351" y="3626604"/>
                  <a:pt x="0" y="3585253"/>
                  <a:pt x="0" y="3534244"/>
                </a:cubicBezTo>
                <a:lnTo>
                  <a:pt x="0" y="96999"/>
                </a:lnTo>
                <a:cubicBezTo>
                  <a:pt x="0" y="45990"/>
                  <a:pt x="41351" y="4639"/>
                  <a:pt x="92360" y="4639"/>
                </a:cubicBezTo>
                <a:lnTo>
                  <a:pt x="527830" y="0"/>
                </a:lnTo>
              </a:path>
            </a:pathLst>
          </a:custGeom>
          <a:solidFill>
            <a:schemeClr val="bg1"/>
          </a:solidFill>
          <a:ln w="28575" cap="rnd">
            <a:solidFill>
              <a:schemeClr val="bg2">
                <a:lumMod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台形 4">
            <a:extLst>
              <a:ext uri="{FF2B5EF4-FFF2-40B4-BE49-F238E27FC236}">
                <a16:creationId xmlns:a16="http://schemas.microsoft.com/office/drawing/2014/main" id="{4D73DC89-AE59-8CD0-28AB-90775915A4CF}"/>
              </a:ext>
            </a:extLst>
          </p:cNvPr>
          <p:cNvSpPr/>
          <p:nvPr/>
        </p:nvSpPr>
        <p:spPr>
          <a:xfrm rot="10800000">
            <a:off x="1868156" y="5484849"/>
            <a:ext cx="6192111" cy="274119"/>
          </a:xfrm>
          <a:prstGeom prst="trapezoid">
            <a:avLst/>
          </a:prstGeom>
          <a:solidFill>
            <a:srgbClr val="F958B1"/>
          </a:solidFill>
          <a:ln w="57150" cap="rnd">
            <a:solidFill>
              <a:srgbClr val="F958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83BBE7F8-CC7F-C761-D47F-F4B5C185BA13}"/>
              </a:ext>
            </a:extLst>
          </p:cNvPr>
          <p:cNvSpPr txBox="1"/>
          <p:nvPr/>
        </p:nvSpPr>
        <p:spPr>
          <a:xfrm>
            <a:off x="2173387" y="5477467"/>
            <a:ext cx="5581650"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charset="-128"/>
                <a:ea typeface="Meiryo" charset="-128"/>
                <a:cs typeface="Meiryo" charset="-128"/>
              </a:rPr>
              <a:t>ヤフーパッケージ </a:t>
            </a:r>
            <a:r>
              <a:rPr lang="ja-JP" altLang="en-US" sz="1400" b="1" dirty="0">
                <a:solidFill>
                  <a:prstClr val="white"/>
                </a:solidFill>
                <a:latin typeface="Meiryo" charset="-128"/>
                <a:ea typeface="Meiryo" charset="-128"/>
                <a:cs typeface="Meiryo" charset="-128"/>
              </a:rPr>
              <a:t>ライト  </a:t>
            </a:r>
            <a:r>
              <a:rPr kumimoji="1" lang="ja-JP" altLang="en-US" sz="1600" b="1" i="0" u="none" strike="noStrike" kern="1200" cap="none" spc="0" normalizeH="0" baseline="0" noProof="0" dirty="0">
                <a:ln>
                  <a:noFill/>
                </a:ln>
                <a:solidFill>
                  <a:prstClr val="white"/>
                </a:solidFill>
                <a:effectLst/>
                <a:uLnTx/>
                <a:uFillTx/>
                <a:latin typeface="Meiryo" charset="-128"/>
                <a:ea typeface="Meiryo" charset="-128"/>
                <a:cs typeface="Meiryo" charset="-128"/>
              </a:rPr>
              <a:t>お値引き</a:t>
            </a:r>
            <a:r>
              <a:rPr kumimoji="1" lang="ja-JP" altLang="en-US" sz="1200" b="1" i="0" u="none" strike="noStrike" kern="1200" cap="none" spc="0" normalizeH="0" baseline="0" noProof="0" dirty="0">
                <a:ln>
                  <a:noFill/>
                </a:ln>
                <a:solidFill>
                  <a:prstClr val="white"/>
                </a:solidFill>
                <a:effectLst/>
                <a:uLnTx/>
                <a:uFillTx/>
                <a:latin typeface="Meiryo" charset="-128"/>
                <a:ea typeface="Meiryo" charset="-128"/>
                <a:cs typeface="Meiryo" charset="-128"/>
              </a:rPr>
              <a:t>について</a:t>
            </a:r>
            <a:endParaRPr kumimoji="1" lang="ja-JP" altLang="en-US" sz="1600" b="1" i="0" u="none" strike="noStrike" kern="1200" cap="none" spc="0" normalizeH="0" baseline="0" noProof="0" dirty="0">
              <a:ln>
                <a:noFill/>
              </a:ln>
              <a:solidFill>
                <a:prstClr val="white"/>
              </a:solidFill>
              <a:effectLst/>
              <a:uLnTx/>
              <a:uFillTx/>
              <a:latin typeface="Meiryo" charset="-128"/>
              <a:ea typeface="Meiryo" charset="-128"/>
              <a:cs typeface="Meiryo" charset="-128"/>
            </a:endParaRPr>
          </a:p>
        </p:txBody>
      </p:sp>
      <p:sp>
        <p:nvSpPr>
          <p:cNvPr id="7" name="テキスト ボックス 6">
            <a:extLst>
              <a:ext uri="{FF2B5EF4-FFF2-40B4-BE49-F238E27FC236}">
                <a16:creationId xmlns:a16="http://schemas.microsoft.com/office/drawing/2014/main" id="{EE58CB05-E57E-189E-CD16-7709BE7B4C0C}"/>
              </a:ext>
            </a:extLst>
          </p:cNvPr>
          <p:cNvSpPr txBox="1"/>
          <p:nvPr/>
        </p:nvSpPr>
        <p:spPr>
          <a:xfrm>
            <a:off x="527389" y="5933385"/>
            <a:ext cx="307026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charset="-128"/>
                <a:ea typeface="Meiryo" charset="-128"/>
                <a:cs typeface="Meiryo" charset="-128"/>
              </a:rPr>
              <a:t>既存の完全データをご入稿</a:t>
            </a:r>
            <a:r>
              <a:rPr kumimoji="1" lang="en-US" altLang="ja-JP" sz="1050" b="1" i="0" u="none" strike="noStrike" kern="1200" cap="none" spc="0" normalizeH="0" baseline="0" noProof="0" dirty="0">
                <a:ln>
                  <a:noFill/>
                </a:ln>
                <a:solidFill>
                  <a:prstClr val="black"/>
                </a:solidFill>
                <a:effectLst/>
                <a:uLnTx/>
                <a:uFillTx/>
                <a:latin typeface="Meiryo" charset="-128"/>
                <a:ea typeface="Meiryo" charset="-128"/>
                <a:cs typeface="Meiryo" charset="-128"/>
              </a:rPr>
              <a:t>/</a:t>
            </a:r>
            <a:r>
              <a:rPr kumimoji="1" lang="ja-JP" altLang="en-US" sz="1050" b="1" i="0" u="none" strike="noStrike" kern="1200" cap="none" spc="0" normalizeH="0" baseline="0" noProof="0" dirty="0">
                <a:ln>
                  <a:noFill/>
                </a:ln>
                <a:solidFill>
                  <a:prstClr val="black"/>
                </a:solidFill>
                <a:effectLst/>
                <a:uLnTx/>
                <a:uFillTx/>
                <a:latin typeface="Meiryo" charset="-128"/>
                <a:ea typeface="Meiryo" charset="-128"/>
                <a:cs typeface="Meiryo" charset="-128"/>
              </a:rPr>
              <a:t>流用する場合</a:t>
            </a:r>
          </a:p>
        </p:txBody>
      </p:sp>
      <p:cxnSp>
        <p:nvCxnSpPr>
          <p:cNvPr id="8" name="直線コネクタ 7">
            <a:extLst>
              <a:ext uri="{FF2B5EF4-FFF2-40B4-BE49-F238E27FC236}">
                <a16:creationId xmlns:a16="http://schemas.microsoft.com/office/drawing/2014/main" id="{B746895A-D382-AFC7-97BC-D263DC5F8D7C}"/>
              </a:ext>
            </a:extLst>
          </p:cNvPr>
          <p:cNvCxnSpPr>
            <a:cxnSpLocks/>
          </p:cNvCxnSpPr>
          <p:nvPr/>
        </p:nvCxnSpPr>
        <p:spPr>
          <a:xfrm>
            <a:off x="5444920" y="5855301"/>
            <a:ext cx="0" cy="375511"/>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3FCA36DE-4D66-4C7B-8AE4-93134B6277C0}"/>
              </a:ext>
            </a:extLst>
          </p:cNvPr>
          <p:cNvSpPr txBox="1"/>
          <p:nvPr/>
        </p:nvSpPr>
        <p:spPr>
          <a:xfrm>
            <a:off x="5478787" y="5792520"/>
            <a:ext cx="3920111" cy="509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適用条件</a:t>
            </a:r>
            <a:r>
              <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・媒体規定に沿った完全データをご入稿頂く場合</a:t>
            </a:r>
            <a:endPar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・チラシビジョンで制作した動画やバナーを加工することなく流用</a:t>
            </a:r>
            <a:r>
              <a:rPr kumimoji="1" lang="ja-JP" altLang="en-US" sz="7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する場合</a:t>
            </a:r>
            <a:endPar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13" name="正方形/長方形 12">
            <a:extLst>
              <a:ext uri="{FF2B5EF4-FFF2-40B4-BE49-F238E27FC236}">
                <a16:creationId xmlns:a16="http://schemas.microsoft.com/office/drawing/2014/main" id="{6EB4EC65-D6FD-6D1B-72F2-98C77DD9BC4F}"/>
              </a:ext>
            </a:extLst>
          </p:cNvPr>
          <p:cNvSpPr/>
          <p:nvPr/>
        </p:nvSpPr>
        <p:spPr>
          <a:xfrm>
            <a:off x="3493210" y="5883170"/>
            <a:ext cx="1574092" cy="338554"/>
          </a:xfrm>
          <a:prstGeom prst="rect">
            <a:avLst/>
          </a:prstGeom>
        </p:spPr>
        <p:txBody>
          <a:bodyPr wrap="square">
            <a:spAutoFit/>
          </a:bodyPr>
          <a:lstStyle/>
          <a:p>
            <a:pPr marL="0" marR="0" lvl="0" indent="0" algn="l" defTabSz="990570" rtl="0" eaLnBrk="1" fontAlgn="auto" latinLnBrk="0" hangingPunct="1">
              <a:lnSpc>
                <a:spcPct val="100000"/>
              </a:lnSpc>
              <a:spcBef>
                <a:spcPct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rPr>
              <a:t>-100,000</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rPr>
              <a:t>円</a:t>
            </a:r>
            <a:r>
              <a:rPr kumimoji="1" lang="ja-JP" altLang="en-US"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rPr>
              <a:t>（税別）</a:t>
            </a: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Hiragino Kaku Gothic StdN W8" charset="-128"/>
            </a:endParaRPr>
          </a:p>
        </p:txBody>
      </p:sp>
      <p:sp>
        <p:nvSpPr>
          <p:cNvPr id="14" name="三角形 1">
            <a:extLst>
              <a:ext uri="{FF2B5EF4-FFF2-40B4-BE49-F238E27FC236}">
                <a16:creationId xmlns:a16="http://schemas.microsoft.com/office/drawing/2014/main" id="{8AE06F21-FA99-ACF5-7BE7-84AC4A4C10C4}"/>
              </a:ext>
            </a:extLst>
          </p:cNvPr>
          <p:cNvSpPr/>
          <p:nvPr/>
        </p:nvSpPr>
        <p:spPr>
          <a:xfrm rot="5400000">
            <a:off x="3287256" y="6002072"/>
            <a:ext cx="175692" cy="7622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1215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角丸四角形 139">
            <a:extLst>
              <a:ext uri="{FF2B5EF4-FFF2-40B4-BE49-F238E27FC236}">
                <a16:creationId xmlns:a16="http://schemas.microsoft.com/office/drawing/2014/main" id="{F5A9936F-D251-9A4F-B0F8-FF85670E33C2}"/>
              </a:ext>
            </a:extLst>
          </p:cNvPr>
          <p:cNvSpPr/>
          <p:nvPr/>
        </p:nvSpPr>
        <p:spPr>
          <a:xfrm>
            <a:off x="6989085" y="3941591"/>
            <a:ext cx="2160000" cy="2425269"/>
          </a:xfrm>
          <a:prstGeom prst="roundRect">
            <a:avLst>
              <a:gd name="adj" fmla="val 6108"/>
            </a:avLst>
          </a:prstGeom>
          <a:gradFill>
            <a:gsLst>
              <a:gs pos="3000">
                <a:schemeClr val="accent6">
                  <a:lumMod val="20000"/>
                  <a:lumOff val="80000"/>
                </a:schemeClr>
              </a:gs>
              <a:gs pos="22000">
                <a:schemeClr val="bg1"/>
              </a:gs>
            </a:gsLst>
            <a:lin ang="16200000" scaled="1"/>
          </a:gradFill>
          <a:ln w="41275">
            <a:solidFill>
              <a:srgbClr val="53932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 name="角丸四角形 139">
            <a:extLst>
              <a:ext uri="{FF2B5EF4-FFF2-40B4-BE49-F238E27FC236}">
                <a16:creationId xmlns:a16="http://schemas.microsoft.com/office/drawing/2014/main" id="{9C8EAD33-04B8-124C-A26F-1BFEE53BA867}"/>
              </a:ext>
            </a:extLst>
          </p:cNvPr>
          <p:cNvSpPr/>
          <p:nvPr/>
        </p:nvSpPr>
        <p:spPr>
          <a:xfrm>
            <a:off x="2974933" y="3941591"/>
            <a:ext cx="3890316" cy="2425269"/>
          </a:xfrm>
          <a:prstGeom prst="roundRect">
            <a:avLst>
              <a:gd name="adj" fmla="val 5589"/>
            </a:avLst>
          </a:prstGeom>
          <a:gradFill>
            <a:gsLst>
              <a:gs pos="3000">
                <a:srgbClr val="E1D0DE"/>
              </a:gs>
              <a:gs pos="22000">
                <a:schemeClr val="bg1"/>
              </a:gs>
            </a:gsLst>
            <a:lin ang="16200000" scaled="1"/>
          </a:gradFill>
          <a:ln w="41275">
            <a:solidFill>
              <a:srgbClr val="80367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6" name="図 25">
            <a:extLst>
              <a:ext uri="{FF2B5EF4-FFF2-40B4-BE49-F238E27FC236}">
                <a16:creationId xmlns:a16="http://schemas.microsoft.com/office/drawing/2014/main" id="{58E67368-B89C-5049-A6C3-E230ADA682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08265" y="4614359"/>
            <a:ext cx="1144776" cy="1620000"/>
          </a:xfrm>
          <a:prstGeom prst="rect">
            <a:avLst/>
          </a:prstGeom>
          <a:solidFill>
            <a:schemeClr val="bg1"/>
          </a:solidFill>
          <a:ln>
            <a:solidFill>
              <a:schemeClr val="bg1">
                <a:lumMod val="50000"/>
              </a:schemeClr>
            </a:solidFill>
          </a:ln>
        </p:spPr>
      </p:pic>
      <p:pic>
        <p:nvPicPr>
          <p:cNvPr id="27" name="図 26">
            <a:extLst>
              <a:ext uri="{FF2B5EF4-FFF2-40B4-BE49-F238E27FC236}">
                <a16:creationId xmlns:a16="http://schemas.microsoft.com/office/drawing/2014/main" id="{4995739A-CB8F-A341-B143-7A48170B9A5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648" r="4778"/>
          <a:stretch/>
        </p:blipFill>
        <p:spPr>
          <a:xfrm>
            <a:off x="3469318" y="4614359"/>
            <a:ext cx="1048614" cy="1620000"/>
          </a:xfrm>
          <a:prstGeom prst="rect">
            <a:avLst/>
          </a:prstGeom>
          <a:solidFill>
            <a:schemeClr val="bg1"/>
          </a:solidFill>
          <a:ln>
            <a:solidFill>
              <a:schemeClr val="bg1">
                <a:lumMod val="50000"/>
              </a:schemeClr>
            </a:solidFill>
          </a:ln>
        </p:spPr>
      </p:pic>
      <p:pic>
        <p:nvPicPr>
          <p:cNvPr id="76" name="図 75">
            <a:extLst>
              <a:ext uri="{FF2B5EF4-FFF2-40B4-BE49-F238E27FC236}">
                <a16:creationId xmlns:a16="http://schemas.microsoft.com/office/drawing/2014/main" id="{C5961AD3-E048-F645-935E-FAA639F8C24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2056" t="3036" r="9841" b="15574"/>
          <a:stretch/>
        </p:blipFill>
        <p:spPr>
          <a:xfrm>
            <a:off x="7555582" y="4614359"/>
            <a:ext cx="1098564" cy="1620000"/>
          </a:xfrm>
          <a:prstGeom prst="rect">
            <a:avLst/>
          </a:prstGeom>
          <a:solidFill>
            <a:schemeClr val="bg1"/>
          </a:solidFill>
          <a:ln>
            <a:solidFill>
              <a:schemeClr val="bg1">
                <a:lumMod val="50000"/>
              </a:schemeClr>
            </a:solidFill>
          </a:ln>
        </p:spPr>
      </p:pic>
      <p:sp>
        <p:nvSpPr>
          <p:cNvPr id="28" name="角丸四角形 139">
            <a:extLst>
              <a:ext uri="{FF2B5EF4-FFF2-40B4-BE49-F238E27FC236}">
                <a16:creationId xmlns:a16="http://schemas.microsoft.com/office/drawing/2014/main" id="{CF446C97-39E0-574A-98F9-DBA73A8BCA96}"/>
              </a:ext>
            </a:extLst>
          </p:cNvPr>
          <p:cNvSpPr/>
          <p:nvPr/>
        </p:nvSpPr>
        <p:spPr>
          <a:xfrm>
            <a:off x="700285" y="3941591"/>
            <a:ext cx="2160000" cy="2425269"/>
          </a:xfrm>
          <a:prstGeom prst="roundRect">
            <a:avLst>
              <a:gd name="adj" fmla="val 6570"/>
            </a:avLst>
          </a:prstGeom>
          <a:gradFill>
            <a:gsLst>
              <a:gs pos="3000">
                <a:srgbClr val="CEE4EB"/>
              </a:gs>
              <a:gs pos="22000">
                <a:schemeClr val="bg1"/>
              </a:gs>
            </a:gsLst>
            <a:lin ang="16200000" scaled="1"/>
          </a:gradFill>
          <a:ln w="41275">
            <a:solidFill>
              <a:srgbClr val="5AACB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65" name="図 64">
            <a:extLst>
              <a:ext uri="{FF2B5EF4-FFF2-40B4-BE49-F238E27FC236}">
                <a16:creationId xmlns:a16="http://schemas.microsoft.com/office/drawing/2014/main" id="{2F468804-CE20-3548-A991-B5E64EDDE6B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3080" t="1791"/>
          <a:stretch/>
        </p:blipFill>
        <p:spPr>
          <a:xfrm>
            <a:off x="1163536" y="4614359"/>
            <a:ext cx="1222716" cy="1620000"/>
          </a:xfrm>
          <a:prstGeom prst="rect">
            <a:avLst/>
          </a:prstGeom>
          <a:solidFill>
            <a:schemeClr val="bg1"/>
          </a:solidFill>
          <a:ln>
            <a:solidFill>
              <a:schemeClr val="bg1">
                <a:lumMod val="50000"/>
              </a:schemeClr>
            </a:solidFill>
          </a:ln>
        </p:spPr>
      </p:pic>
      <p:sp>
        <p:nvSpPr>
          <p:cNvPr id="52" name="テキスト ボックス 51">
            <a:extLst>
              <a:ext uri="{FF2B5EF4-FFF2-40B4-BE49-F238E27FC236}">
                <a16:creationId xmlns:a16="http://schemas.microsoft.com/office/drawing/2014/main" id="{F395BD38-9F50-F440-909F-702D356EEB51}"/>
              </a:ext>
            </a:extLst>
          </p:cNvPr>
          <p:cNvSpPr txBox="1"/>
          <p:nvPr/>
        </p:nvSpPr>
        <p:spPr>
          <a:xfrm>
            <a:off x="938831" y="5680361"/>
            <a:ext cx="1584131" cy="553998"/>
          </a:xfrm>
          <a:prstGeom prst="rect">
            <a:avLst/>
          </a:prstGeom>
          <a:solidFill>
            <a:schemeClr val="bg1">
              <a:lumMod val="85000"/>
              <a:alpha val="70000"/>
            </a:schemeClr>
          </a:solidFill>
        </p:spPr>
        <p:txBody>
          <a:bodyPr wrap="square" rtlCol="0">
            <a:spAutoFit/>
          </a:bodyPr>
          <a:lstStyle/>
          <a:p>
            <a:r>
              <a:rPr kumimoji="1" lang="en-US" altLang="ja-JP" sz="1200" b="1" dirty="0">
                <a:latin typeface="Meiryo" charset="-128"/>
                <a:ea typeface="Meiryo" charset="-128"/>
                <a:cs typeface="Meiryo" charset="-128"/>
              </a:rPr>
              <a:t>※</a:t>
            </a:r>
            <a:r>
              <a:rPr kumimoji="1" lang="ja-JP" altLang="en-US" sz="1200" b="1">
                <a:latin typeface="Meiryo" charset="-128"/>
                <a:ea typeface="Meiryo" charset="-128"/>
                <a:cs typeface="Meiryo" charset="-128"/>
              </a:rPr>
              <a:t>イメージ</a:t>
            </a:r>
            <a:r>
              <a:rPr lang="ja-JP" altLang="en-US" sz="1200" b="1">
                <a:latin typeface="Meiryo" charset="-128"/>
                <a:ea typeface="Meiryo" charset="-128"/>
                <a:cs typeface="Meiryo" charset="-128"/>
              </a:rPr>
              <a:t>　</a:t>
            </a:r>
            <a:endParaRPr lang="en-US" altLang="ja-JP" sz="1200" b="1" dirty="0">
              <a:latin typeface="Meiryo" charset="-128"/>
              <a:ea typeface="Meiryo" charset="-128"/>
              <a:cs typeface="Meiryo" charset="-128"/>
            </a:endParaRPr>
          </a:p>
          <a:p>
            <a:r>
              <a:rPr kumimoji="1" lang="ja-JP" altLang="en-US" sz="900" b="1">
                <a:latin typeface="Meiryo" charset="-128"/>
                <a:ea typeface="Meiryo" charset="-128"/>
                <a:cs typeface="Meiryo" charset="-128"/>
              </a:rPr>
              <a:t>　</a:t>
            </a:r>
            <a:r>
              <a:rPr kumimoji="1" lang="ja-JP" altLang="en-US" sz="900">
                <a:latin typeface="Meiryo" charset="-128"/>
                <a:ea typeface="Meiryo" charset="-128"/>
                <a:cs typeface="Meiryo" charset="-128"/>
              </a:rPr>
              <a:t>放送局によって</a:t>
            </a:r>
            <a:endParaRPr kumimoji="1" lang="en-US" altLang="ja-JP" sz="900" dirty="0">
              <a:latin typeface="Meiryo" charset="-128"/>
              <a:ea typeface="Meiryo" charset="-128"/>
              <a:cs typeface="Meiryo" charset="-128"/>
            </a:endParaRPr>
          </a:p>
          <a:p>
            <a:r>
              <a:rPr kumimoji="1" lang="ja-JP" altLang="en-US" sz="900">
                <a:latin typeface="Meiryo" charset="-128"/>
                <a:ea typeface="Meiryo" charset="-128"/>
                <a:cs typeface="Meiryo" charset="-128"/>
              </a:rPr>
              <a:t>　仕様が若干</a:t>
            </a:r>
            <a:r>
              <a:rPr lang="ja-JP" altLang="en-US" sz="900">
                <a:latin typeface="Meiryo" charset="-128"/>
                <a:ea typeface="Meiryo" charset="-128"/>
                <a:cs typeface="Meiryo" charset="-128"/>
              </a:rPr>
              <a:t>異なります。</a:t>
            </a:r>
            <a:endParaRPr kumimoji="1" lang="en-US" altLang="ja-JP" sz="1200" dirty="0">
              <a:latin typeface="Meiryo" charset="-128"/>
              <a:ea typeface="Meiryo" charset="-128"/>
              <a:cs typeface="Meiryo" charset="-128"/>
            </a:endParaRPr>
          </a:p>
        </p:txBody>
      </p:sp>
      <p:sp>
        <p:nvSpPr>
          <p:cNvPr id="66" name="角丸四角形 139">
            <a:extLst>
              <a:ext uri="{FF2B5EF4-FFF2-40B4-BE49-F238E27FC236}">
                <a16:creationId xmlns:a16="http://schemas.microsoft.com/office/drawing/2014/main" id="{1161CF8C-21FF-3943-96CD-46C265651549}"/>
              </a:ext>
            </a:extLst>
          </p:cNvPr>
          <p:cNvSpPr/>
          <p:nvPr/>
        </p:nvSpPr>
        <p:spPr>
          <a:xfrm>
            <a:off x="2678593" y="1002096"/>
            <a:ext cx="4494805" cy="2403849"/>
          </a:xfrm>
          <a:prstGeom prst="roundRect">
            <a:avLst>
              <a:gd name="adj" fmla="val 6018"/>
            </a:avLst>
          </a:prstGeom>
          <a:gradFill>
            <a:gsLst>
              <a:gs pos="3000">
                <a:srgbClr val="FFE6E3"/>
              </a:gs>
              <a:gs pos="22000">
                <a:schemeClr val="bg1"/>
              </a:gs>
            </a:gsLst>
            <a:lin ang="16200000" scaled="1"/>
          </a:gradFill>
          <a:ln w="41275">
            <a:solidFill>
              <a:srgbClr val="E3010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 name="十字形 66">
            <a:extLst>
              <a:ext uri="{FF2B5EF4-FFF2-40B4-BE49-F238E27FC236}">
                <a16:creationId xmlns:a16="http://schemas.microsoft.com/office/drawing/2014/main" id="{11A1B870-8FB6-FA47-97DE-02AFA3348046}"/>
              </a:ext>
            </a:extLst>
          </p:cNvPr>
          <p:cNvSpPr/>
          <p:nvPr/>
        </p:nvSpPr>
        <p:spPr>
          <a:xfrm>
            <a:off x="4680695" y="3302646"/>
            <a:ext cx="514412" cy="525781"/>
          </a:xfrm>
          <a:prstGeom prst="plus">
            <a:avLst>
              <a:gd name="adj" fmla="val 34297"/>
            </a:avLst>
          </a:prstGeom>
          <a:solidFill>
            <a:schemeClr val="tx1">
              <a:lumMod val="75000"/>
              <a:lumOff val="25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2000" b="0" i="0" u="none" strike="noStrike" kern="0" cap="none" spc="0" normalizeH="0" baseline="0" noProof="0">
              <a:ln>
                <a:noFill/>
              </a:ln>
              <a:solidFill>
                <a:srgbClr val="FFFFFF"/>
              </a:solidFill>
              <a:effectLst/>
              <a:uLnTx/>
              <a:uFillTx/>
              <a:latin typeface="Arial"/>
              <a:ea typeface="ＭＳ Ｐゴシック" panose="020B0600070205080204" pitchFamily="34" charset="-128"/>
              <a:cs typeface="+mn-cs"/>
              <a:sym typeface="Arial"/>
            </a:endParaRPr>
          </a:p>
        </p:txBody>
      </p:sp>
      <p:sp>
        <p:nvSpPr>
          <p:cNvPr id="4" name="テキスト ボックス 3">
            <a:extLst>
              <a:ext uri="{FF2B5EF4-FFF2-40B4-BE49-F238E27FC236}">
                <a16:creationId xmlns:a16="http://schemas.microsoft.com/office/drawing/2014/main" id="{8A6A9AE9-AA45-2A49-AC18-1EB6A177F9B4}"/>
              </a:ext>
            </a:extLst>
          </p:cNvPr>
          <p:cNvSpPr txBox="1"/>
          <p:nvPr/>
        </p:nvSpPr>
        <p:spPr>
          <a:xfrm>
            <a:off x="7204832" y="3056183"/>
            <a:ext cx="2083978" cy="369332"/>
          </a:xfrm>
          <a:prstGeom prst="rect">
            <a:avLst/>
          </a:prstGeom>
          <a:noFill/>
        </p:spPr>
        <p:txBody>
          <a:bodyPr wrap="square" rtlCol="0">
            <a:spAutoFit/>
          </a:bodyPr>
          <a:lstStyle/>
          <a:p>
            <a:r>
              <a:rPr kumimoji="1" lang="en-US" altLang="ja-JP" sz="900" dirty="0">
                <a:solidFill>
                  <a:srgbClr val="FF0000"/>
                </a:solidFill>
                <a:latin typeface="Meiryo" panose="020B0604030504040204" pitchFamily="34" charset="-128"/>
                <a:ea typeface="Meiryo" panose="020B0604030504040204" pitchFamily="34" charset="-128"/>
              </a:rPr>
              <a:t>※</a:t>
            </a:r>
            <a:r>
              <a:rPr lang="ja-JP" altLang="en-US" sz="900" dirty="0">
                <a:solidFill>
                  <a:srgbClr val="FF0000"/>
                </a:solidFill>
                <a:latin typeface="Meiryo" panose="020B0604030504040204" pitchFamily="34" charset="-128"/>
                <a:ea typeface="Meiryo" panose="020B0604030504040204" pitchFamily="34" charset="-128"/>
              </a:rPr>
              <a:t>レポート</a:t>
            </a:r>
            <a:r>
              <a:rPr kumimoji="1" lang="ja-JP" altLang="en-US" sz="900" dirty="0">
                <a:solidFill>
                  <a:srgbClr val="FF0000"/>
                </a:solidFill>
                <a:latin typeface="Meiryo" panose="020B0604030504040204" pitchFamily="34" charset="-128"/>
                <a:ea typeface="Meiryo" panose="020B0604030504040204" pitchFamily="34" charset="-128"/>
              </a:rPr>
              <a:t>の仕様は</a:t>
            </a:r>
            <a:endParaRPr kumimoji="1" lang="en-US" altLang="ja-JP" sz="900" dirty="0">
              <a:solidFill>
                <a:srgbClr val="FF0000"/>
              </a:solidFill>
              <a:latin typeface="Meiryo" panose="020B0604030504040204" pitchFamily="34" charset="-128"/>
              <a:ea typeface="Meiryo" panose="020B0604030504040204" pitchFamily="34" charset="-128"/>
            </a:endParaRPr>
          </a:p>
          <a:p>
            <a:r>
              <a:rPr kumimoji="1" lang="ja-JP" altLang="en-US" sz="900" dirty="0">
                <a:solidFill>
                  <a:srgbClr val="FF0000"/>
                </a:solidFill>
                <a:latin typeface="Meiryo" panose="020B0604030504040204" pitchFamily="34" charset="-128"/>
                <a:ea typeface="Meiryo" panose="020B0604030504040204" pitchFamily="34" charset="-128"/>
              </a:rPr>
              <a:t>　変更になる可能性がございます。</a:t>
            </a:r>
          </a:p>
        </p:txBody>
      </p:sp>
      <p:sp>
        <p:nvSpPr>
          <p:cNvPr id="49" name="台形 48">
            <a:extLst>
              <a:ext uri="{FF2B5EF4-FFF2-40B4-BE49-F238E27FC236}">
                <a16:creationId xmlns:a16="http://schemas.microsoft.com/office/drawing/2014/main" id="{0A16F726-07F4-1847-9FCF-B54A19D1725D}"/>
              </a:ext>
            </a:extLst>
          </p:cNvPr>
          <p:cNvSpPr/>
          <p:nvPr/>
        </p:nvSpPr>
        <p:spPr>
          <a:xfrm rot="10800000">
            <a:off x="4931949" y="884899"/>
            <a:ext cx="1332000" cy="252000"/>
          </a:xfrm>
          <a:prstGeom prst="trapezoid">
            <a:avLst/>
          </a:prstGeom>
          <a:solidFill>
            <a:srgbClr val="F958B1"/>
          </a:solidFill>
          <a:ln w="57150" cap="rnd">
            <a:solidFill>
              <a:schemeClr val="bg1"/>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003487B5-8642-414B-84D2-9E0CFD722553}"/>
              </a:ext>
            </a:extLst>
          </p:cNvPr>
          <p:cNvSpPr/>
          <p:nvPr/>
        </p:nvSpPr>
        <p:spPr>
          <a:xfrm>
            <a:off x="2841873" y="1205307"/>
            <a:ext cx="1980000" cy="288000"/>
          </a:xfrm>
          <a:prstGeom prst="rect">
            <a:avLst/>
          </a:prstGeom>
          <a:solidFill>
            <a:schemeClr val="tx1"/>
          </a:solidFill>
          <a:ln>
            <a:noFill/>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b="1">
                <a:solidFill>
                  <a:schemeClr val="bg1"/>
                </a:solidFill>
                <a:latin typeface="Meiryo" charset="-128"/>
                <a:ea typeface="Meiryo" charset="-128"/>
                <a:cs typeface="Meiryo" charset="-128"/>
              </a:rPr>
              <a:t>実績レポート</a:t>
            </a:r>
            <a:endParaRPr lang="ja-JP" altLang="en-US" sz="1400" b="1" dirty="0">
              <a:solidFill>
                <a:schemeClr val="bg1"/>
              </a:solidFill>
              <a:latin typeface="Meiryo" charset="-128"/>
              <a:ea typeface="Meiryo" charset="-128"/>
              <a:cs typeface="Meiryo" charset="-128"/>
            </a:endParaRPr>
          </a:p>
        </p:txBody>
      </p:sp>
      <p:sp>
        <p:nvSpPr>
          <p:cNvPr id="84" name="テキスト ボックス 83">
            <a:extLst>
              <a:ext uri="{FF2B5EF4-FFF2-40B4-BE49-F238E27FC236}">
                <a16:creationId xmlns:a16="http://schemas.microsoft.com/office/drawing/2014/main" id="{6BEC0A0A-286F-8942-886D-F7DE3162B181}"/>
              </a:ext>
            </a:extLst>
          </p:cNvPr>
          <p:cNvSpPr txBox="1"/>
          <p:nvPr/>
        </p:nvSpPr>
        <p:spPr>
          <a:xfrm>
            <a:off x="4932771" y="900640"/>
            <a:ext cx="131227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900" b="1" i="0" u="none" strike="noStrike" kern="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ヤフーパッケージ</a:t>
            </a:r>
            <a:r>
              <a:rPr kumimoji="0" lang="en-US" altLang="ja-JP" sz="9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 </a:t>
            </a:r>
            <a:r>
              <a:rPr kumimoji="0" lang="ja-JP" altLang="en-US" sz="900" b="1" i="0" u="none" strike="noStrike" kern="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ライト</a:t>
            </a:r>
            <a:endParaRPr kumimoji="0" lang="ja-JP" altLang="en-US" sz="9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endParaRPr>
          </a:p>
        </p:txBody>
      </p:sp>
      <p:sp>
        <p:nvSpPr>
          <p:cNvPr id="57" name="正方形/長方形 56">
            <a:extLst>
              <a:ext uri="{FF2B5EF4-FFF2-40B4-BE49-F238E27FC236}">
                <a16:creationId xmlns:a16="http://schemas.microsoft.com/office/drawing/2014/main" id="{FA6E18AE-F3D9-7C4B-8662-997804135AB0}"/>
              </a:ext>
            </a:extLst>
          </p:cNvPr>
          <p:cNvSpPr/>
          <p:nvPr/>
        </p:nvSpPr>
        <p:spPr>
          <a:xfrm>
            <a:off x="5000395" y="1205307"/>
            <a:ext cx="1980000" cy="288000"/>
          </a:xfrm>
          <a:prstGeom prst="rect">
            <a:avLst/>
          </a:prstGeom>
          <a:solidFill>
            <a:schemeClr val="tx1"/>
          </a:solidFill>
          <a:ln>
            <a:noFill/>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b="1">
                <a:solidFill>
                  <a:schemeClr val="bg1"/>
                </a:solidFill>
                <a:latin typeface="Meiryo" charset="-128"/>
                <a:ea typeface="Meiryo" charset="-128"/>
                <a:cs typeface="Meiryo" charset="-128"/>
              </a:rPr>
              <a:t>分析レポート</a:t>
            </a:r>
            <a:endParaRPr lang="ja-JP" altLang="en-US" sz="1400" b="1" dirty="0">
              <a:solidFill>
                <a:schemeClr val="bg1"/>
              </a:solidFill>
              <a:latin typeface="Meiryo" charset="-128"/>
              <a:ea typeface="Meiryo" charset="-128"/>
              <a:cs typeface="Meiryo" charset="-128"/>
            </a:endParaRPr>
          </a:p>
        </p:txBody>
      </p:sp>
      <p:sp>
        <p:nvSpPr>
          <p:cNvPr id="58" name="テキスト ボックス 57">
            <a:extLst>
              <a:ext uri="{FF2B5EF4-FFF2-40B4-BE49-F238E27FC236}">
                <a16:creationId xmlns:a16="http://schemas.microsoft.com/office/drawing/2014/main" id="{4094D46C-9356-8F46-A294-1290306AF039}"/>
              </a:ext>
            </a:extLst>
          </p:cNvPr>
          <p:cNvSpPr txBox="1"/>
          <p:nvPr/>
        </p:nvSpPr>
        <p:spPr>
          <a:xfrm>
            <a:off x="3198026" y="5680361"/>
            <a:ext cx="1584131" cy="553998"/>
          </a:xfrm>
          <a:prstGeom prst="rect">
            <a:avLst/>
          </a:prstGeom>
          <a:solidFill>
            <a:schemeClr val="bg1">
              <a:lumMod val="85000"/>
              <a:alpha val="70000"/>
            </a:schemeClr>
          </a:solidFill>
        </p:spPr>
        <p:txBody>
          <a:bodyPr wrap="square" rtlCol="0">
            <a:spAutoFit/>
          </a:bodyPr>
          <a:lstStyle/>
          <a:p>
            <a:r>
              <a:rPr kumimoji="1" lang="en-US" altLang="ja-JP" sz="1200" b="1" dirty="0">
                <a:latin typeface="Meiryo" charset="-128"/>
                <a:ea typeface="Meiryo" charset="-128"/>
                <a:cs typeface="Meiryo" charset="-128"/>
              </a:rPr>
              <a:t>※</a:t>
            </a:r>
            <a:r>
              <a:rPr kumimoji="1" lang="ja-JP" altLang="en-US" sz="1200" b="1">
                <a:latin typeface="Meiryo" charset="-128"/>
                <a:ea typeface="Meiryo" charset="-128"/>
                <a:cs typeface="Meiryo" charset="-128"/>
              </a:rPr>
              <a:t>イメージ</a:t>
            </a:r>
            <a:r>
              <a:rPr lang="ja-JP" altLang="en-US" sz="1200" b="1">
                <a:latin typeface="Meiryo" charset="-128"/>
                <a:ea typeface="Meiryo" charset="-128"/>
                <a:cs typeface="Meiryo" charset="-128"/>
              </a:rPr>
              <a:t>　</a:t>
            </a:r>
            <a:endParaRPr lang="en-US" altLang="ja-JP" sz="1200" b="1" dirty="0">
              <a:latin typeface="Meiryo" charset="-128"/>
              <a:ea typeface="Meiryo" charset="-128"/>
              <a:cs typeface="Meiryo" charset="-128"/>
            </a:endParaRPr>
          </a:p>
          <a:p>
            <a:r>
              <a:rPr kumimoji="1" lang="ja-JP" altLang="en-US" sz="900">
                <a:latin typeface="Meiryo" charset="-128"/>
                <a:ea typeface="Meiryo" charset="-128"/>
                <a:cs typeface="Meiryo" charset="-128"/>
              </a:rPr>
              <a:t>　</a:t>
            </a:r>
            <a:r>
              <a:rPr lang="ja-JP" altLang="en-US" sz="900">
                <a:latin typeface="Meiryo" charset="-128"/>
                <a:ea typeface="Meiryo" charset="-128"/>
                <a:cs typeface="Meiryo" charset="-128"/>
              </a:rPr>
              <a:t>出稿媒体</a:t>
            </a:r>
            <a:r>
              <a:rPr kumimoji="1" lang="ja-JP" altLang="en-US" sz="900">
                <a:latin typeface="Meiryo" charset="-128"/>
                <a:ea typeface="Meiryo" charset="-128"/>
                <a:cs typeface="Meiryo" charset="-128"/>
              </a:rPr>
              <a:t>によって</a:t>
            </a:r>
            <a:endParaRPr kumimoji="1" lang="en-US" altLang="ja-JP" sz="900" dirty="0">
              <a:latin typeface="Meiryo" charset="-128"/>
              <a:ea typeface="Meiryo" charset="-128"/>
              <a:cs typeface="Meiryo" charset="-128"/>
            </a:endParaRPr>
          </a:p>
          <a:p>
            <a:r>
              <a:rPr kumimoji="1" lang="ja-JP" altLang="en-US" sz="900">
                <a:latin typeface="Meiryo" charset="-128"/>
                <a:ea typeface="Meiryo" charset="-128"/>
                <a:cs typeface="Meiryo" charset="-128"/>
              </a:rPr>
              <a:t>　仕様が若干</a:t>
            </a:r>
            <a:r>
              <a:rPr lang="ja-JP" altLang="en-US" sz="900">
                <a:latin typeface="Meiryo" charset="-128"/>
                <a:ea typeface="Meiryo" charset="-128"/>
                <a:cs typeface="Meiryo" charset="-128"/>
              </a:rPr>
              <a:t>異なります。</a:t>
            </a:r>
            <a:endParaRPr kumimoji="1" lang="en-US" altLang="ja-JP" sz="1200" dirty="0">
              <a:latin typeface="Meiryo" charset="-128"/>
              <a:ea typeface="Meiryo" charset="-128"/>
              <a:cs typeface="Meiryo" charset="-128"/>
            </a:endParaRPr>
          </a:p>
        </p:txBody>
      </p:sp>
      <p:sp>
        <p:nvSpPr>
          <p:cNvPr id="59" name="台形 58">
            <a:extLst>
              <a:ext uri="{FF2B5EF4-FFF2-40B4-BE49-F238E27FC236}">
                <a16:creationId xmlns:a16="http://schemas.microsoft.com/office/drawing/2014/main" id="{A3760AB0-192F-2046-B433-436F1622B89F}"/>
              </a:ext>
            </a:extLst>
          </p:cNvPr>
          <p:cNvSpPr/>
          <p:nvPr/>
        </p:nvSpPr>
        <p:spPr>
          <a:xfrm rot="10800000">
            <a:off x="1171713" y="3843597"/>
            <a:ext cx="1332000" cy="252000"/>
          </a:xfrm>
          <a:prstGeom prst="trapezoid">
            <a:avLst/>
          </a:prstGeom>
          <a:solidFill>
            <a:srgbClr val="65B5C3"/>
          </a:solidFill>
          <a:ln w="57150" cap="rnd">
            <a:solidFill>
              <a:schemeClr val="bg1"/>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7044B4D0-E654-6941-B938-353E57091BC3}"/>
              </a:ext>
            </a:extLst>
          </p:cNvPr>
          <p:cNvSpPr txBox="1"/>
          <p:nvPr/>
        </p:nvSpPr>
        <p:spPr>
          <a:xfrm>
            <a:off x="1192764" y="3850121"/>
            <a:ext cx="1312278" cy="261610"/>
          </a:xfrm>
          <a:prstGeom prst="rect">
            <a:avLst/>
          </a:prstGeom>
          <a:noFill/>
        </p:spPr>
        <p:txBody>
          <a:bodyPr wrap="square" rtlCol="0">
            <a:spAutoFit/>
          </a:bodyPr>
          <a:lstStyle/>
          <a:p>
            <a:pPr lvl="0" algn="ctr">
              <a:buClr>
                <a:srgbClr val="000000"/>
              </a:buClr>
              <a:defRPr/>
            </a:pPr>
            <a:r>
              <a:rPr kumimoji="0" lang="en-US" altLang="ja-JP" sz="1100" b="1" kern="0" dirty="0">
                <a:solidFill>
                  <a:srgbClr val="FFFFFF"/>
                </a:solidFill>
                <a:latin typeface="Meiryo UI" panose="020B0604030504040204" pitchFamily="34" charset="-128"/>
                <a:ea typeface="Meiryo UI" panose="020B0604030504040204" pitchFamily="34" charset="-128"/>
                <a:cs typeface="Arial"/>
                <a:sym typeface="Arial"/>
              </a:rPr>
              <a:t>TVCM</a:t>
            </a:r>
            <a:r>
              <a:rPr kumimoji="0" lang="ja-JP" altLang="en-US" sz="1100" b="1" kern="0">
                <a:solidFill>
                  <a:srgbClr val="FFFFFF"/>
                </a:solidFill>
                <a:latin typeface="Meiryo UI" panose="020B0604030504040204" pitchFamily="34" charset="-128"/>
                <a:ea typeface="Meiryo UI" panose="020B0604030504040204" pitchFamily="34" charset="-128"/>
                <a:cs typeface="Arial"/>
                <a:sym typeface="Arial"/>
              </a:rPr>
              <a:t>セット</a:t>
            </a:r>
            <a:endParaRPr kumimoji="0" lang="ja-JP" altLang="en-US" sz="1100" b="1" kern="0" dirty="0">
              <a:solidFill>
                <a:srgbClr val="FFFFFF"/>
              </a:solidFill>
              <a:latin typeface="Meiryo UI" panose="020B0604030504040204" pitchFamily="34" charset="-128"/>
              <a:ea typeface="Meiryo UI" panose="020B0604030504040204" pitchFamily="34" charset="-128"/>
              <a:cs typeface="Arial"/>
              <a:sym typeface="Arial"/>
            </a:endParaRPr>
          </a:p>
        </p:txBody>
      </p:sp>
      <p:sp>
        <p:nvSpPr>
          <p:cNvPr id="95" name="台形 94">
            <a:extLst>
              <a:ext uri="{FF2B5EF4-FFF2-40B4-BE49-F238E27FC236}">
                <a16:creationId xmlns:a16="http://schemas.microsoft.com/office/drawing/2014/main" id="{3D634C4C-C355-044F-87DA-50B910954C5C}"/>
              </a:ext>
            </a:extLst>
          </p:cNvPr>
          <p:cNvSpPr/>
          <p:nvPr/>
        </p:nvSpPr>
        <p:spPr>
          <a:xfrm rot="10800000">
            <a:off x="4225154" y="3843597"/>
            <a:ext cx="1332000" cy="252000"/>
          </a:xfrm>
          <a:prstGeom prst="trapezoid">
            <a:avLst/>
          </a:prstGeom>
          <a:solidFill>
            <a:srgbClr val="8B3C7D"/>
          </a:solidFill>
          <a:ln w="57150" cap="rnd">
            <a:solidFill>
              <a:schemeClr val="bg1"/>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a:extLst>
              <a:ext uri="{FF2B5EF4-FFF2-40B4-BE49-F238E27FC236}">
                <a16:creationId xmlns:a16="http://schemas.microsoft.com/office/drawing/2014/main" id="{889D38B6-1D34-D941-8969-B043BF627871}"/>
              </a:ext>
            </a:extLst>
          </p:cNvPr>
          <p:cNvSpPr txBox="1"/>
          <p:nvPr/>
        </p:nvSpPr>
        <p:spPr>
          <a:xfrm>
            <a:off x="4246205" y="3850121"/>
            <a:ext cx="1312278" cy="261610"/>
          </a:xfrm>
          <a:prstGeom prst="rect">
            <a:avLst/>
          </a:prstGeom>
          <a:noFill/>
        </p:spPr>
        <p:txBody>
          <a:bodyPr wrap="square" rtlCol="0">
            <a:spAutoFit/>
          </a:bodyPr>
          <a:lstStyle/>
          <a:p>
            <a:pPr lvl="0" algn="ctr">
              <a:buClr>
                <a:srgbClr val="000000"/>
              </a:buClr>
              <a:defRPr/>
            </a:pPr>
            <a:r>
              <a:rPr kumimoji="0" lang="en-US" altLang="ja-JP" sz="1100" b="1" kern="0" dirty="0">
                <a:solidFill>
                  <a:srgbClr val="FFFFFF"/>
                </a:solidFill>
                <a:latin typeface="Meiryo UI" panose="020B0604030504040204" pitchFamily="34" charset="-128"/>
                <a:ea typeface="Meiryo UI" panose="020B0604030504040204" pitchFamily="34" charset="-128"/>
                <a:cs typeface="Meiryo" charset="-128"/>
                <a:sym typeface="Arial"/>
              </a:rPr>
              <a:t>WEB</a:t>
            </a:r>
            <a:r>
              <a:rPr kumimoji="0" lang="ja-JP" altLang="en-US" sz="1100" b="1" kern="0">
                <a:solidFill>
                  <a:srgbClr val="FFFFFF"/>
                </a:solidFill>
                <a:latin typeface="Meiryo UI" panose="020B0604030504040204" pitchFamily="34" charset="-128"/>
                <a:ea typeface="Meiryo UI" panose="020B0604030504040204" pitchFamily="34" charset="-128"/>
                <a:cs typeface="Meiryo" charset="-128"/>
                <a:sym typeface="Arial"/>
              </a:rPr>
              <a:t>メディアセット</a:t>
            </a:r>
            <a:endParaRPr kumimoji="0" lang="ja-JP" altLang="en-US" sz="1100" b="1" kern="0" dirty="0">
              <a:solidFill>
                <a:srgbClr val="FFFFFF"/>
              </a:solidFill>
              <a:latin typeface="Meiryo UI" panose="020B0604030504040204" pitchFamily="34" charset="-128"/>
              <a:ea typeface="Meiryo UI" panose="020B0604030504040204" pitchFamily="34" charset="-128"/>
              <a:cs typeface="Arial"/>
              <a:sym typeface="Arial"/>
            </a:endParaRPr>
          </a:p>
        </p:txBody>
      </p:sp>
      <p:sp>
        <p:nvSpPr>
          <p:cNvPr id="99" name="台形 98">
            <a:extLst>
              <a:ext uri="{FF2B5EF4-FFF2-40B4-BE49-F238E27FC236}">
                <a16:creationId xmlns:a16="http://schemas.microsoft.com/office/drawing/2014/main" id="{9F9A27C1-2AAF-C943-B300-7D2CB1BBEAC5}"/>
              </a:ext>
            </a:extLst>
          </p:cNvPr>
          <p:cNvSpPr/>
          <p:nvPr/>
        </p:nvSpPr>
        <p:spPr>
          <a:xfrm rot="10800000">
            <a:off x="7428647" y="3843597"/>
            <a:ext cx="1332000" cy="252000"/>
          </a:xfrm>
          <a:prstGeom prst="trapezoid">
            <a:avLst/>
          </a:prstGeom>
          <a:solidFill>
            <a:srgbClr val="5D9E2F"/>
          </a:solidFill>
          <a:ln w="57150" cap="rnd">
            <a:solidFill>
              <a:schemeClr val="bg1"/>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FDA88463-002F-7D4A-B321-38ED91FC1C2F}"/>
              </a:ext>
            </a:extLst>
          </p:cNvPr>
          <p:cNvSpPr txBox="1"/>
          <p:nvPr/>
        </p:nvSpPr>
        <p:spPr>
          <a:xfrm>
            <a:off x="7449698" y="3850121"/>
            <a:ext cx="1312278" cy="261610"/>
          </a:xfrm>
          <a:prstGeom prst="rect">
            <a:avLst/>
          </a:prstGeom>
          <a:noFill/>
        </p:spPr>
        <p:txBody>
          <a:bodyPr wrap="square" rtlCol="0">
            <a:spAutoFit/>
          </a:bodyPr>
          <a:lstStyle/>
          <a:p>
            <a:pPr lvl="0" algn="ctr">
              <a:buClr>
                <a:srgbClr val="000000"/>
              </a:buClr>
              <a:defRPr/>
            </a:pPr>
            <a:r>
              <a:rPr kumimoji="0" lang="ja-JP" altLang="en-US" sz="1100" b="1" kern="0">
                <a:solidFill>
                  <a:srgbClr val="FFFFFF"/>
                </a:solidFill>
                <a:latin typeface="Meiryo UI" panose="020B0604030504040204" pitchFamily="34" charset="-128"/>
                <a:ea typeface="Meiryo UI" panose="020B0604030504040204" pitchFamily="34" charset="-128"/>
                <a:cs typeface="Meiryo" charset="-128"/>
                <a:sym typeface="Arial"/>
              </a:rPr>
              <a:t>サイネージセット</a:t>
            </a:r>
            <a:endParaRPr kumimoji="0" lang="ja-JP" altLang="en-US" sz="1100" b="1" kern="0" dirty="0">
              <a:solidFill>
                <a:srgbClr val="FFFFFF"/>
              </a:solidFill>
              <a:latin typeface="Meiryo UI" panose="020B0604030504040204" pitchFamily="34" charset="-128"/>
              <a:ea typeface="Meiryo UI" panose="020B0604030504040204" pitchFamily="34" charset="-128"/>
              <a:cs typeface="Arial"/>
              <a:sym typeface="Arial"/>
            </a:endParaRPr>
          </a:p>
        </p:txBody>
      </p:sp>
      <p:sp>
        <p:nvSpPr>
          <p:cNvPr id="91" name="正方形/長方形 90">
            <a:extLst>
              <a:ext uri="{FF2B5EF4-FFF2-40B4-BE49-F238E27FC236}">
                <a16:creationId xmlns:a16="http://schemas.microsoft.com/office/drawing/2014/main" id="{E58BE122-ACA2-114F-AFDF-2BA256470E09}"/>
              </a:ext>
            </a:extLst>
          </p:cNvPr>
          <p:cNvSpPr/>
          <p:nvPr/>
        </p:nvSpPr>
        <p:spPr>
          <a:xfrm>
            <a:off x="788054" y="4138114"/>
            <a:ext cx="1980000" cy="360000"/>
          </a:xfrm>
          <a:prstGeom prst="rect">
            <a:avLst/>
          </a:prstGeom>
          <a:solidFill>
            <a:schemeClr val="tx1"/>
          </a:solidFill>
          <a:ln>
            <a:noFill/>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1400" b="1" dirty="0">
                <a:solidFill>
                  <a:schemeClr val="bg1"/>
                </a:solidFill>
                <a:latin typeface="Meiryo" charset="-128"/>
                <a:ea typeface="Meiryo" charset="-128"/>
                <a:cs typeface="Meiryo" charset="-128"/>
              </a:rPr>
              <a:t>TVCM </a:t>
            </a:r>
            <a:r>
              <a:rPr lang="ja-JP" altLang="en-US" sz="1400" b="1">
                <a:solidFill>
                  <a:schemeClr val="bg1"/>
                </a:solidFill>
                <a:latin typeface="Meiryo" charset="-128"/>
                <a:ea typeface="Meiryo" charset="-128"/>
                <a:cs typeface="Meiryo" charset="-128"/>
              </a:rPr>
              <a:t>放送確認書</a:t>
            </a:r>
            <a:endParaRPr lang="ja-JP" altLang="en-US" sz="1400" b="1" dirty="0">
              <a:solidFill>
                <a:schemeClr val="bg1"/>
              </a:solidFill>
              <a:latin typeface="Meiryo" charset="-128"/>
              <a:ea typeface="Meiryo" charset="-128"/>
              <a:cs typeface="Meiryo" charset="-128"/>
            </a:endParaRPr>
          </a:p>
        </p:txBody>
      </p:sp>
      <p:sp>
        <p:nvSpPr>
          <p:cNvPr id="92" name="正方形/長方形 91">
            <a:extLst>
              <a:ext uri="{FF2B5EF4-FFF2-40B4-BE49-F238E27FC236}">
                <a16:creationId xmlns:a16="http://schemas.microsoft.com/office/drawing/2014/main" id="{01489567-4045-4D46-A49B-B001AE9D80E1}"/>
              </a:ext>
            </a:extLst>
          </p:cNvPr>
          <p:cNvSpPr/>
          <p:nvPr/>
        </p:nvSpPr>
        <p:spPr>
          <a:xfrm>
            <a:off x="3188348" y="4138114"/>
            <a:ext cx="1667695" cy="360000"/>
          </a:xfrm>
          <a:prstGeom prst="rect">
            <a:avLst/>
          </a:prstGeom>
          <a:solidFill>
            <a:schemeClr val="tx1"/>
          </a:solidFill>
          <a:ln>
            <a:noFill/>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1050" b="1" dirty="0" err="1">
                <a:solidFill>
                  <a:schemeClr val="bg1"/>
                </a:solidFill>
                <a:latin typeface="Meiryo" charset="-128"/>
                <a:ea typeface="Meiryo" charset="-128"/>
                <a:cs typeface="Meiryo" charset="-128"/>
              </a:rPr>
              <a:t>Youtube</a:t>
            </a:r>
            <a:r>
              <a:rPr lang="ja-JP" altLang="en-US" sz="1050" b="1">
                <a:solidFill>
                  <a:schemeClr val="bg1"/>
                </a:solidFill>
                <a:latin typeface="Meiryo" charset="-128"/>
                <a:ea typeface="Meiryo" charset="-128"/>
                <a:cs typeface="Meiryo" charset="-128"/>
              </a:rPr>
              <a:t>・</a:t>
            </a:r>
            <a:r>
              <a:rPr lang="en-US" altLang="ja-JP" sz="1050" b="1" dirty="0">
                <a:solidFill>
                  <a:schemeClr val="bg1"/>
                </a:solidFill>
                <a:latin typeface="Meiryo" charset="-128"/>
                <a:ea typeface="Meiryo" charset="-128"/>
                <a:cs typeface="Meiryo" charset="-128"/>
              </a:rPr>
              <a:t>SNS</a:t>
            </a:r>
          </a:p>
          <a:p>
            <a:pPr algn="ctr"/>
            <a:r>
              <a:rPr lang="ja-JP" altLang="en-US" sz="1050" b="1">
                <a:solidFill>
                  <a:schemeClr val="bg1"/>
                </a:solidFill>
                <a:latin typeface="Meiryo" charset="-128"/>
                <a:ea typeface="Meiryo" charset="-128"/>
                <a:cs typeface="Meiryo" charset="-128"/>
              </a:rPr>
              <a:t>広告掲載レポート</a:t>
            </a:r>
            <a:endParaRPr lang="ja-JP" altLang="en-US" sz="1050" b="1" dirty="0">
              <a:solidFill>
                <a:schemeClr val="bg1"/>
              </a:solidFill>
              <a:latin typeface="Meiryo" charset="-128"/>
              <a:ea typeface="Meiryo" charset="-128"/>
              <a:cs typeface="Meiryo" charset="-128"/>
            </a:endParaRPr>
          </a:p>
        </p:txBody>
      </p:sp>
      <p:sp>
        <p:nvSpPr>
          <p:cNvPr id="93" name="正方形/長方形 92">
            <a:extLst>
              <a:ext uri="{FF2B5EF4-FFF2-40B4-BE49-F238E27FC236}">
                <a16:creationId xmlns:a16="http://schemas.microsoft.com/office/drawing/2014/main" id="{2D65C1D4-E9D9-424D-8589-D668AE51DAC7}"/>
              </a:ext>
            </a:extLst>
          </p:cNvPr>
          <p:cNvSpPr/>
          <p:nvPr/>
        </p:nvSpPr>
        <p:spPr>
          <a:xfrm>
            <a:off x="4969284" y="4138114"/>
            <a:ext cx="1667695" cy="360000"/>
          </a:xfrm>
          <a:prstGeom prst="rect">
            <a:avLst/>
          </a:prstGeom>
          <a:solidFill>
            <a:schemeClr val="tx1"/>
          </a:solidFill>
          <a:ln>
            <a:noFill/>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US" altLang="ja-JP" sz="1200" b="1" dirty="0" err="1">
                <a:solidFill>
                  <a:schemeClr val="bg1"/>
                </a:solidFill>
                <a:latin typeface="Meiryo" charset="-128"/>
                <a:ea typeface="Meiryo" charset="-128"/>
                <a:cs typeface="Meiryo" charset="-128"/>
              </a:rPr>
              <a:t>TVer</a:t>
            </a:r>
            <a:r>
              <a:rPr lang="en-US" altLang="ja-JP" sz="1200" b="1" dirty="0">
                <a:solidFill>
                  <a:schemeClr val="bg1"/>
                </a:solidFill>
                <a:latin typeface="Meiryo" charset="-128"/>
                <a:ea typeface="Meiryo" charset="-128"/>
                <a:cs typeface="Meiryo" charset="-128"/>
              </a:rPr>
              <a:t> </a:t>
            </a:r>
            <a:r>
              <a:rPr lang="ja-JP" altLang="en-US" sz="1200" b="1">
                <a:solidFill>
                  <a:schemeClr val="bg1"/>
                </a:solidFill>
                <a:latin typeface="Meiryo" charset="-128"/>
                <a:ea typeface="Meiryo" charset="-128"/>
                <a:cs typeface="Meiryo" charset="-128"/>
              </a:rPr>
              <a:t>放映証明書</a:t>
            </a:r>
            <a:endParaRPr lang="ja-JP" altLang="en-US" sz="1200" b="1" dirty="0">
              <a:solidFill>
                <a:schemeClr val="bg1"/>
              </a:solidFill>
              <a:latin typeface="Meiryo" charset="-128"/>
              <a:ea typeface="Meiryo" charset="-128"/>
              <a:cs typeface="Meiryo" charset="-128"/>
            </a:endParaRPr>
          </a:p>
        </p:txBody>
      </p:sp>
      <p:sp>
        <p:nvSpPr>
          <p:cNvPr id="94" name="正方形/長方形 93">
            <a:extLst>
              <a:ext uri="{FF2B5EF4-FFF2-40B4-BE49-F238E27FC236}">
                <a16:creationId xmlns:a16="http://schemas.microsoft.com/office/drawing/2014/main" id="{94ED3716-341B-8441-8655-466F5ED0F53E}"/>
              </a:ext>
            </a:extLst>
          </p:cNvPr>
          <p:cNvSpPr/>
          <p:nvPr/>
        </p:nvSpPr>
        <p:spPr>
          <a:xfrm>
            <a:off x="7077036" y="4138114"/>
            <a:ext cx="1980000" cy="360000"/>
          </a:xfrm>
          <a:prstGeom prst="rect">
            <a:avLst/>
          </a:prstGeom>
          <a:solidFill>
            <a:schemeClr val="tx1"/>
          </a:solidFill>
          <a:ln>
            <a:noFill/>
          </a:ln>
          <a:effectLst>
            <a:outerShdw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050" b="1">
                <a:solidFill>
                  <a:schemeClr val="bg1"/>
                </a:solidFill>
                <a:latin typeface="Meiryo" charset="-128"/>
                <a:ea typeface="Meiryo" charset="-128"/>
                <a:cs typeface="Meiryo" charset="-128"/>
              </a:rPr>
              <a:t>デジタルサイネージ</a:t>
            </a:r>
            <a:r>
              <a:rPr lang="en-US" altLang="ja-JP" sz="1050" b="1" dirty="0">
                <a:solidFill>
                  <a:schemeClr val="bg1"/>
                </a:solidFill>
                <a:latin typeface="Meiryo" charset="-128"/>
                <a:ea typeface="Meiryo" charset="-128"/>
                <a:cs typeface="Meiryo" charset="-128"/>
              </a:rPr>
              <a:t> </a:t>
            </a:r>
          </a:p>
          <a:p>
            <a:pPr algn="ctr"/>
            <a:r>
              <a:rPr lang="ja-JP" altLang="en-US" sz="1050" b="1">
                <a:solidFill>
                  <a:schemeClr val="bg1"/>
                </a:solidFill>
                <a:latin typeface="Meiryo" charset="-128"/>
                <a:ea typeface="Meiryo" charset="-128"/>
                <a:cs typeface="Meiryo" charset="-128"/>
              </a:rPr>
              <a:t>放映証明書</a:t>
            </a:r>
            <a:endParaRPr lang="ja-JP" altLang="en-US" sz="1050" b="1" dirty="0">
              <a:solidFill>
                <a:schemeClr val="bg1"/>
              </a:solidFill>
              <a:latin typeface="Meiryo" charset="-128"/>
              <a:ea typeface="Meiryo" charset="-128"/>
              <a:cs typeface="Meiryo" charset="-128"/>
            </a:endParaRPr>
          </a:p>
        </p:txBody>
      </p:sp>
      <p:sp>
        <p:nvSpPr>
          <p:cNvPr id="101" name="テキスト ボックス 100">
            <a:extLst>
              <a:ext uri="{FF2B5EF4-FFF2-40B4-BE49-F238E27FC236}">
                <a16:creationId xmlns:a16="http://schemas.microsoft.com/office/drawing/2014/main" id="{87DBAB5C-B7B1-1B4A-81A7-6BF5BAE487F0}"/>
              </a:ext>
            </a:extLst>
          </p:cNvPr>
          <p:cNvSpPr txBox="1"/>
          <p:nvPr/>
        </p:nvSpPr>
        <p:spPr>
          <a:xfrm>
            <a:off x="5065183" y="5680361"/>
            <a:ext cx="1584131" cy="553998"/>
          </a:xfrm>
          <a:prstGeom prst="rect">
            <a:avLst/>
          </a:prstGeom>
          <a:solidFill>
            <a:schemeClr val="bg1">
              <a:lumMod val="85000"/>
              <a:alpha val="70000"/>
            </a:schemeClr>
          </a:solidFill>
        </p:spPr>
        <p:txBody>
          <a:bodyPr wrap="square" rtlCol="0">
            <a:spAutoFit/>
          </a:bodyPr>
          <a:lstStyle/>
          <a:p>
            <a:r>
              <a:rPr kumimoji="1" lang="en-US" altLang="ja-JP" sz="1200" b="1" dirty="0">
                <a:latin typeface="Meiryo" charset="-128"/>
                <a:ea typeface="Meiryo" charset="-128"/>
                <a:cs typeface="Meiryo" charset="-128"/>
              </a:rPr>
              <a:t>※</a:t>
            </a:r>
            <a:r>
              <a:rPr kumimoji="1" lang="ja-JP" altLang="en-US" sz="1200" b="1">
                <a:latin typeface="Meiryo" charset="-128"/>
                <a:ea typeface="Meiryo" charset="-128"/>
                <a:cs typeface="Meiryo" charset="-128"/>
              </a:rPr>
              <a:t>イメージ</a:t>
            </a:r>
            <a:r>
              <a:rPr lang="ja-JP" altLang="en-US" sz="1200" b="1">
                <a:latin typeface="Meiryo" charset="-128"/>
                <a:ea typeface="Meiryo" charset="-128"/>
                <a:cs typeface="Meiryo" charset="-128"/>
              </a:rPr>
              <a:t>　</a:t>
            </a:r>
            <a:endParaRPr lang="en-US" altLang="ja-JP" sz="1200" b="1" dirty="0">
              <a:latin typeface="Meiryo" charset="-128"/>
              <a:ea typeface="Meiryo" charset="-128"/>
              <a:cs typeface="Meiryo" charset="-128"/>
            </a:endParaRPr>
          </a:p>
          <a:p>
            <a:r>
              <a:rPr kumimoji="1" lang="ja-JP" altLang="en-US" sz="900">
                <a:latin typeface="Meiryo" charset="-128"/>
                <a:ea typeface="Meiryo" charset="-128"/>
                <a:cs typeface="Meiryo" charset="-128"/>
              </a:rPr>
              <a:t>　</a:t>
            </a:r>
            <a:r>
              <a:rPr lang="ja-JP" altLang="en-US" sz="900">
                <a:latin typeface="Meiryo" charset="-128"/>
                <a:ea typeface="Meiryo" charset="-128"/>
                <a:cs typeface="Meiryo" charset="-128"/>
              </a:rPr>
              <a:t>出稿媒体</a:t>
            </a:r>
            <a:r>
              <a:rPr kumimoji="1" lang="ja-JP" altLang="en-US" sz="900">
                <a:latin typeface="Meiryo" charset="-128"/>
                <a:ea typeface="Meiryo" charset="-128"/>
                <a:cs typeface="Meiryo" charset="-128"/>
              </a:rPr>
              <a:t>によって</a:t>
            </a:r>
            <a:endParaRPr kumimoji="1" lang="en-US" altLang="ja-JP" sz="900" dirty="0">
              <a:latin typeface="Meiryo" charset="-128"/>
              <a:ea typeface="Meiryo" charset="-128"/>
              <a:cs typeface="Meiryo" charset="-128"/>
            </a:endParaRPr>
          </a:p>
          <a:p>
            <a:r>
              <a:rPr kumimoji="1" lang="ja-JP" altLang="en-US" sz="900">
                <a:latin typeface="Meiryo" charset="-128"/>
                <a:ea typeface="Meiryo" charset="-128"/>
                <a:cs typeface="Meiryo" charset="-128"/>
              </a:rPr>
              <a:t>　仕様が若干</a:t>
            </a:r>
            <a:r>
              <a:rPr lang="ja-JP" altLang="en-US" sz="900">
                <a:latin typeface="Meiryo" charset="-128"/>
                <a:ea typeface="Meiryo" charset="-128"/>
                <a:cs typeface="Meiryo" charset="-128"/>
              </a:rPr>
              <a:t>異なります。</a:t>
            </a:r>
            <a:endParaRPr kumimoji="1" lang="en-US" altLang="ja-JP" sz="1200" dirty="0">
              <a:latin typeface="Meiryo" charset="-128"/>
              <a:ea typeface="Meiryo" charset="-128"/>
              <a:cs typeface="Meiryo" charset="-128"/>
            </a:endParaRPr>
          </a:p>
        </p:txBody>
      </p:sp>
      <p:sp>
        <p:nvSpPr>
          <p:cNvPr id="102" name="テキスト ボックス 101">
            <a:extLst>
              <a:ext uri="{FF2B5EF4-FFF2-40B4-BE49-F238E27FC236}">
                <a16:creationId xmlns:a16="http://schemas.microsoft.com/office/drawing/2014/main" id="{DF5AB6D1-94AA-ED44-B7BB-95B55761214C}"/>
              </a:ext>
            </a:extLst>
          </p:cNvPr>
          <p:cNvSpPr txBox="1"/>
          <p:nvPr/>
        </p:nvSpPr>
        <p:spPr>
          <a:xfrm>
            <a:off x="7316498" y="5680361"/>
            <a:ext cx="1584131" cy="553998"/>
          </a:xfrm>
          <a:prstGeom prst="rect">
            <a:avLst/>
          </a:prstGeom>
          <a:solidFill>
            <a:schemeClr val="bg1">
              <a:lumMod val="85000"/>
              <a:alpha val="70000"/>
            </a:schemeClr>
          </a:solidFill>
        </p:spPr>
        <p:txBody>
          <a:bodyPr wrap="square" rtlCol="0">
            <a:spAutoFit/>
          </a:bodyPr>
          <a:lstStyle/>
          <a:p>
            <a:r>
              <a:rPr kumimoji="1" lang="en-US" altLang="ja-JP" sz="1200" b="1" dirty="0">
                <a:latin typeface="Meiryo" charset="-128"/>
                <a:ea typeface="Meiryo" charset="-128"/>
                <a:cs typeface="Meiryo" charset="-128"/>
              </a:rPr>
              <a:t>※</a:t>
            </a:r>
            <a:r>
              <a:rPr kumimoji="1" lang="ja-JP" altLang="en-US" sz="1200" b="1">
                <a:latin typeface="Meiryo" charset="-128"/>
                <a:ea typeface="Meiryo" charset="-128"/>
                <a:cs typeface="Meiryo" charset="-128"/>
              </a:rPr>
              <a:t>イメージ</a:t>
            </a:r>
            <a:r>
              <a:rPr lang="ja-JP" altLang="en-US" sz="1200" b="1">
                <a:latin typeface="Meiryo" charset="-128"/>
                <a:ea typeface="Meiryo" charset="-128"/>
                <a:cs typeface="Meiryo" charset="-128"/>
              </a:rPr>
              <a:t>　</a:t>
            </a:r>
            <a:endParaRPr lang="en-US" altLang="ja-JP" sz="1200" b="1" dirty="0">
              <a:latin typeface="Meiryo" charset="-128"/>
              <a:ea typeface="Meiryo" charset="-128"/>
              <a:cs typeface="Meiryo" charset="-128"/>
            </a:endParaRPr>
          </a:p>
          <a:p>
            <a:r>
              <a:rPr kumimoji="1" lang="ja-JP" altLang="en-US" sz="900">
                <a:latin typeface="Meiryo" charset="-128"/>
                <a:ea typeface="Meiryo" charset="-128"/>
                <a:cs typeface="Meiryo" charset="-128"/>
              </a:rPr>
              <a:t>　</a:t>
            </a:r>
            <a:r>
              <a:rPr lang="ja-JP" altLang="en-US" sz="900">
                <a:latin typeface="Meiryo" charset="-128"/>
                <a:ea typeface="Meiryo" charset="-128"/>
                <a:cs typeface="Meiryo" charset="-128"/>
              </a:rPr>
              <a:t>出稿媒体</a:t>
            </a:r>
            <a:r>
              <a:rPr kumimoji="1" lang="ja-JP" altLang="en-US" sz="900">
                <a:latin typeface="Meiryo" charset="-128"/>
                <a:ea typeface="Meiryo" charset="-128"/>
                <a:cs typeface="Meiryo" charset="-128"/>
              </a:rPr>
              <a:t>によって</a:t>
            </a:r>
            <a:endParaRPr kumimoji="1" lang="en-US" altLang="ja-JP" sz="900" dirty="0">
              <a:latin typeface="Meiryo" charset="-128"/>
              <a:ea typeface="Meiryo" charset="-128"/>
              <a:cs typeface="Meiryo" charset="-128"/>
            </a:endParaRPr>
          </a:p>
          <a:p>
            <a:r>
              <a:rPr kumimoji="1" lang="ja-JP" altLang="en-US" sz="900">
                <a:latin typeface="Meiryo" charset="-128"/>
                <a:ea typeface="Meiryo" charset="-128"/>
                <a:cs typeface="Meiryo" charset="-128"/>
              </a:rPr>
              <a:t>　仕様が若干</a:t>
            </a:r>
            <a:r>
              <a:rPr lang="ja-JP" altLang="en-US" sz="900">
                <a:latin typeface="Meiryo" charset="-128"/>
                <a:ea typeface="Meiryo" charset="-128"/>
                <a:cs typeface="Meiryo" charset="-128"/>
              </a:rPr>
              <a:t>異なります。</a:t>
            </a:r>
            <a:endParaRPr kumimoji="1" lang="en-US" altLang="ja-JP" sz="1200" dirty="0">
              <a:latin typeface="Meiryo" charset="-128"/>
              <a:ea typeface="Meiryo" charset="-128"/>
              <a:cs typeface="Meiryo" charset="-128"/>
            </a:endParaRPr>
          </a:p>
        </p:txBody>
      </p:sp>
      <p:sp>
        <p:nvSpPr>
          <p:cNvPr id="41" name="テキスト ボックス 40">
            <a:extLst>
              <a:ext uri="{FF2B5EF4-FFF2-40B4-BE49-F238E27FC236}">
                <a16:creationId xmlns:a16="http://schemas.microsoft.com/office/drawing/2014/main" id="{23548CF6-57CB-F746-B83D-5A60B3700338}"/>
              </a:ext>
            </a:extLst>
          </p:cNvPr>
          <p:cNvSpPr txBox="1"/>
          <p:nvPr/>
        </p:nvSpPr>
        <p:spPr>
          <a:xfrm>
            <a:off x="3050962" y="171204"/>
            <a:ext cx="3724097" cy="369332"/>
          </a:xfrm>
          <a:prstGeom prst="rect">
            <a:avLst/>
          </a:prstGeom>
          <a:noFill/>
        </p:spPr>
        <p:txBody>
          <a:bodyPr wrap="none" rtlCol="0">
            <a:spAutoFit/>
          </a:bodyPr>
          <a:lstStyle/>
          <a:p>
            <a:pPr algn="ctr"/>
            <a:r>
              <a:rPr lang="ja-JP" altLang="en-US" b="1" dirty="0">
                <a:solidFill>
                  <a:schemeClr val="bg1"/>
                </a:solidFill>
                <a:latin typeface="Meiryo" panose="020B0604030504040204" pitchFamily="34" charset="-128"/>
                <a:ea typeface="Meiryo" panose="020B0604030504040204" pitchFamily="34" charset="-128"/>
              </a:rPr>
              <a:t>実施後のご提出レポート イメージ</a:t>
            </a:r>
          </a:p>
        </p:txBody>
      </p:sp>
      <p:sp>
        <p:nvSpPr>
          <p:cNvPr id="42" name="テキスト ボックス 41">
            <a:extLst>
              <a:ext uri="{FF2B5EF4-FFF2-40B4-BE49-F238E27FC236}">
                <a16:creationId xmlns:a16="http://schemas.microsoft.com/office/drawing/2014/main" id="{D9EC1804-E548-C240-8E3A-1E7382DACCCB}"/>
              </a:ext>
            </a:extLst>
          </p:cNvPr>
          <p:cNvSpPr txBox="1"/>
          <p:nvPr/>
        </p:nvSpPr>
        <p:spPr>
          <a:xfrm>
            <a:off x="9045738" y="6383848"/>
            <a:ext cx="495650" cy="369332"/>
          </a:xfrm>
          <a:prstGeom prst="rect">
            <a:avLst/>
          </a:prstGeom>
          <a:noFill/>
        </p:spPr>
        <p:txBody>
          <a:bodyPr wrap="none" rtlCol="0">
            <a:spAutoFit/>
          </a:bodyPr>
          <a:lstStyle/>
          <a:p>
            <a:pPr algn="ctr"/>
            <a:r>
              <a:rPr kumimoji="1" lang="en-US" altLang="ja-JP" b="1" dirty="0">
                <a:solidFill>
                  <a:srgbClr val="F9D4D4"/>
                </a:solidFill>
                <a:latin typeface="Meiryo" panose="020B0604030504040204" pitchFamily="34" charset="-128"/>
                <a:ea typeface="Meiryo" panose="020B0604030504040204" pitchFamily="34" charset="-128"/>
              </a:rPr>
              <a:t>08</a:t>
            </a:r>
            <a:endParaRPr kumimoji="1" lang="ja-JP" altLang="en-US" b="1">
              <a:solidFill>
                <a:srgbClr val="F9D4D4"/>
              </a:solidFill>
              <a:latin typeface="Meiryo" panose="020B0604030504040204" pitchFamily="34" charset="-128"/>
              <a:ea typeface="Meiryo" panose="020B0604030504040204" pitchFamily="34" charset="-128"/>
            </a:endParaRPr>
          </a:p>
        </p:txBody>
      </p:sp>
      <p:sp>
        <p:nvSpPr>
          <p:cNvPr id="5" name="台形 4">
            <a:extLst>
              <a:ext uri="{FF2B5EF4-FFF2-40B4-BE49-F238E27FC236}">
                <a16:creationId xmlns:a16="http://schemas.microsoft.com/office/drawing/2014/main" id="{DC90E1C2-FA92-D8B9-D4A9-6305DC2F9937}"/>
              </a:ext>
            </a:extLst>
          </p:cNvPr>
          <p:cNvSpPr/>
          <p:nvPr/>
        </p:nvSpPr>
        <p:spPr>
          <a:xfrm rot="10800000">
            <a:off x="3569433" y="884899"/>
            <a:ext cx="1332000" cy="252000"/>
          </a:xfrm>
          <a:prstGeom prst="trapezoid">
            <a:avLst/>
          </a:prstGeom>
          <a:solidFill>
            <a:srgbClr val="E30201"/>
          </a:solidFill>
          <a:ln w="57150" cap="rnd">
            <a:solidFill>
              <a:schemeClr val="bg1"/>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5DC9399-2988-2067-614F-4BF2438747B7}"/>
              </a:ext>
            </a:extLst>
          </p:cNvPr>
          <p:cNvSpPr txBox="1"/>
          <p:nvPr/>
        </p:nvSpPr>
        <p:spPr>
          <a:xfrm>
            <a:off x="3590484" y="891423"/>
            <a:ext cx="131227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100" b="1" i="0" u="none" strike="noStrike" kern="0" cap="none" spc="0" normalizeH="0" baseline="0" noProof="0">
                <a:ln>
                  <a:noFill/>
                </a:ln>
                <a:solidFill>
                  <a:srgbClr val="FFFFFF"/>
                </a:solidFill>
                <a:effectLst/>
                <a:uLnTx/>
                <a:uFillTx/>
                <a:latin typeface="Meiryo UI" panose="020B0604030504040204" pitchFamily="34" charset="-128"/>
                <a:ea typeface="Meiryo UI" panose="020B0604030504040204" pitchFamily="34" charset="-128"/>
                <a:cs typeface="Arial"/>
                <a:sym typeface="Arial"/>
              </a:rPr>
              <a:t>ヤフーパッケージ</a:t>
            </a:r>
            <a:endParaRPr kumimoji="0" lang="ja-JP" altLang="en-US" sz="11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Arial"/>
              <a:sym typeface="Arial"/>
            </a:endParaRPr>
          </a:p>
        </p:txBody>
      </p:sp>
      <p:pic>
        <p:nvPicPr>
          <p:cNvPr id="12" name="図 11">
            <a:extLst>
              <a:ext uri="{FF2B5EF4-FFF2-40B4-BE49-F238E27FC236}">
                <a16:creationId xmlns:a16="http://schemas.microsoft.com/office/drawing/2014/main" id="{58538928-B2EE-6F9C-2608-D364F83F8BF2}"/>
              </a:ext>
            </a:extLst>
          </p:cNvPr>
          <p:cNvPicPr>
            <a:picLocks noChangeAspect="1"/>
          </p:cNvPicPr>
          <p:nvPr/>
        </p:nvPicPr>
        <p:blipFill>
          <a:blip r:embed="rId7"/>
          <a:stretch>
            <a:fillRect/>
          </a:stretch>
        </p:blipFill>
        <p:spPr>
          <a:xfrm>
            <a:off x="2872012" y="1689525"/>
            <a:ext cx="1980000" cy="1396202"/>
          </a:xfrm>
          <a:prstGeom prst="rect">
            <a:avLst/>
          </a:prstGeom>
          <a:ln>
            <a:solidFill>
              <a:schemeClr val="bg2">
                <a:lumMod val="90000"/>
              </a:schemeClr>
            </a:solidFill>
          </a:ln>
        </p:spPr>
      </p:pic>
      <p:pic>
        <p:nvPicPr>
          <p:cNvPr id="14" name="図 13">
            <a:extLst>
              <a:ext uri="{FF2B5EF4-FFF2-40B4-BE49-F238E27FC236}">
                <a16:creationId xmlns:a16="http://schemas.microsoft.com/office/drawing/2014/main" id="{BA5BD4E2-E894-E12C-AFAB-2B344FF811D7}"/>
              </a:ext>
            </a:extLst>
          </p:cNvPr>
          <p:cNvPicPr>
            <a:picLocks noChangeAspect="1"/>
          </p:cNvPicPr>
          <p:nvPr/>
        </p:nvPicPr>
        <p:blipFill>
          <a:blip r:embed="rId8"/>
          <a:stretch>
            <a:fillRect/>
          </a:stretch>
        </p:blipFill>
        <p:spPr>
          <a:xfrm>
            <a:off x="5005845" y="1685314"/>
            <a:ext cx="1974550" cy="1392359"/>
          </a:xfrm>
          <a:prstGeom prst="rect">
            <a:avLst/>
          </a:prstGeom>
          <a:ln>
            <a:solidFill>
              <a:schemeClr val="bg2">
                <a:lumMod val="90000"/>
              </a:schemeClr>
            </a:solidFill>
          </a:ln>
        </p:spPr>
      </p:pic>
      <p:sp>
        <p:nvSpPr>
          <p:cNvPr id="47" name="テキスト ボックス 46">
            <a:extLst>
              <a:ext uri="{FF2B5EF4-FFF2-40B4-BE49-F238E27FC236}">
                <a16:creationId xmlns:a16="http://schemas.microsoft.com/office/drawing/2014/main" id="{CDA768DB-3C71-B14A-BF77-143ECABDC7CF}"/>
              </a:ext>
            </a:extLst>
          </p:cNvPr>
          <p:cNvSpPr txBox="1"/>
          <p:nvPr/>
        </p:nvSpPr>
        <p:spPr>
          <a:xfrm>
            <a:off x="3262163" y="2898133"/>
            <a:ext cx="1157029" cy="288000"/>
          </a:xfrm>
          <a:prstGeom prst="rect">
            <a:avLst/>
          </a:prstGeom>
          <a:solidFill>
            <a:schemeClr val="bg1">
              <a:lumMod val="85000"/>
              <a:alpha val="70000"/>
            </a:schemeClr>
          </a:solidFill>
        </p:spPr>
        <p:txBody>
          <a:bodyPr wrap="square" rtlCol="0">
            <a:spAutoFit/>
          </a:bodyPr>
          <a:lstStyle/>
          <a:p>
            <a:pPr algn="ctr"/>
            <a:r>
              <a:rPr kumimoji="1" lang="en-US" altLang="ja-JP" sz="1200" b="1" dirty="0">
                <a:latin typeface="Meiryo" charset="-128"/>
                <a:ea typeface="Meiryo" charset="-128"/>
                <a:cs typeface="Meiryo" charset="-128"/>
              </a:rPr>
              <a:t>※</a:t>
            </a:r>
            <a:r>
              <a:rPr kumimoji="1" lang="ja-JP" altLang="en-US" sz="1200" b="1">
                <a:latin typeface="Meiryo" charset="-128"/>
                <a:ea typeface="Meiryo" charset="-128"/>
                <a:cs typeface="Meiryo" charset="-128"/>
              </a:rPr>
              <a:t>イメージ</a:t>
            </a:r>
            <a:endParaRPr kumimoji="1" lang="en-US" altLang="ja-JP" sz="1200" b="1" dirty="0">
              <a:latin typeface="Meiryo" charset="-128"/>
              <a:ea typeface="Meiryo" charset="-128"/>
              <a:cs typeface="Meiryo" charset="-128"/>
            </a:endParaRPr>
          </a:p>
        </p:txBody>
      </p:sp>
      <p:sp>
        <p:nvSpPr>
          <p:cNvPr id="48" name="テキスト ボックス 47">
            <a:extLst>
              <a:ext uri="{FF2B5EF4-FFF2-40B4-BE49-F238E27FC236}">
                <a16:creationId xmlns:a16="http://schemas.microsoft.com/office/drawing/2014/main" id="{653F3A4D-75B2-DB4A-8014-8C8F5FD08D85}"/>
              </a:ext>
            </a:extLst>
          </p:cNvPr>
          <p:cNvSpPr txBox="1"/>
          <p:nvPr/>
        </p:nvSpPr>
        <p:spPr>
          <a:xfrm>
            <a:off x="5434190" y="2898133"/>
            <a:ext cx="1157029" cy="288000"/>
          </a:xfrm>
          <a:prstGeom prst="rect">
            <a:avLst/>
          </a:prstGeom>
          <a:solidFill>
            <a:schemeClr val="bg1">
              <a:lumMod val="85000"/>
              <a:alpha val="70000"/>
            </a:schemeClr>
          </a:solidFill>
        </p:spPr>
        <p:txBody>
          <a:bodyPr wrap="square" rtlCol="0">
            <a:spAutoFit/>
          </a:bodyPr>
          <a:lstStyle/>
          <a:p>
            <a:pPr algn="ctr"/>
            <a:r>
              <a:rPr kumimoji="1" lang="en-US" altLang="ja-JP" sz="1200" b="1" dirty="0">
                <a:latin typeface="Meiryo" charset="-128"/>
                <a:ea typeface="Meiryo" charset="-128"/>
                <a:cs typeface="Meiryo" charset="-128"/>
              </a:rPr>
              <a:t>※</a:t>
            </a:r>
            <a:r>
              <a:rPr kumimoji="1" lang="ja-JP" altLang="en-US" sz="1200" b="1">
                <a:latin typeface="Meiryo" charset="-128"/>
                <a:ea typeface="Meiryo" charset="-128"/>
                <a:cs typeface="Meiryo" charset="-128"/>
              </a:rPr>
              <a:t>イメージ</a:t>
            </a:r>
            <a:endParaRPr kumimoji="1" lang="en-US" altLang="ja-JP" sz="1200" b="1" dirty="0">
              <a:latin typeface="Meiryo" charset="-128"/>
              <a:ea typeface="Meiryo" charset="-128"/>
              <a:cs typeface="Meiryo" charset="-128"/>
            </a:endParaRPr>
          </a:p>
        </p:txBody>
      </p:sp>
    </p:spTree>
    <p:extLst>
      <p:ext uri="{BB962C8B-B14F-4D97-AF65-F5344CB8AC3E}">
        <p14:creationId xmlns:p14="http://schemas.microsoft.com/office/powerpoint/2010/main" val="2659938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14948</TotalTime>
  <Words>3341</Words>
  <Application>Microsoft Macintosh PowerPoint</Application>
  <PresentationFormat>A4 210 x 297 mm</PresentationFormat>
  <Paragraphs>719</Paragraphs>
  <Slides>20</Slides>
  <Notes>20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20</vt:i4>
      </vt:variant>
    </vt:vector>
  </HeadingPairs>
  <TitlesOfParts>
    <vt:vector size="32" baseType="lpstr">
      <vt:lpstr>HGS行書体</vt:lpstr>
      <vt:lpstr>HG創英角ｺﾞｼｯｸUB</vt:lpstr>
      <vt:lpstr>Meiryo UI</vt:lpstr>
      <vt:lpstr>メイリオ</vt:lpstr>
      <vt:lpstr>メイリオ</vt:lpstr>
      <vt:lpstr>游ゴシック</vt:lpstr>
      <vt:lpstr>Arial</vt:lpstr>
      <vt:lpstr>Arial Black</vt:lpstr>
      <vt:lpstr>Arial Narrow</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ユーザー</dc:creator>
  <cp:lastModifiedBy>メディアラボ西口</cp:lastModifiedBy>
  <cp:revision>299</cp:revision>
  <cp:lastPrinted>2022-03-03T10:48:37Z</cp:lastPrinted>
  <dcterms:created xsi:type="dcterms:W3CDTF">2021-01-28T01:06:32Z</dcterms:created>
  <dcterms:modified xsi:type="dcterms:W3CDTF">2024-01-05T01:11:56Z</dcterms:modified>
</cp:coreProperties>
</file>