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935" r:id="rId2"/>
    <p:sldId id="868" r:id="rId3"/>
    <p:sldId id="905" r:id="rId4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63B9"/>
    <a:srgbClr val="FF3333"/>
    <a:srgbClr val="FFFF00"/>
    <a:srgbClr val="FA4D6B"/>
    <a:srgbClr val="F4EBD3"/>
    <a:srgbClr val="FA705B"/>
    <a:srgbClr val="F9E3EC"/>
    <a:srgbClr val="FA814C"/>
    <a:srgbClr val="EC80D4"/>
    <a:srgbClr val="FAB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780" autoAdjust="0"/>
    <p:restoredTop sz="96370" autoAdjust="0"/>
  </p:normalViewPr>
  <p:slideViewPr>
    <p:cSldViewPr snapToGrid="0" snapToObjects="1" showGuides="1">
      <p:cViewPr varScale="1">
        <p:scale>
          <a:sx n="117" d="100"/>
          <a:sy n="117" d="100"/>
        </p:scale>
        <p:origin x="448" y="1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F7DBB-5675-2E4F-BEA7-A12638B1E5E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F3D5B-C7B1-184E-8B07-0ED119BBE3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594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884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907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397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69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12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85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ECD142E-3C61-2177-CD46-0CB877236489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25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92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66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27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2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14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98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43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07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1" Type="http://schemas.openxmlformats.org/officeDocument/2006/relationships/image" Target="../media/image2.png"/><Relationship Id="rId5" Type="http://schemas.openxmlformats.org/officeDocument/2006/relationships/image" Target="../media/image6.png"/><Relationship Id="rId15" Type="http://schemas.openxmlformats.org/officeDocument/2006/relationships/image" Target="../media/image13.svg"/><Relationship Id="rId10" Type="http://schemas.openxmlformats.org/officeDocument/2006/relationships/image" Target="../media/image1.png"/><Relationship Id="rId19" Type="http://schemas.openxmlformats.org/officeDocument/2006/relationships/image" Target="../media/image17.png"/><Relationship Id="rId4" Type="http://schemas.openxmlformats.org/officeDocument/2006/relationships/image" Target="../media/image5.svg"/><Relationship Id="rId9" Type="http://schemas.openxmlformats.org/officeDocument/2006/relationships/image" Target="../media/image9.sv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>
            <a:extLst>
              <a:ext uri="{FF2B5EF4-FFF2-40B4-BE49-F238E27FC236}">
                <a16:creationId xmlns:a16="http://schemas.microsoft.com/office/drawing/2014/main" id="{C10562D9-BBFD-F841-E38B-C01111C29954}"/>
              </a:ext>
            </a:extLst>
          </p:cNvPr>
          <p:cNvSpPr/>
          <p:nvPr/>
        </p:nvSpPr>
        <p:spPr>
          <a:xfrm>
            <a:off x="319489" y="233462"/>
            <a:ext cx="9276203" cy="3195537"/>
          </a:xfrm>
          <a:prstGeom prst="roundRect">
            <a:avLst>
              <a:gd name="adj" fmla="val 2696"/>
            </a:avLst>
          </a:prstGeom>
          <a:solidFill>
            <a:srgbClr val="FA6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9C233D2E-8A21-05F7-FA10-F82AB6623E9C}"/>
              </a:ext>
            </a:extLst>
          </p:cNvPr>
          <p:cNvGrpSpPr/>
          <p:nvPr/>
        </p:nvGrpSpPr>
        <p:grpSpPr>
          <a:xfrm>
            <a:off x="2244433" y="1363124"/>
            <a:ext cx="5421719" cy="936212"/>
            <a:chOff x="2244433" y="1116279"/>
            <a:chExt cx="5421719" cy="936212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A4EF353F-38A9-054D-9EC7-177000427BB3}"/>
                </a:ext>
              </a:extLst>
            </p:cNvPr>
            <p:cNvSpPr/>
            <p:nvPr/>
          </p:nvSpPr>
          <p:spPr>
            <a:xfrm>
              <a:off x="2244433" y="1116279"/>
              <a:ext cx="5421719" cy="936212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090A39F3-2222-A6FC-DCB6-2A5ABEC0F0EB}"/>
                </a:ext>
              </a:extLst>
            </p:cNvPr>
            <p:cNvSpPr txBox="1"/>
            <p:nvPr/>
          </p:nvSpPr>
          <p:spPr>
            <a:xfrm>
              <a:off x="2535511" y="1354866"/>
              <a:ext cx="48349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3200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ヤフーパッケージ</a:t>
              </a:r>
              <a:r>
                <a:rPr kumimoji="1" lang="en-US" altLang="ja-JP" sz="3200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 </a:t>
              </a:r>
              <a:r>
                <a:rPr kumimoji="1" lang="ja-JP" altLang="en-US" sz="3200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ライト</a:t>
              </a:r>
            </a:p>
          </p:txBody>
        </p:sp>
      </p:grpSp>
      <p:pic>
        <p:nvPicPr>
          <p:cNvPr id="7" name="図 6">
            <a:extLst>
              <a:ext uri="{FF2B5EF4-FFF2-40B4-BE49-F238E27FC236}">
                <a16:creationId xmlns:a16="http://schemas.microsoft.com/office/drawing/2014/main" id="{F1CE1FEA-738D-470F-BAB3-EC6E2FE9AEA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219191" y="3981093"/>
            <a:ext cx="2218147" cy="1397993"/>
          </a:xfrm>
          <a:prstGeom prst="rect">
            <a:avLst/>
          </a:prstGeom>
          <a:effectLst>
            <a:glow rad="38100">
              <a:schemeClr val="bg1"/>
            </a:glow>
          </a:effec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620B7AF-E29A-6C78-83F5-D22BC95CFF3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530334" y="3975393"/>
            <a:ext cx="711594" cy="1403693"/>
          </a:xfrm>
          <a:prstGeom prst="rect">
            <a:avLst/>
          </a:prstGeom>
          <a:effectLst>
            <a:glow rad="25400">
              <a:schemeClr val="bg1"/>
            </a:glow>
          </a:effec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3C37E30-8D33-AFD7-F25D-7176EECA2A8C}"/>
              </a:ext>
            </a:extLst>
          </p:cNvPr>
          <p:cNvSpPr txBox="1"/>
          <p:nvPr/>
        </p:nvSpPr>
        <p:spPr>
          <a:xfrm>
            <a:off x="4307987" y="6086104"/>
            <a:ext cx="1313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b="1" dirty="0">
                <a:latin typeface="Meiryo" panose="020B0604030504040204" pitchFamily="34" charset="-128"/>
                <a:ea typeface="Meiryo" panose="020B0604030504040204" pitchFamily="34" charset="-128"/>
              </a:rPr>
              <a:t>2023.02</a:t>
            </a:r>
            <a:endParaRPr kumimoji="1" lang="ja-JP" altLang="en-US" sz="2000" b="1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5F3F204-6609-9697-D3E1-FF4A3368BD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7398" y="373884"/>
            <a:ext cx="1324471" cy="15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417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E53333F-3C6C-3A46-B1AD-A8FF87BF4146}"/>
              </a:ext>
            </a:extLst>
          </p:cNvPr>
          <p:cNvSpPr/>
          <p:nvPr/>
        </p:nvSpPr>
        <p:spPr>
          <a:xfrm>
            <a:off x="137864" y="1032982"/>
            <a:ext cx="9624574" cy="5688000"/>
          </a:xfrm>
          <a:prstGeom prst="rect">
            <a:avLst/>
          </a:prstGeom>
          <a:solidFill>
            <a:schemeClr val="bg1"/>
          </a:solidFill>
          <a:ln>
            <a:solidFill>
              <a:srgbClr val="FA6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角丸四角形 204">
            <a:extLst>
              <a:ext uri="{FF2B5EF4-FFF2-40B4-BE49-F238E27FC236}">
                <a16:creationId xmlns:a16="http://schemas.microsoft.com/office/drawing/2014/main" id="{9CC0670B-F086-BE40-9CBE-212730F8CB27}"/>
              </a:ext>
            </a:extLst>
          </p:cNvPr>
          <p:cNvSpPr/>
          <p:nvPr/>
        </p:nvSpPr>
        <p:spPr>
          <a:xfrm>
            <a:off x="4296854" y="1649274"/>
            <a:ext cx="612183" cy="663104"/>
          </a:xfrm>
          <a:custGeom>
            <a:avLst/>
            <a:gdLst>
              <a:gd name="connsiteX0" fmla="*/ 0 w 1039519"/>
              <a:gd name="connsiteY0" fmla="*/ 50785 h 659979"/>
              <a:gd name="connsiteX1" fmla="*/ 50785 w 1039519"/>
              <a:gd name="connsiteY1" fmla="*/ 0 h 659979"/>
              <a:gd name="connsiteX2" fmla="*/ 988734 w 1039519"/>
              <a:gd name="connsiteY2" fmla="*/ 0 h 659979"/>
              <a:gd name="connsiteX3" fmla="*/ 1039519 w 1039519"/>
              <a:gd name="connsiteY3" fmla="*/ 50785 h 659979"/>
              <a:gd name="connsiteX4" fmla="*/ 1039519 w 1039519"/>
              <a:gd name="connsiteY4" fmla="*/ 609194 h 659979"/>
              <a:gd name="connsiteX5" fmla="*/ 988734 w 1039519"/>
              <a:gd name="connsiteY5" fmla="*/ 659979 h 659979"/>
              <a:gd name="connsiteX6" fmla="*/ 50785 w 1039519"/>
              <a:gd name="connsiteY6" fmla="*/ 659979 h 659979"/>
              <a:gd name="connsiteX7" fmla="*/ 0 w 1039519"/>
              <a:gd name="connsiteY7" fmla="*/ 609194 h 659979"/>
              <a:gd name="connsiteX8" fmla="*/ 0 w 1039519"/>
              <a:gd name="connsiteY8" fmla="*/ 50785 h 659979"/>
              <a:gd name="connsiteX0" fmla="*/ 0 w 1039519"/>
              <a:gd name="connsiteY0" fmla="*/ 50785 h 663104"/>
              <a:gd name="connsiteX1" fmla="*/ 50785 w 1039519"/>
              <a:gd name="connsiteY1" fmla="*/ 0 h 663104"/>
              <a:gd name="connsiteX2" fmla="*/ 988734 w 1039519"/>
              <a:gd name="connsiteY2" fmla="*/ 0 h 663104"/>
              <a:gd name="connsiteX3" fmla="*/ 1039519 w 1039519"/>
              <a:gd name="connsiteY3" fmla="*/ 50785 h 663104"/>
              <a:gd name="connsiteX4" fmla="*/ 1039519 w 1039519"/>
              <a:gd name="connsiteY4" fmla="*/ 609194 h 663104"/>
              <a:gd name="connsiteX5" fmla="*/ 988734 w 1039519"/>
              <a:gd name="connsiteY5" fmla="*/ 659979 h 663104"/>
              <a:gd name="connsiteX6" fmla="*/ 432430 w 1039519"/>
              <a:gd name="connsiteY6" fmla="*/ 663104 h 663104"/>
              <a:gd name="connsiteX7" fmla="*/ 50785 w 1039519"/>
              <a:gd name="connsiteY7" fmla="*/ 659979 h 663104"/>
              <a:gd name="connsiteX8" fmla="*/ 0 w 1039519"/>
              <a:gd name="connsiteY8" fmla="*/ 609194 h 663104"/>
              <a:gd name="connsiteX9" fmla="*/ 0 w 1039519"/>
              <a:gd name="connsiteY9" fmla="*/ 50785 h 663104"/>
              <a:gd name="connsiteX0" fmla="*/ 0 w 1039519"/>
              <a:gd name="connsiteY0" fmla="*/ 50785 h 663104"/>
              <a:gd name="connsiteX1" fmla="*/ 50785 w 1039519"/>
              <a:gd name="connsiteY1" fmla="*/ 0 h 663104"/>
              <a:gd name="connsiteX2" fmla="*/ 612183 w 1039519"/>
              <a:gd name="connsiteY2" fmla="*/ 6611 h 663104"/>
              <a:gd name="connsiteX3" fmla="*/ 988734 w 1039519"/>
              <a:gd name="connsiteY3" fmla="*/ 0 h 663104"/>
              <a:gd name="connsiteX4" fmla="*/ 1039519 w 1039519"/>
              <a:gd name="connsiteY4" fmla="*/ 50785 h 663104"/>
              <a:gd name="connsiteX5" fmla="*/ 1039519 w 1039519"/>
              <a:gd name="connsiteY5" fmla="*/ 609194 h 663104"/>
              <a:gd name="connsiteX6" fmla="*/ 988734 w 1039519"/>
              <a:gd name="connsiteY6" fmla="*/ 659979 h 663104"/>
              <a:gd name="connsiteX7" fmla="*/ 432430 w 1039519"/>
              <a:gd name="connsiteY7" fmla="*/ 663104 h 663104"/>
              <a:gd name="connsiteX8" fmla="*/ 50785 w 1039519"/>
              <a:gd name="connsiteY8" fmla="*/ 659979 h 663104"/>
              <a:gd name="connsiteX9" fmla="*/ 0 w 1039519"/>
              <a:gd name="connsiteY9" fmla="*/ 609194 h 663104"/>
              <a:gd name="connsiteX10" fmla="*/ 0 w 1039519"/>
              <a:gd name="connsiteY10" fmla="*/ 50785 h 663104"/>
              <a:gd name="connsiteX0" fmla="*/ 0 w 1039519"/>
              <a:gd name="connsiteY0" fmla="*/ 50785 h 663104"/>
              <a:gd name="connsiteX1" fmla="*/ 50785 w 1039519"/>
              <a:gd name="connsiteY1" fmla="*/ 0 h 663104"/>
              <a:gd name="connsiteX2" fmla="*/ 612183 w 1039519"/>
              <a:gd name="connsiteY2" fmla="*/ 6611 h 663104"/>
              <a:gd name="connsiteX3" fmla="*/ 1039519 w 1039519"/>
              <a:gd name="connsiteY3" fmla="*/ 50785 h 663104"/>
              <a:gd name="connsiteX4" fmla="*/ 1039519 w 1039519"/>
              <a:gd name="connsiteY4" fmla="*/ 609194 h 663104"/>
              <a:gd name="connsiteX5" fmla="*/ 988734 w 1039519"/>
              <a:gd name="connsiteY5" fmla="*/ 659979 h 663104"/>
              <a:gd name="connsiteX6" fmla="*/ 432430 w 1039519"/>
              <a:gd name="connsiteY6" fmla="*/ 663104 h 663104"/>
              <a:gd name="connsiteX7" fmla="*/ 50785 w 1039519"/>
              <a:gd name="connsiteY7" fmla="*/ 659979 h 663104"/>
              <a:gd name="connsiteX8" fmla="*/ 0 w 1039519"/>
              <a:gd name="connsiteY8" fmla="*/ 609194 h 663104"/>
              <a:gd name="connsiteX9" fmla="*/ 0 w 1039519"/>
              <a:gd name="connsiteY9" fmla="*/ 50785 h 663104"/>
              <a:gd name="connsiteX0" fmla="*/ 0 w 1039519"/>
              <a:gd name="connsiteY0" fmla="*/ 50785 h 663104"/>
              <a:gd name="connsiteX1" fmla="*/ 50785 w 1039519"/>
              <a:gd name="connsiteY1" fmla="*/ 0 h 663104"/>
              <a:gd name="connsiteX2" fmla="*/ 612183 w 1039519"/>
              <a:gd name="connsiteY2" fmla="*/ 6611 h 663104"/>
              <a:gd name="connsiteX3" fmla="*/ 1039519 w 1039519"/>
              <a:gd name="connsiteY3" fmla="*/ 609194 h 663104"/>
              <a:gd name="connsiteX4" fmla="*/ 988734 w 1039519"/>
              <a:gd name="connsiteY4" fmla="*/ 659979 h 663104"/>
              <a:gd name="connsiteX5" fmla="*/ 432430 w 1039519"/>
              <a:gd name="connsiteY5" fmla="*/ 663104 h 663104"/>
              <a:gd name="connsiteX6" fmla="*/ 50785 w 1039519"/>
              <a:gd name="connsiteY6" fmla="*/ 659979 h 663104"/>
              <a:gd name="connsiteX7" fmla="*/ 0 w 1039519"/>
              <a:gd name="connsiteY7" fmla="*/ 609194 h 663104"/>
              <a:gd name="connsiteX8" fmla="*/ 0 w 1039519"/>
              <a:gd name="connsiteY8" fmla="*/ 50785 h 663104"/>
              <a:gd name="connsiteX0" fmla="*/ 0 w 988734"/>
              <a:gd name="connsiteY0" fmla="*/ 50785 h 663104"/>
              <a:gd name="connsiteX1" fmla="*/ 50785 w 988734"/>
              <a:gd name="connsiteY1" fmla="*/ 0 h 663104"/>
              <a:gd name="connsiteX2" fmla="*/ 612183 w 988734"/>
              <a:gd name="connsiteY2" fmla="*/ 6611 h 663104"/>
              <a:gd name="connsiteX3" fmla="*/ 988734 w 988734"/>
              <a:gd name="connsiteY3" fmla="*/ 659979 h 663104"/>
              <a:gd name="connsiteX4" fmla="*/ 432430 w 988734"/>
              <a:gd name="connsiteY4" fmla="*/ 663104 h 663104"/>
              <a:gd name="connsiteX5" fmla="*/ 50785 w 988734"/>
              <a:gd name="connsiteY5" fmla="*/ 659979 h 663104"/>
              <a:gd name="connsiteX6" fmla="*/ 0 w 988734"/>
              <a:gd name="connsiteY6" fmla="*/ 609194 h 663104"/>
              <a:gd name="connsiteX7" fmla="*/ 0 w 988734"/>
              <a:gd name="connsiteY7" fmla="*/ 50785 h 663104"/>
              <a:gd name="connsiteX0" fmla="*/ 0 w 612183"/>
              <a:gd name="connsiteY0" fmla="*/ 50785 h 663104"/>
              <a:gd name="connsiteX1" fmla="*/ 50785 w 612183"/>
              <a:gd name="connsiteY1" fmla="*/ 0 h 663104"/>
              <a:gd name="connsiteX2" fmla="*/ 612183 w 612183"/>
              <a:gd name="connsiteY2" fmla="*/ 6611 h 663104"/>
              <a:gd name="connsiteX3" fmla="*/ 432430 w 612183"/>
              <a:gd name="connsiteY3" fmla="*/ 663104 h 663104"/>
              <a:gd name="connsiteX4" fmla="*/ 50785 w 612183"/>
              <a:gd name="connsiteY4" fmla="*/ 659979 h 663104"/>
              <a:gd name="connsiteX5" fmla="*/ 0 w 612183"/>
              <a:gd name="connsiteY5" fmla="*/ 609194 h 663104"/>
              <a:gd name="connsiteX6" fmla="*/ 0 w 612183"/>
              <a:gd name="connsiteY6" fmla="*/ 50785 h 66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2183" h="663104">
                <a:moveTo>
                  <a:pt x="0" y="50785"/>
                </a:moveTo>
                <a:cubicBezTo>
                  <a:pt x="0" y="22737"/>
                  <a:pt x="22737" y="0"/>
                  <a:pt x="50785" y="0"/>
                </a:cubicBezTo>
                <a:lnTo>
                  <a:pt x="612183" y="6611"/>
                </a:lnTo>
                <a:lnTo>
                  <a:pt x="432430" y="663104"/>
                </a:lnTo>
                <a:lnTo>
                  <a:pt x="50785" y="659979"/>
                </a:lnTo>
                <a:cubicBezTo>
                  <a:pt x="22737" y="659979"/>
                  <a:pt x="0" y="637242"/>
                  <a:pt x="0" y="609194"/>
                </a:cubicBezTo>
                <a:lnTo>
                  <a:pt x="0" y="50785"/>
                </a:lnTo>
                <a:close/>
              </a:path>
            </a:pathLst>
          </a:custGeom>
          <a:solidFill>
            <a:srgbClr val="FAB3DB"/>
          </a:solidFill>
          <a:ln w="12700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3" name="角丸四角形 204">
            <a:extLst>
              <a:ext uri="{FF2B5EF4-FFF2-40B4-BE49-F238E27FC236}">
                <a16:creationId xmlns:a16="http://schemas.microsoft.com/office/drawing/2014/main" id="{A4AB3F91-9C7A-234C-A793-D34101EEBFBE}"/>
              </a:ext>
            </a:extLst>
          </p:cNvPr>
          <p:cNvSpPr/>
          <p:nvPr/>
        </p:nvSpPr>
        <p:spPr>
          <a:xfrm>
            <a:off x="4729286" y="1649274"/>
            <a:ext cx="607089" cy="663104"/>
          </a:xfrm>
          <a:custGeom>
            <a:avLst/>
            <a:gdLst>
              <a:gd name="connsiteX0" fmla="*/ 0 w 1039519"/>
              <a:gd name="connsiteY0" fmla="*/ 50785 h 659979"/>
              <a:gd name="connsiteX1" fmla="*/ 50785 w 1039519"/>
              <a:gd name="connsiteY1" fmla="*/ 0 h 659979"/>
              <a:gd name="connsiteX2" fmla="*/ 988734 w 1039519"/>
              <a:gd name="connsiteY2" fmla="*/ 0 h 659979"/>
              <a:gd name="connsiteX3" fmla="*/ 1039519 w 1039519"/>
              <a:gd name="connsiteY3" fmla="*/ 50785 h 659979"/>
              <a:gd name="connsiteX4" fmla="*/ 1039519 w 1039519"/>
              <a:gd name="connsiteY4" fmla="*/ 609194 h 659979"/>
              <a:gd name="connsiteX5" fmla="*/ 988734 w 1039519"/>
              <a:gd name="connsiteY5" fmla="*/ 659979 h 659979"/>
              <a:gd name="connsiteX6" fmla="*/ 50785 w 1039519"/>
              <a:gd name="connsiteY6" fmla="*/ 659979 h 659979"/>
              <a:gd name="connsiteX7" fmla="*/ 0 w 1039519"/>
              <a:gd name="connsiteY7" fmla="*/ 609194 h 659979"/>
              <a:gd name="connsiteX8" fmla="*/ 0 w 1039519"/>
              <a:gd name="connsiteY8" fmla="*/ 50785 h 659979"/>
              <a:gd name="connsiteX0" fmla="*/ 0 w 1039519"/>
              <a:gd name="connsiteY0" fmla="*/ 50785 h 663104"/>
              <a:gd name="connsiteX1" fmla="*/ 50785 w 1039519"/>
              <a:gd name="connsiteY1" fmla="*/ 0 h 663104"/>
              <a:gd name="connsiteX2" fmla="*/ 988734 w 1039519"/>
              <a:gd name="connsiteY2" fmla="*/ 0 h 663104"/>
              <a:gd name="connsiteX3" fmla="*/ 1039519 w 1039519"/>
              <a:gd name="connsiteY3" fmla="*/ 50785 h 663104"/>
              <a:gd name="connsiteX4" fmla="*/ 1039519 w 1039519"/>
              <a:gd name="connsiteY4" fmla="*/ 609194 h 663104"/>
              <a:gd name="connsiteX5" fmla="*/ 988734 w 1039519"/>
              <a:gd name="connsiteY5" fmla="*/ 659979 h 663104"/>
              <a:gd name="connsiteX6" fmla="*/ 432430 w 1039519"/>
              <a:gd name="connsiteY6" fmla="*/ 663104 h 663104"/>
              <a:gd name="connsiteX7" fmla="*/ 50785 w 1039519"/>
              <a:gd name="connsiteY7" fmla="*/ 659979 h 663104"/>
              <a:gd name="connsiteX8" fmla="*/ 0 w 1039519"/>
              <a:gd name="connsiteY8" fmla="*/ 609194 h 663104"/>
              <a:gd name="connsiteX9" fmla="*/ 0 w 1039519"/>
              <a:gd name="connsiteY9" fmla="*/ 50785 h 663104"/>
              <a:gd name="connsiteX0" fmla="*/ 0 w 1039519"/>
              <a:gd name="connsiteY0" fmla="*/ 50785 h 663104"/>
              <a:gd name="connsiteX1" fmla="*/ 50785 w 1039519"/>
              <a:gd name="connsiteY1" fmla="*/ 0 h 663104"/>
              <a:gd name="connsiteX2" fmla="*/ 612183 w 1039519"/>
              <a:gd name="connsiteY2" fmla="*/ 6611 h 663104"/>
              <a:gd name="connsiteX3" fmla="*/ 988734 w 1039519"/>
              <a:gd name="connsiteY3" fmla="*/ 0 h 663104"/>
              <a:gd name="connsiteX4" fmla="*/ 1039519 w 1039519"/>
              <a:gd name="connsiteY4" fmla="*/ 50785 h 663104"/>
              <a:gd name="connsiteX5" fmla="*/ 1039519 w 1039519"/>
              <a:gd name="connsiteY5" fmla="*/ 609194 h 663104"/>
              <a:gd name="connsiteX6" fmla="*/ 988734 w 1039519"/>
              <a:gd name="connsiteY6" fmla="*/ 659979 h 663104"/>
              <a:gd name="connsiteX7" fmla="*/ 432430 w 1039519"/>
              <a:gd name="connsiteY7" fmla="*/ 663104 h 663104"/>
              <a:gd name="connsiteX8" fmla="*/ 50785 w 1039519"/>
              <a:gd name="connsiteY8" fmla="*/ 659979 h 663104"/>
              <a:gd name="connsiteX9" fmla="*/ 0 w 1039519"/>
              <a:gd name="connsiteY9" fmla="*/ 609194 h 663104"/>
              <a:gd name="connsiteX10" fmla="*/ 0 w 1039519"/>
              <a:gd name="connsiteY10" fmla="*/ 50785 h 663104"/>
              <a:gd name="connsiteX0" fmla="*/ 0 w 1039519"/>
              <a:gd name="connsiteY0" fmla="*/ 56970 h 669289"/>
              <a:gd name="connsiteX1" fmla="*/ 612183 w 1039519"/>
              <a:gd name="connsiteY1" fmla="*/ 12796 h 669289"/>
              <a:gd name="connsiteX2" fmla="*/ 988734 w 1039519"/>
              <a:gd name="connsiteY2" fmla="*/ 6185 h 669289"/>
              <a:gd name="connsiteX3" fmla="*/ 1039519 w 1039519"/>
              <a:gd name="connsiteY3" fmla="*/ 56970 h 669289"/>
              <a:gd name="connsiteX4" fmla="*/ 1039519 w 1039519"/>
              <a:gd name="connsiteY4" fmla="*/ 615379 h 669289"/>
              <a:gd name="connsiteX5" fmla="*/ 988734 w 1039519"/>
              <a:gd name="connsiteY5" fmla="*/ 666164 h 669289"/>
              <a:gd name="connsiteX6" fmla="*/ 432430 w 1039519"/>
              <a:gd name="connsiteY6" fmla="*/ 669289 h 669289"/>
              <a:gd name="connsiteX7" fmla="*/ 50785 w 1039519"/>
              <a:gd name="connsiteY7" fmla="*/ 666164 h 669289"/>
              <a:gd name="connsiteX8" fmla="*/ 0 w 1039519"/>
              <a:gd name="connsiteY8" fmla="*/ 615379 h 669289"/>
              <a:gd name="connsiteX9" fmla="*/ 0 w 1039519"/>
              <a:gd name="connsiteY9" fmla="*/ 56970 h 669289"/>
              <a:gd name="connsiteX0" fmla="*/ 0 w 1039519"/>
              <a:gd name="connsiteY0" fmla="*/ 609194 h 663104"/>
              <a:gd name="connsiteX1" fmla="*/ 612183 w 1039519"/>
              <a:gd name="connsiteY1" fmla="*/ 6611 h 663104"/>
              <a:gd name="connsiteX2" fmla="*/ 988734 w 1039519"/>
              <a:gd name="connsiteY2" fmla="*/ 0 h 663104"/>
              <a:gd name="connsiteX3" fmla="*/ 1039519 w 1039519"/>
              <a:gd name="connsiteY3" fmla="*/ 50785 h 663104"/>
              <a:gd name="connsiteX4" fmla="*/ 1039519 w 1039519"/>
              <a:gd name="connsiteY4" fmla="*/ 609194 h 663104"/>
              <a:gd name="connsiteX5" fmla="*/ 988734 w 1039519"/>
              <a:gd name="connsiteY5" fmla="*/ 659979 h 663104"/>
              <a:gd name="connsiteX6" fmla="*/ 432430 w 1039519"/>
              <a:gd name="connsiteY6" fmla="*/ 663104 h 663104"/>
              <a:gd name="connsiteX7" fmla="*/ 50785 w 1039519"/>
              <a:gd name="connsiteY7" fmla="*/ 659979 h 663104"/>
              <a:gd name="connsiteX8" fmla="*/ 0 w 1039519"/>
              <a:gd name="connsiteY8" fmla="*/ 609194 h 663104"/>
              <a:gd name="connsiteX0" fmla="*/ 0 w 988734"/>
              <a:gd name="connsiteY0" fmla="*/ 659979 h 663104"/>
              <a:gd name="connsiteX1" fmla="*/ 561398 w 988734"/>
              <a:gd name="connsiteY1" fmla="*/ 6611 h 663104"/>
              <a:gd name="connsiteX2" fmla="*/ 937949 w 988734"/>
              <a:gd name="connsiteY2" fmla="*/ 0 h 663104"/>
              <a:gd name="connsiteX3" fmla="*/ 988734 w 988734"/>
              <a:gd name="connsiteY3" fmla="*/ 50785 h 663104"/>
              <a:gd name="connsiteX4" fmla="*/ 988734 w 988734"/>
              <a:gd name="connsiteY4" fmla="*/ 609194 h 663104"/>
              <a:gd name="connsiteX5" fmla="*/ 937949 w 988734"/>
              <a:gd name="connsiteY5" fmla="*/ 659979 h 663104"/>
              <a:gd name="connsiteX6" fmla="*/ 381645 w 988734"/>
              <a:gd name="connsiteY6" fmla="*/ 663104 h 663104"/>
              <a:gd name="connsiteX7" fmla="*/ 0 w 988734"/>
              <a:gd name="connsiteY7" fmla="*/ 659979 h 663104"/>
              <a:gd name="connsiteX0" fmla="*/ 0 w 607089"/>
              <a:gd name="connsiteY0" fmla="*/ 663104 h 663104"/>
              <a:gd name="connsiteX1" fmla="*/ 179753 w 607089"/>
              <a:gd name="connsiteY1" fmla="*/ 6611 h 663104"/>
              <a:gd name="connsiteX2" fmla="*/ 556304 w 607089"/>
              <a:gd name="connsiteY2" fmla="*/ 0 h 663104"/>
              <a:gd name="connsiteX3" fmla="*/ 607089 w 607089"/>
              <a:gd name="connsiteY3" fmla="*/ 50785 h 663104"/>
              <a:gd name="connsiteX4" fmla="*/ 607089 w 607089"/>
              <a:gd name="connsiteY4" fmla="*/ 609194 h 663104"/>
              <a:gd name="connsiteX5" fmla="*/ 556304 w 607089"/>
              <a:gd name="connsiteY5" fmla="*/ 659979 h 663104"/>
              <a:gd name="connsiteX6" fmla="*/ 0 w 607089"/>
              <a:gd name="connsiteY6" fmla="*/ 663104 h 66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7089" h="663104">
                <a:moveTo>
                  <a:pt x="0" y="663104"/>
                </a:moveTo>
                <a:lnTo>
                  <a:pt x="179753" y="6611"/>
                </a:lnTo>
                <a:lnTo>
                  <a:pt x="556304" y="0"/>
                </a:lnTo>
                <a:cubicBezTo>
                  <a:pt x="584352" y="0"/>
                  <a:pt x="607089" y="22737"/>
                  <a:pt x="607089" y="50785"/>
                </a:cubicBezTo>
                <a:lnTo>
                  <a:pt x="607089" y="609194"/>
                </a:lnTo>
                <a:cubicBezTo>
                  <a:pt x="607089" y="637242"/>
                  <a:pt x="584352" y="659979"/>
                  <a:pt x="556304" y="659979"/>
                </a:cubicBezTo>
                <a:lnTo>
                  <a:pt x="0" y="663104"/>
                </a:lnTo>
                <a:close/>
              </a:path>
            </a:pathLst>
          </a:custGeom>
          <a:solidFill>
            <a:srgbClr val="F9E3EC"/>
          </a:solidFill>
          <a:ln w="12700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43" name="グラフィックス 142" descr="男性 単色塗りつぶし">
            <a:extLst>
              <a:ext uri="{FF2B5EF4-FFF2-40B4-BE49-F238E27FC236}">
                <a16:creationId xmlns:a16="http://schemas.microsoft.com/office/drawing/2014/main" id="{E58797E8-E020-5245-9A0A-F1BDC26EFB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b="18421"/>
          <a:stretch/>
        </p:blipFill>
        <p:spPr>
          <a:xfrm>
            <a:off x="4657399" y="1720047"/>
            <a:ext cx="726080" cy="592331"/>
          </a:xfrm>
          <a:prstGeom prst="rect">
            <a:avLst/>
          </a:prstGeom>
        </p:spPr>
      </p:pic>
      <p:cxnSp>
        <p:nvCxnSpPr>
          <p:cNvPr id="165" name="直線コネクタ 164">
            <a:extLst>
              <a:ext uri="{FF2B5EF4-FFF2-40B4-BE49-F238E27FC236}">
                <a16:creationId xmlns:a16="http://schemas.microsoft.com/office/drawing/2014/main" id="{8936096A-62BC-9040-B2C5-D3DE9374FFAA}"/>
              </a:ext>
            </a:extLst>
          </p:cNvPr>
          <p:cNvCxnSpPr/>
          <p:nvPr/>
        </p:nvCxnSpPr>
        <p:spPr>
          <a:xfrm>
            <a:off x="137864" y="3021669"/>
            <a:ext cx="9624574" cy="0"/>
          </a:xfrm>
          <a:prstGeom prst="line">
            <a:avLst/>
          </a:prstGeom>
          <a:ln w="12700">
            <a:solidFill>
              <a:srgbClr val="FA63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角丸四角形 204">
            <a:extLst>
              <a:ext uri="{FF2B5EF4-FFF2-40B4-BE49-F238E27FC236}">
                <a16:creationId xmlns:a16="http://schemas.microsoft.com/office/drawing/2014/main" id="{F584B1DE-A461-9509-0552-9B4F9736A6B1}"/>
              </a:ext>
            </a:extLst>
          </p:cNvPr>
          <p:cNvSpPr/>
          <p:nvPr/>
        </p:nvSpPr>
        <p:spPr>
          <a:xfrm>
            <a:off x="1925346" y="4237307"/>
            <a:ext cx="6975925" cy="1740487"/>
          </a:xfrm>
          <a:prstGeom prst="roundRect">
            <a:avLst>
              <a:gd name="adj" fmla="val 4481"/>
            </a:avLst>
          </a:prstGeom>
          <a:solidFill>
            <a:srgbClr val="F9E3EC"/>
          </a:solidFill>
          <a:ln w="38100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8" name="角丸四角形 204">
            <a:extLst>
              <a:ext uri="{FF2B5EF4-FFF2-40B4-BE49-F238E27FC236}">
                <a16:creationId xmlns:a16="http://schemas.microsoft.com/office/drawing/2014/main" id="{34A339C6-B1BD-8846-B2A2-1A7441E20230}"/>
              </a:ext>
            </a:extLst>
          </p:cNvPr>
          <p:cNvSpPr/>
          <p:nvPr/>
        </p:nvSpPr>
        <p:spPr>
          <a:xfrm>
            <a:off x="1925348" y="3541212"/>
            <a:ext cx="2268000" cy="787729"/>
          </a:xfrm>
          <a:prstGeom prst="roundRect">
            <a:avLst>
              <a:gd name="adj" fmla="val 7695"/>
            </a:avLst>
          </a:prstGeom>
          <a:solidFill>
            <a:srgbClr val="FA63B9"/>
          </a:solidFill>
          <a:ln w="38100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1" name="角丸四角形 204">
            <a:extLst>
              <a:ext uri="{FF2B5EF4-FFF2-40B4-BE49-F238E27FC236}">
                <a16:creationId xmlns:a16="http://schemas.microsoft.com/office/drawing/2014/main" id="{6F03AC2E-AAD5-A548-B79F-ACE49E61D3E3}"/>
              </a:ext>
            </a:extLst>
          </p:cNvPr>
          <p:cNvSpPr/>
          <p:nvPr/>
        </p:nvSpPr>
        <p:spPr>
          <a:xfrm>
            <a:off x="4273132" y="3541212"/>
            <a:ext cx="2268000" cy="787729"/>
          </a:xfrm>
          <a:prstGeom prst="roundRect">
            <a:avLst>
              <a:gd name="adj" fmla="val 7695"/>
            </a:avLst>
          </a:prstGeom>
          <a:solidFill>
            <a:srgbClr val="FA63B9"/>
          </a:solidFill>
          <a:ln w="38100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2" name="角丸四角形 204">
            <a:extLst>
              <a:ext uri="{FF2B5EF4-FFF2-40B4-BE49-F238E27FC236}">
                <a16:creationId xmlns:a16="http://schemas.microsoft.com/office/drawing/2014/main" id="{2D3CF17F-A72A-7141-A3DB-63DA30C70710}"/>
              </a:ext>
            </a:extLst>
          </p:cNvPr>
          <p:cNvSpPr/>
          <p:nvPr/>
        </p:nvSpPr>
        <p:spPr>
          <a:xfrm>
            <a:off x="6633272" y="3541212"/>
            <a:ext cx="2268000" cy="787729"/>
          </a:xfrm>
          <a:prstGeom prst="roundRect">
            <a:avLst>
              <a:gd name="adj" fmla="val 7695"/>
            </a:avLst>
          </a:prstGeom>
          <a:solidFill>
            <a:srgbClr val="FA63B9"/>
          </a:solidFill>
          <a:ln w="38100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1" name="角丸四角形 204">
            <a:extLst>
              <a:ext uri="{FF2B5EF4-FFF2-40B4-BE49-F238E27FC236}">
                <a16:creationId xmlns:a16="http://schemas.microsoft.com/office/drawing/2014/main" id="{E904876C-803F-4430-9C27-F6D0F841C5FB}"/>
              </a:ext>
            </a:extLst>
          </p:cNvPr>
          <p:cNvSpPr>
            <a:spLocks/>
          </p:cNvSpPr>
          <p:nvPr/>
        </p:nvSpPr>
        <p:spPr>
          <a:xfrm>
            <a:off x="7864057" y="1436684"/>
            <a:ext cx="1548000" cy="324000"/>
          </a:xfrm>
          <a:prstGeom prst="roundRect">
            <a:avLst>
              <a:gd name="adj" fmla="val 14388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制作する完全パッケージ動画</a:t>
            </a:r>
            <a:endParaRPr lang="en-US" altLang="ja-JP" sz="800" b="1" dirty="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2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次利用権利</a:t>
            </a:r>
          </a:p>
        </p:txBody>
      </p:sp>
      <p:sp>
        <p:nvSpPr>
          <p:cNvPr id="146" name="角丸四角形 204">
            <a:extLst>
              <a:ext uri="{FF2B5EF4-FFF2-40B4-BE49-F238E27FC236}">
                <a16:creationId xmlns:a16="http://schemas.microsoft.com/office/drawing/2014/main" id="{7C46474D-A8C6-4501-8B6B-10CB212AADD7}"/>
              </a:ext>
            </a:extLst>
          </p:cNvPr>
          <p:cNvSpPr>
            <a:spLocks/>
          </p:cNvSpPr>
          <p:nvPr/>
        </p:nvSpPr>
        <p:spPr>
          <a:xfrm>
            <a:off x="7864057" y="1802536"/>
            <a:ext cx="1548000" cy="216000"/>
          </a:xfrm>
          <a:prstGeom prst="roundRect">
            <a:avLst>
              <a:gd name="adj" fmla="val 12240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定型フォーマット動画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(15</a:t>
            </a:r>
            <a:r>
              <a:rPr kumimoji="0" lang="ja-JP" altLang="en-US" sz="7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秒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)</a:t>
            </a:r>
            <a:r>
              <a:rPr kumimoji="0" lang="ja-JP" altLang="en-US" sz="7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制作</a:t>
            </a:r>
            <a:endParaRPr kumimoji="0" lang="ja-JP" altLang="en-US" sz="7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68" name="角丸四角形 204">
            <a:extLst>
              <a:ext uri="{FF2B5EF4-FFF2-40B4-BE49-F238E27FC236}">
                <a16:creationId xmlns:a16="http://schemas.microsoft.com/office/drawing/2014/main" id="{01295DB7-D81E-4745-A3CA-4624E5AA838E}"/>
              </a:ext>
            </a:extLst>
          </p:cNvPr>
          <p:cNvSpPr>
            <a:spLocks/>
          </p:cNvSpPr>
          <p:nvPr/>
        </p:nvSpPr>
        <p:spPr>
          <a:xfrm>
            <a:off x="7864057" y="2066794"/>
            <a:ext cx="1548000" cy="216000"/>
          </a:xfrm>
          <a:prstGeom prst="roundRect">
            <a:avLst>
              <a:gd name="adj" fmla="val 12240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ヤフー広告料</a:t>
            </a:r>
            <a:endParaRPr kumimoji="0" lang="ja-JP" altLang="en-US" sz="7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36859CD0-DAAF-4C26-BA9B-3372F05D8F4D}"/>
              </a:ext>
            </a:extLst>
          </p:cNvPr>
          <p:cNvSpPr txBox="1"/>
          <p:nvPr/>
        </p:nvSpPr>
        <p:spPr>
          <a:xfrm>
            <a:off x="7970121" y="1190907"/>
            <a:ext cx="1261884" cy="1846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srgbClr val="FA63B9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この</a:t>
            </a:r>
            <a:r>
              <a:rPr kumimoji="0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srgbClr val="FA63B9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プランに含まれるサービス</a:t>
            </a:r>
            <a:endParaRPr kumimoji="1" lang="ja-JP" altLang="en-US" sz="600" b="1" i="0" u="none" strike="noStrike" kern="1200" cap="none" spc="0" normalizeH="0" baseline="0" noProof="0" dirty="0">
              <a:ln>
                <a:noFill/>
              </a:ln>
              <a:solidFill>
                <a:srgbClr val="FA63B9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84" name="テキスト ボックス 183">
            <a:extLst>
              <a:ext uri="{FF2B5EF4-FFF2-40B4-BE49-F238E27FC236}">
                <a16:creationId xmlns:a16="http://schemas.microsoft.com/office/drawing/2014/main" id="{919CEED7-7D8E-47FD-A14C-048AADBFB9D2}"/>
              </a:ext>
            </a:extLst>
          </p:cNvPr>
          <p:cNvSpPr txBox="1"/>
          <p:nvPr/>
        </p:nvSpPr>
        <p:spPr>
          <a:xfrm>
            <a:off x="836247" y="1126591"/>
            <a:ext cx="453040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50" normalizeH="0" baseline="0" noProof="0">
                <a:ln>
                  <a:noFill/>
                </a:ln>
                <a:solidFill>
                  <a:srgbClr val="FA63B9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定型フォーマット動画</a:t>
            </a:r>
            <a:r>
              <a:rPr kumimoji="0" lang="ja-JP" altLang="en-US" sz="1600" b="1" i="0" u="none" strike="noStrike" kern="1200" cap="none" spc="5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</a:t>
            </a:r>
            <a:r>
              <a:rPr kumimoji="0" lang="en-US" altLang="ja-JP" sz="16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1</a:t>
            </a:r>
            <a:r>
              <a:rPr kumimoji="0" lang="ja-JP" altLang="en-US" sz="1600" b="1" i="0" u="none" strike="noStrike" kern="1200" cap="none" spc="5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つ選択し</a:t>
            </a:r>
            <a:r>
              <a:rPr kumimoji="0" lang="ja-JP" altLang="en-US" sz="1600" b="1" i="0" u="none" strike="noStrike" kern="1200" cap="none" spc="0" normalizeH="0" baseline="0" noProof="0">
                <a:ln w="3175">
                  <a:noFill/>
                  <a:prstDash val="solid"/>
                </a:ln>
                <a:solidFill>
                  <a:srgbClr val="FA63B9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動画</a:t>
            </a:r>
            <a:r>
              <a:rPr kumimoji="0" lang="ja-JP" altLang="en-US" sz="1600" b="1" i="0" u="none" strike="noStrike" kern="1200" cap="none" spc="0" normalizeH="0" baseline="0" noProof="0" dirty="0">
                <a:ln w="3175">
                  <a:noFill/>
                  <a:prstDash val="solid"/>
                </a:ln>
                <a:solidFill>
                  <a:srgbClr val="FA63B9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を作成</a:t>
            </a:r>
            <a:endParaRPr kumimoji="0" lang="ja-JP" altLang="en-US" sz="1600" b="1" i="0" u="none" strike="noStrike" kern="1200" cap="none" spc="0" normalizeH="0" baseline="0" noProof="0" dirty="0">
              <a:ln w="3175">
                <a:noFill/>
                <a:prstDash val="solid"/>
              </a:ln>
              <a:solidFill>
                <a:srgbClr val="FA63B9"/>
              </a:solidFill>
              <a:effectLst/>
              <a:uLnTx/>
              <a:uFillTx/>
              <a:latin typeface="Arial Black" panose="020B0604020202020204" pitchFamily="34" charset="0"/>
              <a:ea typeface="游ゴシック" panose="020B0400000000000000" pitchFamily="50" charset="-128"/>
              <a:cs typeface="Arial Black" panose="020B0604020202020204" pitchFamily="34" charset="0"/>
            </a:endParaRPr>
          </a:p>
        </p:txBody>
      </p:sp>
      <p:sp>
        <p:nvSpPr>
          <p:cNvPr id="239" name="テキスト ボックス 238">
            <a:extLst>
              <a:ext uri="{FF2B5EF4-FFF2-40B4-BE49-F238E27FC236}">
                <a16:creationId xmlns:a16="http://schemas.microsoft.com/office/drawing/2014/main" id="{C70FC539-10BA-410A-9EEB-365AD52A1E2A}"/>
              </a:ext>
            </a:extLst>
          </p:cNvPr>
          <p:cNvSpPr txBox="1"/>
          <p:nvPr/>
        </p:nvSpPr>
        <p:spPr>
          <a:xfrm>
            <a:off x="836247" y="6292373"/>
            <a:ext cx="251222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spc="50" dirty="0">
                <a:solidFill>
                  <a:srgbClr val="FA63B9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600" b="1" i="0" u="none" strike="noStrike" kern="1200" cap="none" spc="50" normalizeH="0" baseline="0" noProof="0" dirty="0">
                <a:ln>
                  <a:noFill/>
                </a:ln>
                <a:solidFill>
                  <a:srgbClr val="FA63B9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6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4CDBB3A5-5F18-4CE0-A50A-F8AA5FD3F5BA}"/>
              </a:ext>
            </a:extLst>
          </p:cNvPr>
          <p:cNvSpPr txBox="1"/>
          <p:nvPr/>
        </p:nvSpPr>
        <p:spPr>
          <a:xfrm>
            <a:off x="4885334" y="6294789"/>
            <a:ext cx="3716778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27" name="図 126">
            <a:extLst>
              <a:ext uri="{FF2B5EF4-FFF2-40B4-BE49-F238E27FC236}">
                <a16:creationId xmlns:a16="http://schemas.microsoft.com/office/drawing/2014/main" id="{26153AFB-D971-49DD-AF1D-B0D62DC7D153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154" r="154"/>
          <a:stretch/>
        </p:blipFill>
        <p:spPr>
          <a:xfrm>
            <a:off x="8701593" y="6272627"/>
            <a:ext cx="757949" cy="349043"/>
          </a:xfrm>
          <a:prstGeom prst="rect">
            <a:avLst/>
          </a:prstGeom>
        </p:spPr>
      </p:pic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D8B45666-A120-4E3F-B6B9-104E342C2520}"/>
              </a:ext>
            </a:extLst>
          </p:cNvPr>
          <p:cNvSpPr/>
          <p:nvPr/>
        </p:nvSpPr>
        <p:spPr>
          <a:xfrm>
            <a:off x="4885334" y="6404375"/>
            <a:ext cx="3843738" cy="225652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71D7CD67-B127-4F56-A361-3589D3F8C5E5}"/>
              </a:ext>
            </a:extLst>
          </p:cNvPr>
          <p:cNvSpPr txBox="1"/>
          <p:nvPr/>
        </p:nvSpPr>
        <p:spPr>
          <a:xfrm>
            <a:off x="3628376" y="6296167"/>
            <a:ext cx="3595631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</a:t>
            </a:r>
            <a:endParaRPr kumimoji="0" lang="en-US" altLang="ja-JP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ページについて</a:t>
            </a:r>
          </a:p>
        </p:txBody>
      </p:sp>
      <p:pic>
        <p:nvPicPr>
          <p:cNvPr id="108" name="Picture 4" descr="「ヤフーロゴ」の画像検索結果">
            <a:hlinkClick r:id="rId6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997578" y="548324"/>
            <a:ext cx="669243" cy="210957"/>
          </a:xfrm>
          <a:prstGeom prst="rect">
            <a:avLst/>
          </a:prstGeom>
          <a:noFill/>
        </p:spPr>
      </p:pic>
      <p:pic>
        <p:nvPicPr>
          <p:cNvPr id="59" name="グラフィックス 58" descr="バッジ: チェックマーク 1 単色塗りつぶし">
            <a:extLst>
              <a:ext uri="{FF2B5EF4-FFF2-40B4-BE49-F238E27FC236}">
                <a16:creationId xmlns:a16="http://schemas.microsoft.com/office/drawing/2014/main" id="{4A998561-0E6F-0AF8-0FE3-4CDB2C2B4D2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53596" y="1483668"/>
            <a:ext cx="219600" cy="219600"/>
          </a:xfrm>
          <a:prstGeom prst="rect">
            <a:avLst/>
          </a:prstGeom>
        </p:spPr>
      </p:pic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748B6CFF-3717-23C8-A88F-5532C85176B3}"/>
              </a:ext>
            </a:extLst>
          </p:cNvPr>
          <p:cNvCxnSpPr>
            <a:cxnSpLocks/>
          </p:cNvCxnSpPr>
          <p:nvPr/>
        </p:nvCxnSpPr>
        <p:spPr>
          <a:xfrm>
            <a:off x="6591781" y="3561249"/>
            <a:ext cx="0" cy="2448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A1CAF22B-C36C-D608-5221-104604659384}"/>
              </a:ext>
            </a:extLst>
          </p:cNvPr>
          <p:cNvCxnSpPr>
            <a:cxnSpLocks/>
          </p:cNvCxnSpPr>
          <p:nvPr/>
        </p:nvCxnSpPr>
        <p:spPr>
          <a:xfrm>
            <a:off x="4224536" y="3561249"/>
            <a:ext cx="0" cy="2448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30B4182D-5E3C-2FA5-3DAD-C8896B84EC78}"/>
              </a:ext>
            </a:extLst>
          </p:cNvPr>
          <p:cNvSpPr txBox="1"/>
          <p:nvPr/>
        </p:nvSpPr>
        <p:spPr>
          <a:xfrm>
            <a:off x="2381809" y="489373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掲載保証回数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116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,000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回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AF5EC390-E2FC-631A-CFE7-D0CA6CEB551A}"/>
              </a:ext>
            </a:extLst>
          </p:cNvPr>
          <p:cNvSpPr txBox="1"/>
          <p:nvPr/>
        </p:nvSpPr>
        <p:spPr>
          <a:xfrm>
            <a:off x="5017637" y="353783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0" cap="none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スマホ</a:t>
            </a:r>
            <a:endParaRPr kumimoji="1" lang="ja-JP" altLang="en-US" sz="1600" b="1" i="0" u="none" strike="noStrike" kern="0" cap="none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64050368-2781-E7FD-2F25-24734DD2A3C2}"/>
              </a:ext>
            </a:extLst>
          </p:cNvPr>
          <p:cNvSpPr txBox="1"/>
          <p:nvPr/>
        </p:nvSpPr>
        <p:spPr>
          <a:xfrm>
            <a:off x="7113376" y="3538168"/>
            <a:ext cx="12875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PC</a:t>
            </a:r>
            <a:r>
              <a:rPr kumimoji="1" lang="ja-JP" altLang="en-US" sz="1600" b="1" i="0" u="none" strike="noStrike" kern="1200" cap="none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＋スマホ</a:t>
            </a:r>
            <a:endParaRPr kumimoji="1" lang="ja-JP" altLang="en-US" sz="1600" b="1" i="0" u="none" strike="noStrike" kern="1200" cap="none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1F4F6F5F-D564-FE25-659C-6398661C4E72}"/>
              </a:ext>
            </a:extLst>
          </p:cNvPr>
          <p:cNvSpPr txBox="1"/>
          <p:nvPr/>
        </p:nvSpPr>
        <p:spPr>
          <a:xfrm>
            <a:off x="2381809" y="550791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掲載保証回数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106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,000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回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8EAF76E4-8360-C7FC-BB30-B4987948258D}"/>
              </a:ext>
            </a:extLst>
          </p:cNvPr>
          <p:cNvSpPr txBox="1"/>
          <p:nvPr/>
        </p:nvSpPr>
        <p:spPr>
          <a:xfrm>
            <a:off x="4680018" y="488730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掲載保証回数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72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,000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回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0728D242-6F95-7A60-2E2D-7BAFEB2A9E80}"/>
              </a:ext>
            </a:extLst>
          </p:cNvPr>
          <p:cNvSpPr txBox="1"/>
          <p:nvPr/>
        </p:nvSpPr>
        <p:spPr>
          <a:xfrm>
            <a:off x="4680018" y="550148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掲載保証回数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66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,000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回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68707FB3-CEB5-0608-8761-9E24BECFBBCE}"/>
              </a:ext>
            </a:extLst>
          </p:cNvPr>
          <p:cNvSpPr txBox="1"/>
          <p:nvPr/>
        </p:nvSpPr>
        <p:spPr>
          <a:xfrm>
            <a:off x="7111537" y="488095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掲載保証回数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89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,000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回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9ECE8ED2-F36A-2B06-4334-2580C3D8628C}"/>
              </a:ext>
            </a:extLst>
          </p:cNvPr>
          <p:cNvSpPr txBox="1"/>
          <p:nvPr/>
        </p:nvSpPr>
        <p:spPr>
          <a:xfrm>
            <a:off x="7101347" y="549513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掲載保証回数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82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,000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回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96" name="図 95">
            <a:extLst>
              <a:ext uri="{FF2B5EF4-FFF2-40B4-BE49-F238E27FC236}">
                <a16:creationId xmlns:a16="http://schemas.microsoft.com/office/drawing/2014/main" id="{B7D5FBB7-604D-9D14-3E90-7813DD19E662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2733880" y="3824556"/>
            <a:ext cx="727720" cy="458647"/>
          </a:xfrm>
          <a:prstGeom prst="rect">
            <a:avLst/>
          </a:prstGeom>
        </p:spPr>
      </p:pic>
      <p:pic>
        <p:nvPicPr>
          <p:cNvPr id="97" name="図 96">
            <a:extLst>
              <a:ext uri="{FF2B5EF4-FFF2-40B4-BE49-F238E27FC236}">
                <a16:creationId xmlns:a16="http://schemas.microsoft.com/office/drawing/2014/main" id="{553BBC4B-29DB-DDC8-30E0-3628C5F93ABF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5311937" y="3836244"/>
            <a:ext cx="226583" cy="446959"/>
          </a:xfrm>
          <a:prstGeom prst="rect">
            <a:avLst/>
          </a:prstGeom>
        </p:spPr>
      </p:pic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6E425E9B-608B-CD31-A9B2-BFD33C8454A6}"/>
              </a:ext>
            </a:extLst>
          </p:cNvPr>
          <p:cNvCxnSpPr>
            <a:cxnSpLocks/>
          </p:cNvCxnSpPr>
          <p:nvPr/>
        </p:nvCxnSpPr>
        <p:spPr>
          <a:xfrm>
            <a:off x="6778436" y="5415694"/>
            <a:ext cx="1980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7238C3BA-E086-EA7F-02A7-12CD3764BFC6}"/>
              </a:ext>
            </a:extLst>
          </p:cNvPr>
          <p:cNvCxnSpPr>
            <a:cxnSpLocks/>
          </p:cNvCxnSpPr>
          <p:nvPr/>
        </p:nvCxnSpPr>
        <p:spPr>
          <a:xfrm>
            <a:off x="6778436" y="4887485"/>
            <a:ext cx="1980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" name="図 99">
            <a:extLst>
              <a:ext uri="{FF2B5EF4-FFF2-40B4-BE49-F238E27FC236}">
                <a16:creationId xmlns:a16="http://schemas.microsoft.com/office/drawing/2014/main" id="{606E64BD-0802-CD39-ACCD-111FDDAFEF0D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7315185" y="3830617"/>
            <a:ext cx="879745" cy="452586"/>
          </a:xfrm>
          <a:prstGeom prst="rect">
            <a:avLst/>
          </a:prstGeom>
        </p:spPr>
      </p:pic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13586475-0523-5278-E149-AFF5337EDF8A}"/>
              </a:ext>
            </a:extLst>
          </p:cNvPr>
          <p:cNvSpPr txBox="1"/>
          <p:nvPr/>
        </p:nvSpPr>
        <p:spPr>
          <a:xfrm>
            <a:off x="2854518" y="3525396"/>
            <a:ext cx="4667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PC</a:t>
            </a:r>
            <a:endParaRPr kumimoji="1" lang="ja-JP" altLang="en-US" sz="1600" b="1" i="0" u="none" strike="noStrike" kern="1200" cap="none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04" name="円/楕円 103">
            <a:extLst>
              <a:ext uri="{FF2B5EF4-FFF2-40B4-BE49-F238E27FC236}">
                <a16:creationId xmlns:a16="http://schemas.microsoft.com/office/drawing/2014/main" id="{375EA785-9D27-FEC4-E4F2-18F8DB1D3EDC}"/>
              </a:ext>
            </a:extLst>
          </p:cNvPr>
          <p:cNvSpPr>
            <a:spLocks noChangeAspect="1"/>
          </p:cNvSpPr>
          <p:nvPr/>
        </p:nvSpPr>
        <p:spPr>
          <a:xfrm>
            <a:off x="4021116" y="3756571"/>
            <a:ext cx="399290" cy="399290"/>
          </a:xfrm>
          <a:prstGeom prst="ellipse">
            <a:avLst/>
          </a:prstGeom>
          <a:solidFill>
            <a:schemeClr val="bg1"/>
          </a:solidFill>
          <a:ln>
            <a:solidFill>
              <a:srgbClr val="FA63B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A63B9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A63B9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05" name="円/楕円 281">
            <a:extLst>
              <a:ext uri="{FF2B5EF4-FFF2-40B4-BE49-F238E27FC236}">
                <a16:creationId xmlns:a16="http://schemas.microsoft.com/office/drawing/2014/main" id="{4BEEB69F-4F14-711B-8770-B1BD9178C6A7}"/>
              </a:ext>
            </a:extLst>
          </p:cNvPr>
          <p:cNvSpPr>
            <a:spLocks noChangeAspect="1"/>
          </p:cNvSpPr>
          <p:nvPr/>
        </p:nvSpPr>
        <p:spPr>
          <a:xfrm>
            <a:off x="7711657" y="532155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9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D37906C3-A653-4691-3AA3-4E9F0E049435}"/>
              </a:ext>
            </a:extLst>
          </p:cNvPr>
          <p:cNvCxnSpPr>
            <a:cxnSpLocks/>
          </p:cNvCxnSpPr>
          <p:nvPr/>
        </p:nvCxnSpPr>
        <p:spPr>
          <a:xfrm>
            <a:off x="4415062" y="5415694"/>
            <a:ext cx="1980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>
            <a:extLst>
              <a:ext uri="{FF2B5EF4-FFF2-40B4-BE49-F238E27FC236}">
                <a16:creationId xmlns:a16="http://schemas.microsoft.com/office/drawing/2014/main" id="{857D33DB-237D-AD75-4C95-2A45255BB181}"/>
              </a:ext>
            </a:extLst>
          </p:cNvPr>
          <p:cNvCxnSpPr>
            <a:cxnSpLocks/>
          </p:cNvCxnSpPr>
          <p:nvPr/>
        </p:nvCxnSpPr>
        <p:spPr>
          <a:xfrm>
            <a:off x="4415062" y="4887485"/>
            <a:ext cx="1980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>
            <a:extLst>
              <a:ext uri="{FF2B5EF4-FFF2-40B4-BE49-F238E27FC236}">
                <a16:creationId xmlns:a16="http://schemas.microsoft.com/office/drawing/2014/main" id="{7F7ABDC6-33D2-9D55-9DE0-F848A16CD147}"/>
              </a:ext>
            </a:extLst>
          </p:cNvPr>
          <p:cNvCxnSpPr>
            <a:cxnSpLocks/>
          </p:cNvCxnSpPr>
          <p:nvPr/>
        </p:nvCxnSpPr>
        <p:spPr>
          <a:xfrm>
            <a:off x="2023556" y="5415694"/>
            <a:ext cx="1980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>
            <a:extLst>
              <a:ext uri="{FF2B5EF4-FFF2-40B4-BE49-F238E27FC236}">
                <a16:creationId xmlns:a16="http://schemas.microsoft.com/office/drawing/2014/main" id="{F173984C-9550-21A7-1DB6-DA355C04A4D3}"/>
              </a:ext>
            </a:extLst>
          </p:cNvPr>
          <p:cNvCxnSpPr>
            <a:cxnSpLocks/>
          </p:cNvCxnSpPr>
          <p:nvPr/>
        </p:nvCxnSpPr>
        <p:spPr>
          <a:xfrm>
            <a:off x="2023556" y="4887485"/>
            <a:ext cx="1980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円/楕円 279">
            <a:extLst>
              <a:ext uri="{FF2B5EF4-FFF2-40B4-BE49-F238E27FC236}">
                <a16:creationId xmlns:a16="http://schemas.microsoft.com/office/drawing/2014/main" id="{F619D6AA-8F1F-29BC-A7C3-6A2ADF1A8DDF}"/>
              </a:ext>
            </a:extLst>
          </p:cNvPr>
          <p:cNvSpPr>
            <a:spLocks noChangeAspect="1"/>
          </p:cNvSpPr>
          <p:nvPr/>
        </p:nvSpPr>
        <p:spPr>
          <a:xfrm>
            <a:off x="2972481" y="532155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9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14" name="円/楕円 281">
            <a:extLst>
              <a:ext uri="{FF2B5EF4-FFF2-40B4-BE49-F238E27FC236}">
                <a16:creationId xmlns:a16="http://schemas.microsoft.com/office/drawing/2014/main" id="{33ECCF6A-B633-22E5-8CCA-F5AE8F8A4967}"/>
              </a:ext>
            </a:extLst>
          </p:cNvPr>
          <p:cNvSpPr>
            <a:spLocks noChangeAspect="1"/>
          </p:cNvSpPr>
          <p:nvPr/>
        </p:nvSpPr>
        <p:spPr>
          <a:xfrm>
            <a:off x="5249812" y="532155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9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15" name="円/楕円 140">
            <a:extLst>
              <a:ext uri="{FF2B5EF4-FFF2-40B4-BE49-F238E27FC236}">
                <a16:creationId xmlns:a16="http://schemas.microsoft.com/office/drawing/2014/main" id="{4AF490CE-C57E-47DD-882F-7BBF838341A0}"/>
              </a:ext>
            </a:extLst>
          </p:cNvPr>
          <p:cNvSpPr>
            <a:spLocks noChangeAspect="1"/>
          </p:cNvSpPr>
          <p:nvPr/>
        </p:nvSpPr>
        <p:spPr>
          <a:xfrm>
            <a:off x="6393527" y="3756571"/>
            <a:ext cx="399290" cy="399290"/>
          </a:xfrm>
          <a:prstGeom prst="ellipse">
            <a:avLst/>
          </a:prstGeom>
          <a:solidFill>
            <a:schemeClr val="bg1"/>
          </a:solidFill>
          <a:ln>
            <a:solidFill>
              <a:srgbClr val="FA63B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A63B9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A63B9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A8F7F909-A906-C07E-3ABA-1A323229E553}"/>
              </a:ext>
            </a:extLst>
          </p:cNvPr>
          <p:cNvSpPr txBox="1"/>
          <p:nvPr/>
        </p:nvSpPr>
        <p:spPr>
          <a:xfrm>
            <a:off x="836247" y="3143322"/>
            <a:ext cx="826507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50" normalizeH="0" baseline="0" noProof="0" dirty="0">
                <a:ln>
                  <a:noFill/>
                </a:ln>
                <a:solidFill>
                  <a:srgbClr val="FA63B9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600" b="1" i="0" u="none" strike="noStrike" kern="1200" cap="none" spc="50" normalizeH="0" baseline="0" noProof="0" dirty="0">
                <a:ln>
                  <a:noFill/>
                </a:ln>
                <a:solidFill>
                  <a:srgbClr val="FA63B9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600" b="1" i="0" u="none" strike="noStrike" kern="1200" cap="none" spc="50" normalizeH="0" baseline="0" noProof="0" dirty="0">
                <a:ln>
                  <a:noFill/>
                </a:ln>
                <a:solidFill>
                  <a:srgbClr val="FA63B9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6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600" b="1" i="0" u="none" strike="noStrike" kern="1200" cap="none" spc="50" normalizeH="0" baseline="0" noProof="0" dirty="0">
                <a:ln>
                  <a:noFill/>
                </a:ln>
                <a:solidFill>
                  <a:srgbClr val="FA63B9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6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600" b="1" i="0" u="none" strike="noStrike" kern="1200" cap="none" spc="50" normalizeH="0" baseline="0" noProof="0" dirty="0">
                <a:ln>
                  <a:noFill/>
                </a:ln>
                <a:solidFill>
                  <a:srgbClr val="FA63B9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6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600" b="1" i="0" u="none" strike="noStrike" kern="1200" cap="none" spc="50" normalizeH="0" baseline="0" noProof="0" dirty="0">
                <a:ln>
                  <a:noFill/>
                </a:ln>
                <a:solidFill>
                  <a:srgbClr val="FA63B9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6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sp>
        <p:nvSpPr>
          <p:cNvPr id="117" name="Text Box 11">
            <a:extLst>
              <a:ext uri="{FF2B5EF4-FFF2-40B4-BE49-F238E27FC236}">
                <a16:creationId xmlns:a16="http://schemas.microsoft.com/office/drawing/2014/main" id="{D7F1EB6D-1B84-A169-632C-E7152167D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0165" y="472549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8" name="ホームベース 136">
            <a:extLst>
              <a:ext uri="{FF2B5EF4-FFF2-40B4-BE49-F238E27FC236}">
                <a16:creationId xmlns:a16="http://schemas.microsoft.com/office/drawing/2014/main" id="{970C7980-34D8-B0B9-928E-C30026E54786}"/>
              </a:ext>
            </a:extLst>
          </p:cNvPr>
          <p:cNvSpPr/>
          <p:nvPr/>
        </p:nvSpPr>
        <p:spPr>
          <a:xfrm>
            <a:off x="942365" y="489702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9" name="ホームベース 141">
            <a:extLst>
              <a:ext uri="{FF2B5EF4-FFF2-40B4-BE49-F238E27FC236}">
                <a16:creationId xmlns:a16="http://schemas.microsoft.com/office/drawing/2014/main" id="{354D9C26-A754-C1EA-B08F-F3D3D908A386}"/>
              </a:ext>
            </a:extLst>
          </p:cNvPr>
          <p:cNvSpPr/>
          <p:nvPr/>
        </p:nvSpPr>
        <p:spPr>
          <a:xfrm>
            <a:off x="942365" y="542939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0" name="片側の 2 つの角を丸めた四角形 131">
            <a:extLst>
              <a:ext uri="{FF2B5EF4-FFF2-40B4-BE49-F238E27FC236}">
                <a16:creationId xmlns:a16="http://schemas.microsoft.com/office/drawing/2014/main" id="{B4ECF701-B830-F367-98DE-F08912958E44}"/>
              </a:ext>
            </a:extLst>
          </p:cNvPr>
          <p:cNvSpPr/>
          <p:nvPr/>
        </p:nvSpPr>
        <p:spPr>
          <a:xfrm rot="16200000">
            <a:off x="423120" y="532269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1" name="ホームベース 142">
            <a:extLst>
              <a:ext uri="{FF2B5EF4-FFF2-40B4-BE49-F238E27FC236}">
                <a16:creationId xmlns:a16="http://schemas.microsoft.com/office/drawing/2014/main" id="{E5A6016F-EF48-A1C2-F968-ED2F3635B433}"/>
              </a:ext>
            </a:extLst>
          </p:cNvPr>
          <p:cNvSpPr/>
          <p:nvPr/>
        </p:nvSpPr>
        <p:spPr>
          <a:xfrm>
            <a:off x="986263" y="4419675"/>
            <a:ext cx="1070891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2" name="片側の 2 つの角を丸めた四角形 123">
            <a:extLst>
              <a:ext uri="{FF2B5EF4-FFF2-40B4-BE49-F238E27FC236}">
                <a16:creationId xmlns:a16="http://schemas.microsoft.com/office/drawing/2014/main" id="{40B4B5A8-1B50-3767-D463-99911E49A9FD}"/>
              </a:ext>
            </a:extLst>
          </p:cNvPr>
          <p:cNvSpPr/>
          <p:nvPr/>
        </p:nvSpPr>
        <p:spPr>
          <a:xfrm rot="16200000">
            <a:off x="768598" y="4511183"/>
            <a:ext cx="404437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1342DFEE-5C6D-8869-A0FE-50DE812FC314}"/>
              </a:ext>
            </a:extLst>
          </p:cNvPr>
          <p:cNvSpPr txBox="1"/>
          <p:nvPr/>
        </p:nvSpPr>
        <p:spPr>
          <a:xfrm>
            <a:off x="904912" y="453156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kumimoji="0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874BD07C-95D1-737A-A5C6-E751A2C46581}"/>
              </a:ext>
            </a:extLst>
          </p:cNvPr>
          <p:cNvSpPr txBox="1"/>
          <p:nvPr/>
        </p:nvSpPr>
        <p:spPr>
          <a:xfrm>
            <a:off x="1011232" y="495274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都道府県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指定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の場合　</a:t>
            </a:r>
            <a:endParaRPr kumimoji="1" lang="en-US" altLang="ja-JP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32" name="円/楕円 162">
            <a:extLst>
              <a:ext uri="{FF2B5EF4-FFF2-40B4-BE49-F238E27FC236}">
                <a16:creationId xmlns:a16="http://schemas.microsoft.com/office/drawing/2014/main" id="{0758F77E-7119-1DD1-3CF1-E9E9CC0BE835}"/>
              </a:ext>
            </a:extLst>
          </p:cNvPr>
          <p:cNvSpPr>
            <a:spLocks noChangeAspect="1"/>
          </p:cNvSpPr>
          <p:nvPr/>
        </p:nvSpPr>
        <p:spPr>
          <a:xfrm>
            <a:off x="1377748" y="532155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9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021F2A94-4304-D28B-CC87-1809682243AC}"/>
              </a:ext>
            </a:extLst>
          </p:cNvPr>
          <p:cNvSpPr txBox="1"/>
          <p:nvPr/>
        </p:nvSpPr>
        <p:spPr>
          <a:xfrm>
            <a:off x="1008840" y="552712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市区郡指定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の場合</a:t>
            </a:r>
            <a:endParaRPr kumimoji="1" lang="en-US" altLang="ja-JP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A4D07A59-6835-4232-C664-BD266CCF35E8}"/>
              </a:ext>
            </a:extLst>
          </p:cNvPr>
          <p:cNvSpPr txBox="1"/>
          <p:nvPr/>
        </p:nvSpPr>
        <p:spPr>
          <a:xfrm>
            <a:off x="805399" y="4879549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kumimoji="0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kumimoji="0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5" name="ホームベース 142">
            <a:extLst>
              <a:ext uri="{FF2B5EF4-FFF2-40B4-BE49-F238E27FC236}">
                <a16:creationId xmlns:a16="http://schemas.microsoft.com/office/drawing/2014/main" id="{D505F2C7-C90E-36E7-508B-D1C644675D71}"/>
              </a:ext>
            </a:extLst>
          </p:cNvPr>
          <p:cNvSpPr/>
          <p:nvPr/>
        </p:nvSpPr>
        <p:spPr>
          <a:xfrm>
            <a:off x="934980" y="3719306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6" name="片側の 2 つの角を丸めた四角形 123">
            <a:extLst>
              <a:ext uri="{FF2B5EF4-FFF2-40B4-BE49-F238E27FC236}">
                <a16:creationId xmlns:a16="http://schemas.microsoft.com/office/drawing/2014/main" id="{9AE84809-DEEA-D21F-6194-20D6DDF54DF5}"/>
              </a:ext>
            </a:extLst>
          </p:cNvPr>
          <p:cNvSpPr/>
          <p:nvPr/>
        </p:nvSpPr>
        <p:spPr>
          <a:xfrm rot="16200000">
            <a:off x="768600" y="3813964"/>
            <a:ext cx="404436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4E60DED6-3A5C-BD37-A838-4212B0DE683E}"/>
              </a:ext>
            </a:extLst>
          </p:cNvPr>
          <p:cNvSpPr txBox="1"/>
          <p:nvPr/>
        </p:nvSpPr>
        <p:spPr>
          <a:xfrm>
            <a:off x="897527" y="3831191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kumimoji="0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D4D588D1-DBEA-E1BF-0CB7-19436BCFCE30}"/>
              </a:ext>
            </a:extLst>
          </p:cNvPr>
          <p:cNvSpPr/>
          <p:nvPr/>
        </p:nvSpPr>
        <p:spPr>
          <a:xfrm>
            <a:off x="1452783" y="518612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BA0B1C51-8A41-80A7-53E3-CFFE065358C5}"/>
              </a:ext>
            </a:extLst>
          </p:cNvPr>
          <p:cNvSpPr/>
          <p:nvPr/>
        </p:nvSpPr>
        <p:spPr>
          <a:xfrm>
            <a:off x="1449056" y="574534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2" name="Text Box 11">
            <a:extLst>
              <a:ext uri="{FF2B5EF4-FFF2-40B4-BE49-F238E27FC236}">
                <a16:creationId xmlns:a16="http://schemas.microsoft.com/office/drawing/2014/main" id="{466F5AD7-4E9A-3CE0-8B98-2B2E85939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168" y="4424665"/>
            <a:ext cx="4718493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/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5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kumimoji="0" lang="en-US" altLang="ja-JP" sz="15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kumimoji="0" lang="ja-JP" altLang="en-US" sz="15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kumimoji="0" lang="en-US" altLang="ja-JP" sz="15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kumimoji="0" lang="en-US" altLang="ja-JP" sz="1500" b="1" i="0" u="none" strike="noStrike" kern="1200" cap="none" spc="300" normalizeH="0" baseline="0" noProof="0" dirty="0">
                <a:ln w="0">
                  <a:noFill/>
                </a:ln>
                <a:solidFill>
                  <a:srgbClr val="FA63B9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kumimoji="0" lang="ja-JP" altLang="en-US" sz="1500" b="1" i="0" u="none" strike="noStrike" kern="1200" cap="none" spc="300" normalizeH="0" baseline="0" noProof="0" dirty="0">
                <a:ln w="0">
                  <a:noFill/>
                </a:ln>
                <a:solidFill>
                  <a:srgbClr val="FA63B9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kumimoji="0" lang="ja-JP" altLang="en-US" sz="15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kumimoji="0" lang="en-US" altLang="ja-JP" sz="1500" b="0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t="22924" b="-12618"/>
          <a:stretch/>
        </p:blipFill>
        <p:spPr>
          <a:xfrm>
            <a:off x="188956" y="94611"/>
            <a:ext cx="1085625" cy="200712"/>
          </a:xfrm>
          <a:prstGeom prst="rect">
            <a:avLst/>
          </a:prstGeom>
        </p:spPr>
      </p:pic>
      <p:sp>
        <p:nvSpPr>
          <p:cNvPr id="220" name="テキスト ボックス 219">
            <a:extLst>
              <a:ext uri="{FF2B5EF4-FFF2-40B4-BE49-F238E27FC236}">
                <a16:creationId xmlns:a16="http://schemas.microsoft.com/office/drawing/2014/main" id="{C9DED06A-21B3-45BE-9EC9-1C3EB64222D0}"/>
              </a:ext>
            </a:extLst>
          </p:cNvPr>
          <p:cNvSpPr txBox="1"/>
          <p:nvPr/>
        </p:nvSpPr>
        <p:spPr>
          <a:xfrm>
            <a:off x="5991518" y="411136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srgbClr val="FA63B9"/>
                </a:solidFill>
                <a:latin typeface="Meiryo" charset="-128"/>
                <a:ea typeface="Meiryo" charset="-128"/>
                <a:cs typeface="Meiryo" charset="-128"/>
              </a:rPr>
              <a:t>25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FA63B9"/>
                </a:solidFill>
                <a:uLnTx/>
                <a:uFillTx/>
                <a:latin typeface="Meiryo" charset="-128"/>
                <a:ea typeface="Meiryo" charset="-128"/>
                <a:cs typeface="Meiryo" charset="-128"/>
              </a:rPr>
              <a:t>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FA63B9"/>
                </a:solidFill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000" b="1" i="0" u="none" strike="noStrike" kern="1200" cap="none" spc="-300" normalizeH="0" baseline="0" noProof="0" dirty="0">
                <a:ln>
                  <a:noFill/>
                </a:ln>
                <a:solidFill>
                  <a:srgbClr val="FA63B9"/>
                </a:solidFill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A63B9"/>
              </a:solidFill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29" name="正方形/長方形 228">
            <a:extLst>
              <a:ext uri="{FF2B5EF4-FFF2-40B4-BE49-F238E27FC236}">
                <a16:creationId xmlns:a16="http://schemas.microsoft.com/office/drawing/2014/main" id="{26165F23-C437-40CA-916F-46B3CCEA2ABA}"/>
              </a:ext>
            </a:extLst>
          </p:cNvPr>
          <p:cNvSpPr/>
          <p:nvPr/>
        </p:nvSpPr>
        <p:spPr>
          <a:xfrm>
            <a:off x="8067831" y="393418"/>
            <a:ext cx="929306" cy="23083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A63B9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900" b="0" i="0" u="none" strike="noStrike" kern="1200" cap="none" spc="0" normalizeH="0" baseline="0" noProof="0" dirty="0">
              <a:ln>
                <a:noFill/>
              </a:ln>
              <a:solidFill>
                <a:srgbClr val="FA63B9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3B4FE5A-5A28-B744-9101-0B618D3874D9}"/>
              </a:ext>
            </a:extLst>
          </p:cNvPr>
          <p:cNvSpPr/>
          <p:nvPr/>
        </p:nvSpPr>
        <p:spPr>
          <a:xfrm>
            <a:off x="5946767" y="92295"/>
            <a:ext cx="3816000" cy="144000"/>
          </a:xfrm>
          <a:prstGeom prst="rect">
            <a:avLst/>
          </a:prstGeom>
          <a:solidFill>
            <a:srgbClr val="FA6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443A6365-7673-8746-AF67-65D57E094AB4}"/>
              </a:ext>
            </a:extLst>
          </p:cNvPr>
          <p:cNvCxnSpPr/>
          <p:nvPr/>
        </p:nvCxnSpPr>
        <p:spPr>
          <a:xfrm>
            <a:off x="137864" y="1020625"/>
            <a:ext cx="9624574" cy="0"/>
          </a:xfrm>
          <a:prstGeom prst="line">
            <a:avLst/>
          </a:prstGeom>
          <a:ln w="31750">
            <a:solidFill>
              <a:srgbClr val="FA63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A8B7A4D-96C7-6446-B8C3-CD2808D83504}"/>
              </a:ext>
            </a:extLst>
          </p:cNvPr>
          <p:cNvSpPr>
            <a:spLocks noChangeAspect="1"/>
          </p:cNvSpPr>
          <p:nvPr/>
        </p:nvSpPr>
        <p:spPr>
          <a:xfrm>
            <a:off x="5943187" y="415205"/>
            <a:ext cx="432000" cy="432000"/>
          </a:xfrm>
          <a:prstGeom prst="rect">
            <a:avLst/>
          </a:prstGeom>
          <a:solidFill>
            <a:srgbClr val="FA6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lvl="0" algn="ctr">
              <a:defRPr/>
            </a:pPr>
            <a:r>
              <a:rPr lang="ja-JP" altLang="en-US" sz="10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実施</a:t>
            </a:r>
            <a:endParaRPr lang="en-US" altLang="ja-JP" sz="10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lvl="0" algn="ctr">
              <a:defRPr/>
            </a:pPr>
            <a:r>
              <a:rPr lang="ja-JP" altLang="en-US" sz="10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料金</a:t>
            </a:r>
            <a:endParaRPr lang="ja-JP" altLang="en-US" sz="1000" i="1">
              <a:solidFill>
                <a:schemeClr val="bg1"/>
              </a:solidFill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cxnSp>
        <p:nvCxnSpPr>
          <p:cNvPr id="144" name="直線コネクタ 143">
            <a:extLst>
              <a:ext uri="{FF2B5EF4-FFF2-40B4-BE49-F238E27FC236}">
                <a16:creationId xmlns:a16="http://schemas.microsoft.com/office/drawing/2014/main" id="{9FE28325-FAB2-D241-AFC2-262D46AFE9E2}"/>
              </a:ext>
            </a:extLst>
          </p:cNvPr>
          <p:cNvCxnSpPr>
            <a:cxnSpLocks/>
          </p:cNvCxnSpPr>
          <p:nvPr/>
        </p:nvCxnSpPr>
        <p:spPr>
          <a:xfrm>
            <a:off x="8863737" y="415205"/>
            <a:ext cx="0" cy="432000"/>
          </a:xfrm>
          <a:prstGeom prst="line">
            <a:avLst/>
          </a:prstGeom>
          <a:ln w="12700" cap="rnd">
            <a:solidFill>
              <a:srgbClr val="FA63B9"/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9" name="グラフィックス 148" descr="バッジ: チェックマーク 1 単色塗りつぶし">
            <a:extLst>
              <a:ext uri="{FF2B5EF4-FFF2-40B4-BE49-F238E27FC236}">
                <a16:creationId xmlns:a16="http://schemas.microsoft.com/office/drawing/2014/main" id="{43A201C4-F1E8-4843-AAFF-4CB4F2F25BB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53596" y="1808868"/>
            <a:ext cx="219600" cy="219600"/>
          </a:xfrm>
          <a:prstGeom prst="rect">
            <a:avLst/>
          </a:prstGeom>
        </p:spPr>
      </p:pic>
      <p:pic>
        <p:nvPicPr>
          <p:cNvPr id="151" name="グラフィックス 150" descr="バッジ: チェックマーク 1 単色塗りつぶし">
            <a:extLst>
              <a:ext uri="{FF2B5EF4-FFF2-40B4-BE49-F238E27FC236}">
                <a16:creationId xmlns:a16="http://schemas.microsoft.com/office/drawing/2014/main" id="{6210032B-1120-A64B-AF2E-865C0CAF815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53596" y="2070125"/>
            <a:ext cx="219600" cy="219600"/>
          </a:xfrm>
          <a:prstGeom prst="rect">
            <a:avLst/>
          </a:prstGeom>
        </p:spPr>
      </p:pic>
      <p:cxnSp>
        <p:nvCxnSpPr>
          <p:cNvPr id="178" name="直線コネクタ 177">
            <a:extLst>
              <a:ext uri="{FF2B5EF4-FFF2-40B4-BE49-F238E27FC236}">
                <a16:creationId xmlns:a16="http://schemas.microsoft.com/office/drawing/2014/main" id="{FDEEB270-D713-B049-8E5D-70BDA4803755}"/>
              </a:ext>
            </a:extLst>
          </p:cNvPr>
          <p:cNvCxnSpPr/>
          <p:nvPr/>
        </p:nvCxnSpPr>
        <p:spPr>
          <a:xfrm>
            <a:off x="137864" y="6160731"/>
            <a:ext cx="9624574" cy="0"/>
          </a:xfrm>
          <a:prstGeom prst="line">
            <a:avLst/>
          </a:prstGeom>
          <a:ln w="12700">
            <a:solidFill>
              <a:srgbClr val="FA63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>
            <a:extLst>
              <a:ext uri="{FF2B5EF4-FFF2-40B4-BE49-F238E27FC236}">
                <a16:creationId xmlns:a16="http://schemas.microsoft.com/office/drawing/2014/main" id="{EFF4A22C-A059-624A-A692-26AD8EDA6B6D}"/>
              </a:ext>
            </a:extLst>
          </p:cNvPr>
          <p:cNvCxnSpPr>
            <a:cxnSpLocks/>
          </p:cNvCxnSpPr>
          <p:nvPr/>
        </p:nvCxnSpPr>
        <p:spPr>
          <a:xfrm>
            <a:off x="4864102" y="6334687"/>
            <a:ext cx="0" cy="252000"/>
          </a:xfrm>
          <a:prstGeom prst="line">
            <a:avLst/>
          </a:prstGeom>
          <a:ln w="12700" cap="rnd">
            <a:solidFill>
              <a:srgbClr val="FA63B9"/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>
            <a:extLst>
              <a:ext uri="{FF2B5EF4-FFF2-40B4-BE49-F238E27FC236}">
                <a16:creationId xmlns:a16="http://schemas.microsoft.com/office/drawing/2014/main" id="{89761CD5-B415-3A47-8676-4E7EB818A479}"/>
              </a:ext>
            </a:extLst>
          </p:cNvPr>
          <p:cNvCxnSpPr>
            <a:cxnSpLocks/>
          </p:cNvCxnSpPr>
          <p:nvPr/>
        </p:nvCxnSpPr>
        <p:spPr>
          <a:xfrm>
            <a:off x="3603714" y="6334687"/>
            <a:ext cx="0" cy="252000"/>
          </a:xfrm>
          <a:prstGeom prst="line">
            <a:avLst/>
          </a:prstGeom>
          <a:ln w="12700" cap="rnd">
            <a:solidFill>
              <a:srgbClr val="FA63B9"/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テキスト ボックス 193">
            <a:extLst>
              <a:ext uri="{FF2B5EF4-FFF2-40B4-BE49-F238E27FC236}">
                <a16:creationId xmlns:a16="http://schemas.microsoft.com/office/drawing/2014/main" id="{A90BD777-7C4E-D248-8D38-002A8E74078C}"/>
              </a:ext>
            </a:extLst>
          </p:cNvPr>
          <p:cNvSpPr txBox="1"/>
          <p:nvPr/>
        </p:nvSpPr>
        <p:spPr>
          <a:xfrm>
            <a:off x="111251" y="3042424"/>
            <a:ext cx="693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dirty="0">
                <a:solidFill>
                  <a:srgbClr val="FA63B9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02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A63B9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0D927375-53A2-B04D-867F-F0F555FE983F}"/>
              </a:ext>
            </a:extLst>
          </p:cNvPr>
          <p:cNvSpPr txBox="1"/>
          <p:nvPr/>
        </p:nvSpPr>
        <p:spPr>
          <a:xfrm>
            <a:off x="111251" y="6195528"/>
            <a:ext cx="693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dirty="0">
                <a:solidFill>
                  <a:srgbClr val="FA63B9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03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A63B9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22761AE-B5ED-F642-B858-7BF0A03CB372}"/>
              </a:ext>
            </a:extLst>
          </p:cNvPr>
          <p:cNvGrpSpPr/>
          <p:nvPr/>
        </p:nvGrpSpPr>
        <p:grpSpPr>
          <a:xfrm>
            <a:off x="1398111" y="1730539"/>
            <a:ext cx="911519" cy="578713"/>
            <a:chOff x="1382912" y="1694259"/>
            <a:chExt cx="968663" cy="614993"/>
          </a:xfrm>
        </p:grpSpPr>
        <p:sp>
          <p:nvSpPr>
            <p:cNvPr id="199" name="角丸四角形 204">
              <a:extLst>
                <a:ext uri="{FF2B5EF4-FFF2-40B4-BE49-F238E27FC236}">
                  <a16:creationId xmlns:a16="http://schemas.microsoft.com/office/drawing/2014/main" id="{865D8609-E0EA-7940-843A-802CEAF96897}"/>
                </a:ext>
              </a:extLst>
            </p:cNvPr>
            <p:cNvSpPr/>
            <p:nvPr/>
          </p:nvSpPr>
          <p:spPr>
            <a:xfrm>
              <a:off x="1382912" y="1694259"/>
              <a:ext cx="968663" cy="614993"/>
            </a:xfrm>
            <a:prstGeom prst="roundRect">
              <a:avLst>
                <a:gd name="adj" fmla="val 7695"/>
              </a:avLst>
            </a:prstGeom>
            <a:solidFill>
              <a:srgbClr val="F9F2F5"/>
            </a:solidFill>
            <a:ln w="12700">
              <a:solidFill>
                <a:srgbClr val="FA63B9"/>
              </a:solidFill>
              <a:prstDash val="solid"/>
            </a:ln>
            <a:effectLst>
              <a:outerShdw dist="25400" dir="2700000" algn="tl" rotWithShape="0">
                <a:srgbClr val="FA63B9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cxnSp>
          <p:nvCxnSpPr>
            <p:cNvPr id="200" name="直線コネクタ 199">
              <a:extLst>
                <a:ext uri="{FF2B5EF4-FFF2-40B4-BE49-F238E27FC236}">
                  <a16:creationId xmlns:a16="http://schemas.microsoft.com/office/drawing/2014/main" id="{90813856-8C75-844D-B02D-7BE3BC9F8DD0}"/>
                </a:ext>
              </a:extLst>
            </p:cNvPr>
            <p:cNvCxnSpPr>
              <a:cxnSpLocks/>
            </p:cNvCxnSpPr>
            <p:nvPr/>
          </p:nvCxnSpPr>
          <p:spPr>
            <a:xfrm>
              <a:off x="1486069" y="1797257"/>
              <a:ext cx="0" cy="396000"/>
            </a:xfrm>
            <a:prstGeom prst="line">
              <a:avLst/>
            </a:prstGeom>
            <a:ln w="28575" cap="rnd">
              <a:solidFill>
                <a:srgbClr val="FA63B9"/>
              </a:solidFill>
              <a:prstDash val="sysDash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線コネクタ 200">
              <a:extLst>
                <a:ext uri="{FF2B5EF4-FFF2-40B4-BE49-F238E27FC236}">
                  <a16:creationId xmlns:a16="http://schemas.microsoft.com/office/drawing/2014/main" id="{20EB5AC2-BD81-8F4D-B1FE-BA6E40DE2FD5}"/>
                </a:ext>
              </a:extLst>
            </p:cNvPr>
            <p:cNvCxnSpPr>
              <a:cxnSpLocks/>
            </p:cNvCxnSpPr>
            <p:nvPr/>
          </p:nvCxnSpPr>
          <p:spPr>
            <a:xfrm>
              <a:off x="2250466" y="1797257"/>
              <a:ext cx="0" cy="396000"/>
            </a:xfrm>
            <a:prstGeom prst="line">
              <a:avLst/>
            </a:prstGeom>
            <a:ln w="28575" cap="rnd">
              <a:solidFill>
                <a:srgbClr val="FA63B9"/>
              </a:solidFill>
              <a:prstDash val="sysDash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2" name="テキスト ボックス 201">
            <a:extLst>
              <a:ext uri="{FF2B5EF4-FFF2-40B4-BE49-F238E27FC236}">
                <a16:creationId xmlns:a16="http://schemas.microsoft.com/office/drawing/2014/main" id="{A80BE794-572C-9448-A678-03A56B2EB3F7}"/>
              </a:ext>
            </a:extLst>
          </p:cNvPr>
          <p:cNvSpPr txBox="1"/>
          <p:nvPr/>
        </p:nvSpPr>
        <p:spPr>
          <a:xfrm>
            <a:off x="1512363" y="1728879"/>
            <a:ext cx="693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dirty="0">
                <a:ln w="12700">
                  <a:solidFill>
                    <a:srgbClr val="FA63B9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游ゴシック" panose="020B0400000000000000" pitchFamily="50" charset="-128"/>
                <a:cs typeface="Arial Black" panose="020B0604020202020204" pitchFamily="34" charset="0"/>
              </a:rPr>
              <a:t>B</a:t>
            </a:r>
            <a:endParaRPr kumimoji="1" lang="en-US" altLang="ja-JP" sz="3200" b="1" u="none" strike="noStrike" kern="1200" cap="none" spc="0" normalizeH="0" baseline="0" noProof="0" dirty="0">
              <a:ln w="12700">
                <a:solidFill>
                  <a:srgbClr val="FA63B9"/>
                </a:solidFill>
              </a:ln>
              <a:solidFill>
                <a:schemeClr val="bg1"/>
              </a:solidFill>
              <a:uLnTx/>
              <a:uFillTx/>
              <a:latin typeface="Arial Black" panose="020B0604020202020204" pitchFamily="34" charset="0"/>
              <a:ea typeface="游ゴシック" panose="020B0400000000000000" pitchFamily="50" charset="-128"/>
              <a:cs typeface="Arial Black" panose="020B0604020202020204" pitchFamily="34" charset="0"/>
            </a:endParaRPr>
          </a:p>
        </p:txBody>
      </p:sp>
      <p:grpSp>
        <p:nvGrpSpPr>
          <p:cNvPr id="207" name="グループ化 206">
            <a:extLst>
              <a:ext uri="{FF2B5EF4-FFF2-40B4-BE49-F238E27FC236}">
                <a16:creationId xmlns:a16="http://schemas.microsoft.com/office/drawing/2014/main" id="{47A2B53F-6497-614E-A753-50521DCC84F4}"/>
              </a:ext>
            </a:extLst>
          </p:cNvPr>
          <p:cNvGrpSpPr/>
          <p:nvPr/>
        </p:nvGrpSpPr>
        <p:grpSpPr>
          <a:xfrm>
            <a:off x="2361456" y="1893487"/>
            <a:ext cx="587571" cy="492443"/>
            <a:chOff x="804207" y="1633044"/>
            <a:chExt cx="1039519" cy="871222"/>
          </a:xfrm>
        </p:grpSpPr>
        <p:sp>
          <p:nvSpPr>
            <p:cNvPr id="208" name="角丸四角形 204">
              <a:extLst>
                <a:ext uri="{FF2B5EF4-FFF2-40B4-BE49-F238E27FC236}">
                  <a16:creationId xmlns:a16="http://schemas.microsoft.com/office/drawing/2014/main" id="{84DA6639-7BD4-6542-900E-1E71CD5C9038}"/>
                </a:ext>
              </a:extLst>
            </p:cNvPr>
            <p:cNvSpPr/>
            <p:nvPr/>
          </p:nvSpPr>
          <p:spPr>
            <a:xfrm>
              <a:off x="804207" y="1723966"/>
              <a:ext cx="1039519" cy="659979"/>
            </a:xfrm>
            <a:prstGeom prst="roundRect">
              <a:avLst>
                <a:gd name="adj" fmla="val 7695"/>
              </a:avLst>
            </a:prstGeom>
            <a:solidFill>
              <a:srgbClr val="F9F2F5"/>
            </a:solidFill>
            <a:ln w="12700">
              <a:solidFill>
                <a:srgbClr val="FA63B9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400" b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604020202020204" pitchFamily="34" charset="0"/>
                <a:ea typeface="游ゴシック" panose="020B0400000000000000" pitchFamily="50" charset="-128"/>
                <a:cs typeface="Arial Black" panose="020B0604020202020204" pitchFamily="34" charset="0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C5CC3F1F-7B13-8247-BA02-6C7E0A46AE7B}"/>
                </a:ext>
              </a:extLst>
            </p:cNvPr>
            <p:cNvCxnSpPr>
              <a:cxnSpLocks/>
            </p:cNvCxnSpPr>
            <p:nvPr/>
          </p:nvCxnSpPr>
          <p:spPr>
            <a:xfrm>
              <a:off x="907364" y="1826608"/>
              <a:ext cx="0" cy="468000"/>
            </a:xfrm>
            <a:prstGeom prst="line">
              <a:avLst/>
            </a:prstGeom>
            <a:ln w="25400" cap="rnd">
              <a:solidFill>
                <a:srgbClr val="FA63B9"/>
              </a:solidFill>
              <a:prstDash val="sysDash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D40A0EEE-EF3F-7F42-B8FE-28A1424FD91C}"/>
                </a:ext>
              </a:extLst>
            </p:cNvPr>
            <p:cNvCxnSpPr>
              <a:cxnSpLocks/>
            </p:cNvCxnSpPr>
            <p:nvPr/>
          </p:nvCxnSpPr>
          <p:spPr>
            <a:xfrm>
              <a:off x="1724660" y="1826608"/>
              <a:ext cx="0" cy="468000"/>
            </a:xfrm>
            <a:prstGeom prst="line">
              <a:avLst/>
            </a:prstGeom>
            <a:ln w="25400" cap="rnd">
              <a:solidFill>
                <a:srgbClr val="FA63B9"/>
              </a:solidFill>
              <a:prstDash val="sysDash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テキスト ボックス 210">
              <a:extLst>
                <a:ext uri="{FF2B5EF4-FFF2-40B4-BE49-F238E27FC236}">
                  <a16:creationId xmlns:a16="http://schemas.microsoft.com/office/drawing/2014/main" id="{C86D1057-4C9C-8448-B6CC-1F7C981BA8D6}"/>
                </a:ext>
              </a:extLst>
            </p:cNvPr>
            <p:cNvSpPr txBox="1"/>
            <p:nvPr/>
          </p:nvSpPr>
          <p:spPr>
            <a:xfrm>
              <a:off x="962372" y="1633044"/>
              <a:ext cx="693428" cy="871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600" b="1" u="none" strike="noStrike" kern="1200" cap="none" spc="0" normalizeH="0" baseline="0" noProof="0" dirty="0">
                  <a:ln w="12700">
                    <a:solidFill>
                      <a:srgbClr val="FA63B9"/>
                    </a:solidFill>
                  </a:ln>
                  <a:solidFill>
                    <a:schemeClr val="bg1"/>
                  </a:solidFill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rPr>
                <a:t>C</a:t>
              </a:r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D1C705D2-CBEC-4443-93F4-FE82AEB3C2A9}"/>
              </a:ext>
            </a:extLst>
          </p:cNvPr>
          <p:cNvGrpSpPr/>
          <p:nvPr/>
        </p:nvGrpSpPr>
        <p:grpSpPr>
          <a:xfrm rot="2464951">
            <a:off x="2319181" y="1534276"/>
            <a:ext cx="243451" cy="179091"/>
            <a:chOff x="3618411" y="1815415"/>
            <a:chExt cx="243451" cy="179091"/>
          </a:xfrm>
        </p:grpSpPr>
        <p:sp>
          <p:nvSpPr>
            <p:cNvPr id="31" name="三角形 30">
              <a:extLst>
                <a:ext uri="{FF2B5EF4-FFF2-40B4-BE49-F238E27FC236}">
                  <a16:creationId xmlns:a16="http://schemas.microsoft.com/office/drawing/2014/main" id="{64697483-0EC3-154F-BCEE-418AC7AC810F}"/>
                </a:ext>
              </a:extLst>
            </p:cNvPr>
            <p:cNvSpPr/>
            <p:nvPr/>
          </p:nvSpPr>
          <p:spPr>
            <a:xfrm rot="10800000">
              <a:off x="3701143" y="1815415"/>
              <a:ext cx="72571" cy="167470"/>
            </a:xfrm>
            <a:prstGeom prst="triangle">
              <a:avLst/>
            </a:prstGeom>
            <a:solidFill>
              <a:srgbClr val="FCF126"/>
            </a:solidFill>
            <a:ln cap="rnd">
              <a:solidFill>
                <a:srgbClr val="FCF126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三角形 213">
              <a:extLst>
                <a:ext uri="{FF2B5EF4-FFF2-40B4-BE49-F238E27FC236}">
                  <a16:creationId xmlns:a16="http://schemas.microsoft.com/office/drawing/2014/main" id="{B2128C1A-3B14-1844-B370-95802A83812F}"/>
                </a:ext>
              </a:extLst>
            </p:cNvPr>
            <p:cNvSpPr/>
            <p:nvPr/>
          </p:nvSpPr>
          <p:spPr>
            <a:xfrm rot="12077642">
              <a:off x="3807148" y="1868245"/>
              <a:ext cx="54714" cy="126261"/>
            </a:xfrm>
            <a:prstGeom prst="triangle">
              <a:avLst/>
            </a:prstGeom>
            <a:solidFill>
              <a:srgbClr val="FCF126"/>
            </a:solidFill>
            <a:ln cap="rnd">
              <a:solidFill>
                <a:srgbClr val="FCF126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三角形 214">
              <a:extLst>
                <a:ext uri="{FF2B5EF4-FFF2-40B4-BE49-F238E27FC236}">
                  <a16:creationId xmlns:a16="http://schemas.microsoft.com/office/drawing/2014/main" id="{5795FA79-0A84-8E4D-8A01-97C15CFE7EF9}"/>
                </a:ext>
              </a:extLst>
            </p:cNvPr>
            <p:cNvSpPr/>
            <p:nvPr/>
          </p:nvSpPr>
          <p:spPr>
            <a:xfrm rot="9000000">
              <a:off x="3618411" y="1868245"/>
              <a:ext cx="54714" cy="126261"/>
            </a:xfrm>
            <a:prstGeom prst="triangle">
              <a:avLst/>
            </a:prstGeom>
            <a:solidFill>
              <a:srgbClr val="FCF126"/>
            </a:solidFill>
            <a:ln cap="rnd">
              <a:solidFill>
                <a:srgbClr val="FCF126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48" name="グラフィックス 47" descr="右向き指示マーク 単色塗りつぶし">
            <a:extLst>
              <a:ext uri="{FF2B5EF4-FFF2-40B4-BE49-F238E27FC236}">
                <a16:creationId xmlns:a16="http://schemas.microsoft.com/office/drawing/2014/main" id="{2AC48E3F-117A-9E4B-AA25-6EC95A6BA12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18225943">
            <a:off x="1314020" y="1971483"/>
            <a:ext cx="482662" cy="482662"/>
          </a:xfrm>
          <a:prstGeom prst="rect">
            <a:avLst/>
          </a:prstGeom>
          <a:effectLst>
            <a:outerShdw blurRad="50800" dist="38100" dir="2700000" algn="tl" rotWithShape="0">
              <a:srgbClr val="FA63B9">
                <a:alpha val="40000"/>
              </a:srgbClr>
            </a:outerShdw>
          </a:effectLst>
        </p:spPr>
      </p:pic>
      <p:sp>
        <p:nvSpPr>
          <p:cNvPr id="186" name="テキスト ボックス 185">
            <a:extLst>
              <a:ext uri="{FF2B5EF4-FFF2-40B4-BE49-F238E27FC236}">
                <a16:creationId xmlns:a16="http://schemas.microsoft.com/office/drawing/2014/main" id="{F8BC1A1F-38FD-F64F-83A2-B6371E7155BB}"/>
              </a:ext>
            </a:extLst>
          </p:cNvPr>
          <p:cNvSpPr txBox="1"/>
          <p:nvPr/>
        </p:nvSpPr>
        <p:spPr>
          <a:xfrm rot="21018819">
            <a:off x="1452533" y="2110035"/>
            <a:ext cx="96051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u="none" strike="noStrike" kern="1200" cap="none" spc="-150" normalizeH="0" baseline="0" noProof="0" dirty="0">
                <a:ln w="13970">
                  <a:solidFill>
                    <a:srgbClr val="FA63B9"/>
                  </a:solidFill>
                </a:ln>
                <a:solidFill>
                  <a:srgbClr val="FFFF00"/>
                </a:solidFill>
                <a:effectLst>
                  <a:outerShdw dist="63500" dir="3600000" algn="tl" rotWithShape="0">
                    <a:srgbClr val="FA63B9"/>
                  </a:outerShdw>
                </a:effectLst>
                <a:uLnTx/>
                <a:uFillTx/>
                <a:latin typeface="Arial Black" panose="020B0604020202020204" pitchFamily="34" charset="0"/>
                <a:ea typeface="Meiryo" charset="-128"/>
                <a:cs typeface="Arial Black" panose="020B0604020202020204" pitchFamily="34" charset="0"/>
              </a:rPr>
              <a:t>CHOICE</a:t>
            </a:r>
            <a:endParaRPr kumimoji="0" lang="ja-JP" altLang="en-US" sz="1600" u="none" strike="noStrike" kern="1200" cap="none" spc="-150" normalizeH="0" baseline="0" noProof="0" dirty="0">
              <a:ln w="13970">
                <a:solidFill>
                  <a:srgbClr val="FA63B9"/>
                </a:solidFill>
                <a:prstDash val="solid"/>
              </a:ln>
              <a:solidFill>
                <a:srgbClr val="FFFF00"/>
              </a:solidFill>
              <a:effectLst>
                <a:outerShdw dist="63500" dir="3600000" algn="tl" rotWithShape="0">
                  <a:srgbClr val="FA63B9"/>
                </a:outerShdw>
              </a:effectLst>
              <a:uLnTx/>
              <a:uFillTx/>
              <a:latin typeface="Arial Black" panose="020B0604020202020204" pitchFamily="34" charset="0"/>
              <a:ea typeface="游ゴシック" panose="020B0400000000000000" pitchFamily="50" charset="-128"/>
              <a:cs typeface="Arial Black" panose="020B0604020202020204" pitchFamily="34" charset="0"/>
            </a:endParaRPr>
          </a:p>
        </p:txBody>
      </p:sp>
      <p:sp>
        <p:nvSpPr>
          <p:cNvPr id="216" name="角丸四角形 204">
            <a:extLst>
              <a:ext uri="{FF2B5EF4-FFF2-40B4-BE49-F238E27FC236}">
                <a16:creationId xmlns:a16="http://schemas.microsoft.com/office/drawing/2014/main" id="{4578657E-8733-4C4F-8C74-330119DCD6D9}"/>
              </a:ext>
            </a:extLst>
          </p:cNvPr>
          <p:cNvSpPr>
            <a:spLocks/>
          </p:cNvSpPr>
          <p:nvPr/>
        </p:nvSpPr>
        <p:spPr>
          <a:xfrm>
            <a:off x="7864057" y="2329758"/>
            <a:ext cx="1548000" cy="216000"/>
          </a:xfrm>
          <a:prstGeom prst="roundRect">
            <a:avLst>
              <a:gd name="adj" fmla="val 12240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ヤフー用バナー制作</a:t>
            </a:r>
            <a:endParaRPr lang="ja-JP" altLang="en-US" sz="700" dirty="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8" name="角丸四角形 204">
            <a:extLst>
              <a:ext uri="{FF2B5EF4-FFF2-40B4-BE49-F238E27FC236}">
                <a16:creationId xmlns:a16="http://schemas.microsoft.com/office/drawing/2014/main" id="{37B92C49-6DC3-B340-A0A3-BAD383A878B8}"/>
              </a:ext>
            </a:extLst>
          </p:cNvPr>
          <p:cNvSpPr>
            <a:spLocks/>
          </p:cNvSpPr>
          <p:nvPr/>
        </p:nvSpPr>
        <p:spPr>
          <a:xfrm>
            <a:off x="7864057" y="2594016"/>
            <a:ext cx="1548000" cy="216000"/>
          </a:xfrm>
          <a:prstGeom prst="roundRect">
            <a:avLst>
              <a:gd name="adj" fmla="val 12240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完成動画データ納品</a:t>
            </a:r>
            <a:endParaRPr lang="ja-JP" altLang="en-US" sz="700" dirty="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19" name="グラフィックス 218" descr="バッジ: チェックマーク 1 単色塗りつぶし">
            <a:extLst>
              <a:ext uri="{FF2B5EF4-FFF2-40B4-BE49-F238E27FC236}">
                <a16:creationId xmlns:a16="http://schemas.microsoft.com/office/drawing/2014/main" id="{BBCB04FB-18B0-C648-8ED3-77F14D20009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53596" y="2336090"/>
            <a:ext cx="219600" cy="219600"/>
          </a:xfrm>
          <a:prstGeom prst="rect">
            <a:avLst/>
          </a:prstGeom>
        </p:spPr>
      </p:pic>
      <p:pic>
        <p:nvPicPr>
          <p:cNvPr id="221" name="グラフィックス 220" descr="バッジ: チェックマーク 1 単色塗りつぶし">
            <a:extLst>
              <a:ext uri="{FF2B5EF4-FFF2-40B4-BE49-F238E27FC236}">
                <a16:creationId xmlns:a16="http://schemas.microsoft.com/office/drawing/2014/main" id="{BB7FED8E-83A3-0747-82EC-10FA95915A9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53596" y="2597347"/>
            <a:ext cx="219600" cy="219600"/>
          </a:xfrm>
          <a:prstGeom prst="rect">
            <a:avLst/>
          </a:prstGeom>
        </p:spPr>
      </p:pic>
      <p:sp>
        <p:nvSpPr>
          <p:cNvPr id="52" name="角丸四角形 51">
            <a:extLst>
              <a:ext uri="{FF2B5EF4-FFF2-40B4-BE49-F238E27FC236}">
                <a16:creationId xmlns:a16="http://schemas.microsoft.com/office/drawing/2014/main" id="{CB19D52A-809C-434E-BDF8-5EBEE211C362}"/>
              </a:ext>
            </a:extLst>
          </p:cNvPr>
          <p:cNvSpPr/>
          <p:nvPr/>
        </p:nvSpPr>
        <p:spPr>
          <a:xfrm>
            <a:off x="838388" y="2508177"/>
            <a:ext cx="2706174" cy="360000"/>
          </a:xfrm>
          <a:prstGeom prst="roundRect">
            <a:avLst>
              <a:gd name="adj" fmla="val 50000"/>
            </a:avLst>
          </a:prstGeom>
          <a:solidFill>
            <a:srgbClr val="FA6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ja-JP" altLang="en-US" sz="10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複数種類の定型フォーマット動画から</a:t>
            </a:r>
            <a:endParaRPr lang="en-US" altLang="ja-JP" sz="10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lang="ja-JP" altLang="en-US" sz="10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１つを選択</a:t>
            </a:r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BB32BAF9-8F98-5342-B7E6-433EE59678C4}"/>
              </a:ext>
            </a:extLst>
          </p:cNvPr>
          <p:cNvSpPr/>
          <p:nvPr/>
        </p:nvSpPr>
        <p:spPr>
          <a:xfrm>
            <a:off x="3712513" y="1566904"/>
            <a:ext cx="74141" cy="1260000"/>
          </a:xfrm>
          <a:custGeom>
            <a:avLst/>
            <a:gdLst>
              <a:gd name="connsiteX0" fmla="*/ 0 w 74141"/>
              <a:gd name="connsiteY0" fmla="*/ 0 h 1062681"/>
              <a:gd name="connsiteX1" fmla="*/ 0 w 74141"/>
              <a:gd name="connsiteY1" fmla="*/ 395417 h 1062681"/>
              <a:gd name="connsiteX2" fmla="*/ 74141 w 74141"/>
              <a:gd name="connsiteY2" fmla="*/ 469558 h 1062681"/>
              <a:gd name="connsiteX3" fmla="*/ 0 w 74141"/>
              <a:gd name="connsiteY3" fmla="*/ 543699 h 1062681"/>
              <a:gd name="connsiteX4" fmla="*/ 0 w 74141"/>
              <a:gd name="connsiteY4" fmla="*/ 1062681 h 1062681"/>
              <a:gd name="connsiteX5" fmla="*/ 0 w 74141"/>
              <a:gd name="connsiteY5" fmla="*/ 1062681 h 1062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141" h="1062681">
                <a:moveTo>
                  <a:pt x="0" y="0"/>
                </a:moveTo>
                <a:lnTo>
                  <a:pt x="0" y="395417"/>
                </a:lnTo>
                <a:lnTo>
                  <a:pt x="74141" y="469558"/>
                </a:lnTo>
                <a:lnTo>
                  <a:pt x="0" y="543699"/>
                </a:lnTo>
                <a:lnTo>
                  <a:pt x="0" y="1062681"/>
                </a:lnTo>
                <a:lnTo>
                  <a:pt x="0" y="1062681"/>
                </a:lnTo>
              </a:path>
            </a:pathLst>
          </a:custGeom>
          <a:noFill/>
          <a:ln>
            <a:solidFill>
              <a:srgbClr val="FA6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8" name="直線コネクタ 227">
            <a:extLst>
              <a:ext uri="{FF2B5EF4-FFF2-40B4-BE49-F238E27FC236}">
                <a16:creationId xmlns:a16="http://schemas.microsoft.com/office/drawing/2014/main" id="{1893B951-C706-9C4B-A818-B4C918D012E4}"/>
              </a:ext>
            </a:extLst>
          </p:cNvPr>
          <p:cNvCxnSpPr>
            <a:cxnSpLocks/>
          </p:cNvCxnSpPr>
          <p:nvPr/>
        </p:nvCxnSpPr>
        <p:spPr>
          <a:xfrm>
            <a:off x="4400012" y="1751915"/>
            <a:ext cx="0" cy="468000"/>
          </a:xfrm>
          <a:prstGeom prst="line">
            <a:avLst/>
          </a:prstGeom>
          <a:ln w="31750" cap="rnd">
            <a:solidFill>
              <a:srgbClr val="FA63B9"/>
            </a:solidFill>
            <a:prstDash val="sysDash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直線コネクタ 229">
            <a:extLst>
              <a:ext uri="{FF2B5EF4-FFF2-40B4-BE49-F238E27FC236}">
                <a16:creationId xmlns:a16="http://schemas.microsoft.com/office/drawing/2014/main" id="{4BC82D89-5D6E-0743-96D1-37519C6C7FEB}"/>
              </a:ext>
            </a:extLst>
          </p:cNvPr>
          <p:cNvCxnSpPr>
            <a:cxnSpLocks/>
          </p:cNvCxnSpPr>
          <p:nvPr/>
        </p:nvCxnSpPr>
        <p:spPr>
          <a:xfrm>
            <a:off x="5217308" y="1751915"/>
            <a:ext cx="0" cy="468000"/>
          </a:xfrm>
          <a:prstGeom prst="line">
            <a:avLst/>
          </a:prstGeom>
          <a:ln w="31750" cap="rnd">
            <a:solidFill>
              <a:srgbClr val="FA63B9"/>
            </a:solidFill>
            <a:prstDash val="sysDash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角丸四角形 204">
            <a:extLst>
              <a:ext uri="{FF2B5EF4-FFF2-40B4-BE49-F238E27FC236}">
                <a16:creationId xmlns:a16="http://schemas.microsoft.com/office/drawing/2014/main" id="{6A48263B-ACBF-8940-8F5C-8F8FB7DB24A3}"/>
              </a:ext>
            </a:extLst>
          </p:cNvPr>
          <p:cNvSpPr/>
          <p:nvPr/>
        </p:nvSpPr>
        <p:spPr>
          <a:xfrm>
            <a:off x="4296856" y="1649273"/>
            <a:ext cx="1039519" cy="659979"/>
          </a:xfrm>
          <a:prstGeom prst="roundRect">
            <a:avLst>
              <a:gd name="adj" fmla="val 7695"/>
            </a:avLst>
          </a:prstGeom>
          <a:noFill/>
          <a:ln w="12700">
            <a:solidFill>
              <a:srgbClr val="FA63B9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1" name="テキスト ボックス 230">
            <a:extLst>
              <a:ext uri="{FF2B5EF4-FFF2-40B4-BE49-F238E27FC236}">
                <a16:creationId xmlns:a16="http://schemas.microsoft.com/office/drawing/2014/main" id="{2FA4061B-AFFE-904E-8512-431A9AA0A738}"/>
              </a:ext>
            </a:extLst>
          </p:cNvPr>
          <p:cNvSpPr txBox="1"/>
          <p:nvPr/>
        </p:nvSpPr>
        <p:spPr>
          <a:xfrm rot="898138">
            <a:off x="4920519" y="1467639"/>
            <a:ext cx="72327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u="none" strike="noStrike" kern="1200" cap="none" spc="-150" normalizeH="0" baseline="0" noProof="0" dirty="0">
                <a:ln w="13970">
                  <a:solidFill>
                    <a:srgbClr val="FA63B9"/>
                  </a:solidFill>
                </a:ln>
                <a:solidFill>
                  <a:srgbClr val="FFFF00"/>
                </a:solidFill>
                <a:effectLst>
                  <a:outerShdw dist="63500" dir="3600000" algn="tl" rotWithShape="0">
                    <a:srgbClr val="FA63B9"/>
                  </a:outerShdw>
                </a:effectLst>
                <a:uLnTx/>
                <a:uFillTx/>
                <a:latin typeface="Arial Black" panose="020B0604020202020204" pitchFamily="34" charset="0"/>
                <a:ea typeface="Meiryo" charset="-128"/>
                <a:cs typeface="Arial Black" panose="020B0604020202020204" pitchFamily="34" charset="0"/>
              </a:rPr>
              <a:t>EASY</a:t>
            </a:r>
            <a:endParaRPr kumimoji="0" lang="ja-JP" altLang="en-US" sz="1600" u="none" strike="noStrike" kern="1200" cap="none" spc="-150" normalizeH="0" baseline="0" noProof="0" dirty="0">
              <a:ln w="13970">
                <a:solidFill>
                  <a:srgbClr val="FA63B9"/>
                </a:solidFill>
                <a:prstDash val="solid"/>
              </a:ln>
              <a:solidFill>
                <a:srgbClr val="FFFF00"/>
              </a:solidFill>
              <a:effectLst>
                <a:outerShdw dist="63500" dir="3600000" algn="tl" rotWithShape="0">
                  <a:srgbClr val="FA63B9"/>
                </a:outerShdw>
              </a:effectLst>
              <a:uLnTx/>
              <a:uFillTx/>
              <a:latin typeface="Arial Black" panose="020B0604020202020204" pitchFamily="34" charset="0"/>
              <a:ea typeface="游ゴシック" panose="020B0400000000000000" pitchFamily="50" charset="-128"/>
              <a:cs typeface="Arial Black" panose="020B0604020202020204" pitchFamily="34" charset="0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DAAB11E3-6855-4A4F-900A-06CFF3E4F2C1}"/>
              </a:ext>
            </a:extLst>
          </p:cNvPr>
          <p:cNvSpPr txBox="1"/>
          <p:nvPr/>
        </p:nvSpPr>
        <p:spPr>
          <a:xfrm>
            <a:off x="4377156" y="1818679"/>
            <a:ext cx="535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b="1" i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SAMPLE</a:t>
            </a:r>
          </a:p>
          <a:p>
            <a:r>
              <a:rPr kumimoji="1" lang="en-US" altLang="ja-JP" sz="800" b="1" i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TEXT</a:t>
            </a:r>
            <a:endParaRPr kumimoji="1" lang="ja-JP" altLang="en-US" sz="800" b="1" i="1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237" name="角丸四角形 236">
            <a:extLst>
              <a:ext uri="{FF2B5EF4-FFF2-40B4-BE49-F238E27FC236}">
                <a16:creationId xmlns:a16="http://schemas.microsoft.com/office/drawing/2014/main" id="{3928A237-A3D2-9148-A808-B12D74879D69}"/>
              </a:ext>
            </a:extLst>
          </p:cNvPr>
          <p:cNvSpPr/>
          <p:nvPr/>
        </p:nvSpPr>
        <p:spPr>
          <a:xfrm>
            <a:off x="3873398" y="2509935"/>
            <a:ext cx="2068150" cy="360000"/>
          </a:xfrm>
          <a:prstGeom prst="roundRect">
            <a:avLst>
              <a:gd name="adj" fmla="val 50000"/>
            </a:avLst>
          </a:prstGeom>
          <a:solidFill>
            <a:srgbClr val="FA6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ja-JP" altLang="en-US" sz="10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定型フォーマット動画に沿って</a:t>
            </a:r>
            <a:endParaRPr lang="en-US" altLang="ja-JP" sz="10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lang="ja-JP" altLang="en-US" sz="10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“文字”と“画像”を指示</a:t>
            </a:r>
          </a:p>
        </p:txBody>
      </p:sp>
      <p:pic>
        <p:nvPicPr>
          <p:cNvPr id="1028" name="Picture 4" descr="テキスト」アイコンのフリー素材（商用可）">
            <a:extLst>
              <a:ext uri="{FF2B5EF4-FFF2-40B4-BE49-F238E27FC236}">
                <a16:creationId xmlns:a16="http://schemas.microsoft.com/office/drawing/2014/main" id="{08DE7C9F-B355-E94F-A6F3-A8DA3145FA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5377">
            <a:off x="3825638" y="1506557"/>
            <a:ext cx="474393" cy="47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5" name="グループ化 1024">
            <a:extLst>
              <a:ext uri="{FF2B5EF4-FFF2-40B4-BE49-F238E27FC236}">
                <a16:creationId xmlns:a16="http://schemas.microsoft.com/office/drawing/2014/main" id="{3CFB45DB-29D1-794F-A7E3-604207F2AF72}"/>
              </a:ext>
            </a:extLst>
          </p:cNvPr>
          <p:cNvGrpSpPr/>
          <p:nvPr/>
        </p:nvGrpSpPr>
        <p:grpSpPr>
          <a:xfrm rot="690745">
            <a:off x="5391143" y="1964056"/>
            <a:ext cx="496819" cy="496820"/>
            <a:chOff x="5616321" y="1966961"/>
            <a:chExt cx="550577" cy="550577"/>
          </a:xfrm>
        </p:grpSpPr>
        <p:pic>
          <p:nvPicPr>
            <p:cNvPr id="1024" name="グラフィックス 1023" descr="画像 枠線">
              <a:extLst>
                <a:ext uri="{FF2B5EF4-FFF2-40B4-BE49-F238E27FC236}">
                  <a16:creationId xmlns:a16="http://schemas.microsoft.com/office/drawing/2014/main" id="{54F5D460-9C29-D34B-9B44-840A8FE054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616321" y="1966961"/>
              <a:ext cx="550577" cy="550577"/>
            </a:xfrm>
            <a:prstGeom prst="rect">
              <a:avLst/>
            </a:prstGeom>
          </p:spPr>
        </p:pic>
        <p:sp>
          <p:nvSpPr>
            <p:cNvPr id="240" name="テキスト ボックス 239">
              <a:extLst>
                <a:ext uri="{FF2B5EF4-FFF2-40B4-BE49-F238E27FC236}">
                  <a16:creationId xmlns:a16="http://schemas.microsoft.com/office/drawing/2014/main" id="{995AF468-5FEA-0743-BC1C-F54DBD04C2C2}"/>
                </a:ext>
              </a:extLst>
            </p:cNvPr>
            <p:cNvSpPr txBox="1"/>
            <p:nvPr/>
          </p:nvSpPr>
          <p:spPr>
            <a:xfrm>
              <a:off x="5639269" y="2013813"/>
              <a:ext cx="297296" cy="1596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36000" tIns="18000" rIns="36000" bIns="18000" rtlCol="0">
              <a:spAutoFit/>
            </a:bodyPr>
            <a:lstStyle/>
            <a:p>
              <a:r>
                <a:rPr kumimoji="1" lang="en-US" altLang="ja-JP" sz="7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Photo</a:t>
              </a:r>
              <a:endParaRPr kumimoji="1" lang="ja-JP" altLang="en-US" sz="700"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</p:grpSp>
      <p:sp>
        <p:nvSpPr>
          <p:cNvPr id="1027" name="円弧 1026">
            <a:extLst>
              <a:ext uri="{FF2B5EF4-FFF2-40B4-BE49-F238E27FC236}">
                <a16:creationId xmlns:a16="http://schemas.microsoft.com/office/drawing/2014/main" id="{8F071ADD-F491-AA48-93BF-7CDF4E87698F}"/>
              </a:ext>
            </a:extLst>
          </p:cNvPr>
          <p:cNvSpPr/>
          <p:nvPr/>
        </p:nvSpPr>
        <p:spPr>
          <a:xfrm rot="4612795" flipH="1">
            <a:off x="4057378" y="1559135"/>
            <a:ext cx="413212" cy="524576"/>
          </a:xfrm>
          <a:prstGeom prst="arc">
            <a:avLst>
              <a:gd name="adj1" fmla="val 15285642"/>
              <a:gd name="adj2" fmla="val 0"/>
            </a:avLst>
          </a:prstGeom>
          <a:ln w="25400" cap="rnd">
            <a:solidFill>
              <a:schemeClr val="tx1"/>
            </a:solidFill>
            <a:round/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円弧 244">
            <a:extLst>
              <a:ext uri="{FF2B5EF4-FFF2-40B4-BE49-F238E27FC236}">
                <a16:creationId xmlns:a16="http://schemas.microsoft.com/office/drawing/2014/main" id="{89654950-CA5F-094A-A0C9-5AEF3629EDFD}"/>
              </a:ext>
            </a:extLst>
          </p:cNvPr>
          <p:cNvSpPr/>
          <p:nvPr/>
        </p:nvSpPr>
        <p:spPr>
          <a:xfrm rot="13605927" flipH="1">
            <a:off x="5057206" y="1881875"/>
            <a:ext cx="413212" cy="524576"/>
          </a:xfrm>
          <a:prstGeom prst="arc">
            <a:avLst>
              <a:gd name="adj1" fmla="val 15285642"/>
              <a:gd name="adj2" fmla="val 0"/>
            </a:avLst>
          </a:prstGeom>
          <a:ln w="25400" cap="rnd">
            <a:solidFill>
              <a:schemeClr val="tx1"/>
            </a:solidFill>
            <a:round/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 245">
            <a:extLst>
              <a:ext uri="{FF2B5EF4-FFF2-40B4-BE49-F238E27FC236}">
                <a16:creationId xmlns:a16="http://schemas.microsoft.com/office/drawing/2014/main" id="{F76C84B7-242D-9643-83D3-1D79F6193448}"/>
              </a:ext>
            </a:extLst>
          </p:cNvPr>
          <p:cNvSpPr/>
          <p:nvPr/>
        </p:nvSpPr>
        <p:spPr>
          <a:xfrm>
            <a:off x="6073736" y="1566904"/>
            <a:ext cx="74141" cy="1260000"/>
          </a:xfrm>
          <a:custGeom>
            <a:avLst/>
            <a:gdLst>
              <a:gd name="connsiteX0" fmla="*/ 0 w 74141"/>
              <a:gd name="connsiteY0" fmla="*/ 0 h 1062681"/>
              <a:gd name="connsiteX1" fmla="*/ 0 w 74141"/>
              <a:gd name="connsiteY1" fmla="*/ 395417 h 1062681"/>
              <a:gd name="connsiteX2" fmla="*/ 74141 w 74141"/>
              <a:gd name="connsiteY2" fmla="*/ 469558 h 1062681"/>
              <a:gd name="connsiteX3" fmla="*/ 0 w 74141"/>
              <a:gd name="connsiteY3" fmla="*/ 543699 h 1062681"/>
              <a:gd name="connsiteX4" fmla="*/ 0 w 74141"/>
              <a:gd name="connsiteY4" fmla="*/ 1062681 h 1062681"/>
              <a:gd name="connsiteX5" fmla="*/ 0 w 74141"/>
              <a:gd name="connsiteY5" fmla="*/ 1062681 h 1062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141" h="1062681">
                <a:moveTo>
                  <a:pt x="0" y="0"/>
                </a:moveTo>
                <a:lnTo>
                  <a:pt x="0" y="395417"/>
                </a:lnTo>
                <a:lnTo>
                  <a:pt x="74141" y="469558"/>
                </a:lnTo>
                <a:lnTo>
                  <a:pt x="0" y="543699"/>
                </a:lnTo>
                <a:lnTo>
                  <a:pt x="0" y="1062681"/>
                </a:lnTo>
                <a:lnTo>
                  <a:pt x="0" y="1062681"/>
                </a:lnTo>
              </a:path>
            </a:pathLst>
          </a:custGeom>
          <a:noFill/>
          <a:ln>
            <a:solidFill>
              <a:srgbClr val="FA6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7" name="グループ化 246">
            <a:extLst>
              <a:ext uri="{FF2B5EF4-FFF2-40B4-BE49-F238E27FC236}">
                <a16:creationId xmlns:a16="http://schemas.microsoft.com/office/drawing/2014/main" id="{20FFFE6B-7D5F-304D-BC31-D87CDB220348}"/>
              </a:ext>
            </a:extLst>
          </p:cNvPr>
          <p:cNvGrpSpPr/>
          <p:nvPr/>
        </p:nvGrpSpPr>
        <p:grpSpPr>
          <a:xfrm rot="15186258">
            <a:off x="3988289" y="2106930"/>
            <a:ext cx="243451" cy="179091"/>
            <a:chOff x="3618411" y="1815415"/>
            <a:chExt cx="243451" cy="179091"/>
          </a:xfrm>
        </p:grpSpPr>
        <p:sp>
          <p:nvSpPr>
            <p:cNvPr id="248" name="三角形 247">
              <a:extLst>
                <a:ext uri="{FF2B5EF4-FFF2-40B4-BE49-F238E27FC236}">
                  <a16:creationId xmlns:a16="http://schemas.microsoft.com/office/drawing/2014/main" id="{62DFE74B-E491-1A49-8913-9C868F9B2B73}"/>
                </a:ext>
              </a:extLst>
            </p:cNvPr>
            <p:cNvSpPr/>
            <p:nvPr/>
          </p:nvSpPr>
          <p:spPr>
            <a:xfrm rot="10800000">
              <a:off x="3701143" y="1815415"/>
              <a:ext cx="72571" cy="167470"/>
            </a:xfrm>
            <a:prstGeom prst="triangle">
              <a:avLst/>
            </a:prstGeom>
            <a:solidFill>
              <a:srgbClr val="FCF126"/>
            </a:solidFill>
            <a:ln cap="rnd">
              <a:solidFill>
                <a:srgbClr val="FCF126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三角形 248">
              <a:extLst>
                <a:ext uri="{FF2B5EF4-FFF2-40B4-BE49-F238E27FC236}">
                  <a16:creationId xmlns:a16="http://schemas.microsoft.com/office/drawing/2014/main" id="{C2F1C5D9-7970-1B41-B5A1-EEAB60D5C6D3}"/>
                </a:ext>
              </a:extLst>
            </p:cNvPr>
            <p:cNvSpPr/>
            <p:nvPr/>
          </p:nvSpPr>
          <p:spPr>
            <a:xfrm rot="12077642">
              <a:off x="3807148" y="1868245"/>
              <a:ext cx="54714" cy="126261"/>
            </a:xfrm>
            <a:prstGeom prst="triangle">
              <a:avLst/>
            </a:prstGeom>
            <a:solidFill>
              <a:srgbClr val="FCF126"/>
            </a:solidFill>
            <a:ln cap="rnd">
              <a:solidFill>
                <a:srgbClr val="FCF126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三角形 249">
              <a:extLst>
                <a:ext uri="{FF2B5EF4-FFF2-40B4-BE49-F238E27FC236}">
                  <a16:creationId xmlns:a16="http://schemas.microsoft.com/office/drawing/2014/main" id="{1A3C51E4-55A8-9746-B57B-C3BC2A00CBFA}"/>
                </a:ext>
              </a:extLst>
            </p:cNvPr>
            <p:cNvSpPr/>
            <p:nvPr/>
          </p:nvSpPr>
          <p:spPr>
            <a:xfrm rot="9000000">
              <a:off x="3618411" y="1868245"/>
              <a:ext cx="54714" cy="126261"/>
            </a:xfrm>
            <a:prstGeom prst="triangle">
              <a:avLst/>
            </a:prstGeom>
            <a:solidFill>
              <a:srgbClr val="FCF126"/>
            </a:solidFill>
            <a:ln cap="rnd">
              <a:solidFill>
                <a:srgbClr val="FCF126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1" name="角丸四角形 250">
            <a:extLst>
              <a:ext uri="{FF2B5EF4-FFF2-40B4-BE49-F238E27FC236}">
                <a16:creationId xmlns:a16="http://schemas.microsoft.com/office/drawing/2014/main" id="{8F081945-C64D-D844-BF53-72CC8EA940E5}"/>
              </a:ext>
            </a:extLst>
          </p:cNvPr>
          <p:cNvSpPr/>
          <p:nvPr/>
        </p:nvSpPr>
        <p:spPr>
          <a:xfrm>
            <a:off x="6196940" y="2509935"/>
            <a:ext cx="1388705" cy="360000"/>
          </a:xfrm>
          <a:prstGeom prst="roundRect">
            <a:avLst>
              <a:gd name="adj" fmla="val 50000"/>
            </a:avLst>
          </a:prstGeom>
          <a:solidFill>
            <a:srgbClr val="FA6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ja-JP" altLang="en-US" sz="8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たったそれだけで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lang="en-US" altLang="ja-JP" sz="10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10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秒動画が完成！</a:t>
            </a:r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4A3B9F4D-0B8C-224B-B5A7-1BCD6D4376FB}"/>
              </a:ext>
            </a:extLst>
          </p:cNvPr>
          <p:cNvSpPr txBox="1"/>
          <p:nvPr/>
        </p:nvSpPr>
        <p:spPr>
          <a:xfrm>
            <a:off x="6280415" y="1394123"/>
            <a:ext cx="115127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u="none" strike="noStrike" kern="1200" cap="none" spc="-150" normalizeH="0" baseline="0" noProof="0" dirty="0">
                <a:ln w="13970">
                  <a:solidFill>
                    <a:srgbClr val="FA63B9"/>
                  </a:solidFill>
                </a:ln>
                <a:solidFill>
                  <a:srgbClr val="FFFF00"/>
                </a:solidFill>
                <a:effectLst>
                  <a:outerShdw dist="63500" dir="3600000" algn="tl" rotWithShape="0">
                    <a:srgbClr val="FA63B9"/>
                  </a:outerShdw>
                </a:effectLst>
                <a:uLnTx/>
                <a:uFillTx/>
                <a:latin typeface="Arial Black" panose="020B0604020202020204" pitchFamily="34" charset="0"/>
                <a:ea typeface="Meiryo" charset="-128"/>
                <a:cs typeface="Arial Black" panose="020B0604020202020204" pitchFamily="34" charset="0"/>
              </a:rPr>
              <a:t>Complete</a:t>
            </a:r>
            <a:r>
              <a:rPr kumimoji="0" lang="en-US" altLang="ja-JP" sz="1600" i="1" u="none" strike="noStrike" kern="1200" cap="none" spc="-150" normalizeH="0" baseline="0" noProof="0" dirty="0">
                <a:ln w="13970">
                  <a:solidFill>
                    <a:srgbClr val="FA63B9"/>
                  </a:solidFill>
                </a:ln>
                <a:solidFill>
                  <a:srgbClr val="FFFF00"/>
                </a:solidFill>
                <a:effectLst>
                  <a:outerShdw dist="63500" dir="3600000" algn="tl" rotWithShape="0">
                    <a:srgbClr val="FA63B9"/>
                  </a:outerShdw>
                </a:effectLst>
                <a:uLnTx/>
                <a:uFillTx/>
                <a:latin typeface="Arial Black" panose="020B0604020202020204" pitchFamily="34" charset="0"/>
                <a:ea typeface="Meiryo" charset="-128"/>
                <a:cs typeface="Arial Black" panose="020B0604020202020204" pitchFamily="34" charset="0"/>
              </a:rPr>
              <a:t>!</a:t>
            </a:r>
          </a:p>
        </p:txBody>
      </p:sp>
      <p:grpSp>
        <p:nvGrpSpPr>
          <p:cNvPr id="253" name="グループ化 252">
            <a:extLst>
              <a:ext uri="{FF2B5EF4-FFF2-40B4-BE49-F238E27FC236}">
                <a16:creationId xmlns:a16="http://schemas.microsoft.com/office/drawing/2014/main" id="{951D4632-9501-DC42-BFA0-6C14FCF26972}"/>
              </a:ext>
            </a:extLst>
          </p:cNvPr>
          <p:cNvGrpSpPr/>
          <p:nvPr/>
        </p:nvGrpSpPr>
        <p:grpSpPr>
          <a:xfrm rot="18249147">
            <a:off x="6114913" y="1578228"/>
            <a:ext cx="207205" cy="114701"/>
            <a:chOff x="3568840" y="1815415"/>
            <a:chExt cx="330199" cy="182789"/>
          </a:xfrm>
        </p:grpSpPr>
        <p:sp>
          <p:nvSpPr>
            <p:cNvPr id="254" name="三角形 253">
              <a:extLst>
                <a:ext uri="{FF2B5EF4-FFF2-40B4-BE49-F238E27FC236}">
                  <a16:creationId xmlns:a16="http://schemas.microsoft.com/office/drawing/2014/main" id="{F71732F7-E11B-8F47-9C7A-41A5B8616F65}"/>
                </a:ext>
              </a:extLst>
            </p:cNvPr>
            <p:cNvSpPr/>
            <p:nvPr/>
          </p:nvSpPr>
          <p:spPr>
            <a:xfrm rot="10800000">
              <a:off x="3701143" y="1815415"/>
              <a:ext cx="72571" cy="167470"/>
            </a:xfrm>
            <a:prstGeom prst="triangle">
              <a:avLst/>
            </a:prstGeom>
            <a:solidFill>
              <a:srgbClr val="FCF126"/>
            </a:solidFill>
            <a:ln cap="rnd">
              <a:solidFill>
                <a:srgbClr val="FCF126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三角形 254">
              <a:extLst>
                <a:ext uri="{FF2B5EF4-FFF2-40B4-BE49-F238E27FC236}">
                  <a16:creationId xmlns:a16="http://schemas.microsoft.com/office/drawing/2014/main" id="{5531D846-AE7E-734D-8FA7-13B517D36D0B}"/>
                </a:ext>
              </a:extLst>
            </p:cNvPr>
            <p:cNvSpPr/>
            <p:nvPr/>
          </p:nvSpPr>
          <p:spPr>
            <a:xfrm rot="12077642">
              <a:off x="3844325" y="1871942"/>
              <a:ext cx="54714" cy="126262"/>
            </a:xfrm>
            <a:prstGeom prst="triangle">
              <a:avLst/>
            </a:prstGeom>
            <a:solidFill>
              <a:srgbClr val="FCF126"/>
            </a:solidFill>
            <a:ln cap="rnd">
              <a:solidFill>
                <a:srgbClr val="FCF126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三角形 255">
              <a:extLst>
                <a:ext uri="{FF2B5EF4-FFF2-40B4-BE49-F238E27FC236}">
                  <a16:creationId xmlns:a16="http://schemas.microsoft.com/office/drawing/2014/main" id="{DC136EFC-FB7B-C440-B457-56CF60E5F2F0}"/>
                </a:ext>
              </a:extLst>
            </p:cNvPr>
            <p:cNvSpPr/>
            <p:nvPr/>
          </p:nvSpPr>
          <p:spPr>
            <a:xfrm rot="9000000">
              <a:off x="3568840" y="1863314"/>
              <a:ext cx="54714" cy="126260"/>
            </a:xfrm>
            <a:prstGeom prst="triangle">
              <a:avLst/>
            </a:prstGeom>
            <a:solidFill>
              <a:srgbClr val="FCF126"/>
            </a:solidFill>
            <a:ln cap="rnd">
              <a:solidFill>
                <a:srgbClr val="FCF126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7" name="グループ化 256">
            <a:extLst>
              <a:ext uri="{FF2B5EF4-FFF2-40B4-BE49-F238E27FC236}">
                <a16:creationId xmlns:a16="http://schemas.microsoft.com/office/drawing/2014/main" id="{9C4096E1-A3FA-6E44-BB17-DB40CD31B9E4}"/>
              </a:ext>
            </a:extLst>
          </p:cNvPr>
          <p:cNvGrpSpPr/>
          <p:nvPr/>
        </p:nvGrpSpPr>
        <p:grpSpPr>
          <a:xfrm rot="7103963">
            <a:off x="7514147" y="2376717"/>
            <a:ext cx="207205" cy="114701"/>
            <a:chOff x="3568840" y="1815415"/>
            <a:chExt cx="330199" cy="182789"/>
          </a:xfrm>
        </p:grpSpPr>
        <p:sp>
          <p:nvSpPr>
            <p:cNvPr id="258" name="三角形 257">
              <a:extLst>
                <a:ext uri="{FF2B5EF4-FFF2-40B4-BE49-F238E27FC236}">
                  <a16:creationId xmlns:a16="http://schemas.microsoft.com/office/drawing/2014/main" id="{AB6B751C-BD7B-2F45-B2E9-EFC783E59708}"/>
                </a:ext>
              </a:extLst>
            </p:cNvPr>
            <p:cNvSpPr/>
            <p:nvPr/>
          </p:nvSpPr>
          <p:spPr>
            <a:xfrm rot="10800000">
              <a:off x="3701143" y="1815415"/>
              <a:ext cx="72571" cy="167470"/>
            </a:xfrm>
            <a:prstGeom prst="triangle">
              <a:avLst/>
            </a:prstGeom>
            <a:solidFill>
              <a:srgbClr val="FCF126"/>
            </a:solidFill>
            <a:ln cap="rnd">
              <a:solidFill>
                <a:srgbClr val="FCF126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三角形 258">
              <a:extLst>
                <a:ext uri="{FF2B5EF4-FFF2-40B4-BE49-F238E27FC236}">
                  <a16:creationId xmlns:a16="http://schemas.microsoft.com/office/drawing/2014/main" id="{A9D5072D-5482-8F49-B267-BDFEB557A97B}"/>
                </a:ext>
              </a:extLst>
            </p:cNvPr>
            <p:cNvSpPr/>
            <p:nvPr/>
          </p:nvSpPr>
          <p:spPr>
            <a:xfrm rot="12077642">
              <a:off x="3844325" y="1871942"/>
              <a:ext cx="54714" cy="126262"/>
            </a:xfrm>
            <a:prstGeom prst="triangle">
              <a:avLst/>
            </a:prstGeom>
            <a:solidFill>
              <a:srgbClr val="FCF126"/>
            </a:solidFill>
            <a:ln cap="rnd">
              <a:solidFill>
                <a:srgbClr val="FCF126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三角形 259">
              <a:extLst>
                <a:ext uri="{FF2B5EF4-FFF2-40B4-BE49-F238E27FC236}">
                  <a16:creationId xmlns:a16="http://schemas.microsoft.com/office/drawing/2014/main" id="{7E387F97-152A-6645-8BC7-04CC8EE593AF}"/>
                </a:ext>
              </a:extLst>
            </p:cNvPr>
            <p:cNvSpPr/>
            <p:nvPr/>
          </p:nvSpPr>
          <p:spPr>
            <a:xfrm rot="9000000">
              <a:off x="3568840" y="1863314"/>
              <a:ext cx="54714" cy="126260"/>
            </a:xfrm>
            <a:prstGeom prst="triangle">
              <a:avLst/>
            </a:prstGeom>
            <a:solidFill>
              <a:srgbClr val="FCF126"/>
            </a:solidFill>
            <a:ln cap="rnd">
              <a:solidFill>
                <a:srgbClr val="FCF126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95" name="直線コネクタ 194">
            <a:extLst>
              <a:ext uri="{FF2B5EF4-FFF2-40B4-BE49-F238E27FC236}">
                <a16:creationId xmlns:a16="http://schemas.microsoft.com/office/drawing/2014/main" id="{E312F39F-A45D-F840-B2A5-D1D25E7207E3}"/>
              </a:ext>
            </a:extLst>
          </p:cNvPr>
          <p:cNvCxnSpPr>
            <a:cxnSpLocks/>
          </p:cNvCxnSpPr>
          <p:nvPr/>
        </p:nvCxnSpPr>
        <p:spPr>
          <a:xfrm>
            <a:off x="9182568" y="1270540"/>
            <a:ext cx="229489" cy="0"/>
          </a:xfrm>
          <a:prstGeom prst="line">
            <a:avLst/>
          </a:prstGeom>
          <a:ln w="15875" cap="rnd">
            <a:solidFill>
              <a:srgbClr val="FA63B9"/>
            </a:solidFill>
            <a:prstDash val="solid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テキスト ボックス 195">
            <a:extLst>
              <a:ext uri="{FF2B5EF4-FFF2-40B4-BE49-F238E27FC236}">
                <a16:creationId xmlns:a16="http://schemas.microsoft.com/office/drawing/2014/main" id="{AAA4D9C4-F520-BB44-A4A1-0795FA07357A}"/>
              </a:ext>
            </a:extLst>
          </p:cNvPr>
          <p:cNvSpPr txBox="1"/>
          <p:nvPr/>
        </p:nvSpPr>
        <p:spPr>
          <a:xfrm>
            <a:off x="111251" y="1034367"/>
            <a:ext cx="693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dirty="0">
                <a:solidFill>
                  <a:srgbClr val="FA63B9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01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A63B9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cxnSp>
        <p:nvCxnSpPr>
          <p:cNvPr id="263" name="直線コネクタ 262">
            <a:extLst>
              <a:ext uri="{FF2B5EF4-FFF2-40B4-BE49-F238E27FC236}">
                <a16:creationId xmlns:a16="http://schemas.microsoft.com/office/drawing/2014/main" id="{15C9D378-5C03-9F44-8266-72CC2E8365B2}"/>
              </a:ext>
            </a:extLst>
          </p:cNvPr>
          <p:cNvCxnSpPr>
            <a:cxnSpLocks/>
          </p:cNvCxnSpPr>
          <p:nvPr/>
        </p:nvCxnSpPr>
        <p:spPr>
          <a:xfrm>
            <a:off x="7785568" y="1270540"/>
            <a:ext cx="229489" cy="0"/>
          </a:xfrm>
          <a:prstGeom prst="line">
            <a:avLst/>
          </a:prstGeom>
          <a:ln w="15875" cap="rnd">
            <a:solidFill>
              <a:srgbClr val="FA63B9"/>
            </a:solidFill>
            <a:prstDash val="solid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>
            <a:extLst>
              <a:ext uri="{FF2B5EF4-FFF2-40B4-BE49-F238E27FC236}">
                <a16:creationId xmlns:a16="http://schemas.microsoft.com/office/drawing/2014/main" id="{800E0292-E00F-9C4F-88ED-3005DE1F09A3}"/>
              </a:ext>
            </a:extLst>
          </p:cNvPr>
          <p:cNvCxnSpPr>
            <a:cxnSpLocks/>
          </p:cNvCxnSpPr>
          <p:nvPr/>
        </p:nvCxnSpPr>
        <p:spPr>
          <a:xfrm flipV="1">
            <a:off x="760990" y="1153164"/>
            <a:ext cx="0" cy="260152"/>
          </a:xfrm>
          <a:prstGeom prst="line">
            <a:avLst/>
          </a:prstGeom>
          <a:ln w="19050" cap="rnd">
            <a:solidFill>
              <a:srgbClr val="FA63B9"/>
            </a:solidFill>
            <a:prstDash val="solid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直線コネクタ 264">
            <a:extLst>
              <a:ext uri="{FF2B5EF4-FFF2-40B4-BE49-F238E27FC236}">
                <a16:creationId xmlns:a16="http://schemas.microsoft.com/office/drawing/2014/main" id="{F2E3610F-EB36-3B44-9386-B42186AB7556}"/>
              </a:ext>
            </a:extLst>
          </p:cNvPr>
          <p:cNvCxnSpPr>
            <a:cxnSpLocks/>
          </p:cNvCxnSpPr>
          <p:nvPr/>
        </p:nvCxnSpPr>
        <p:spPr>
          <a:xfrm flipV="1">
            <a:off x="760990" y="3172464"/>
            <a:ext cx="0" cy="260152"/>
          </a:xfrm>
          <a:prstGeom prst="line">
            <a:avLst/>
          </a:prstGeom>
          <a:ln w="19050" cap="rnd">
            <a:solidFill>
              <a:srgbClr val="FA63B9"/>
            </a:solidFill>
            <a:prstDash val="solid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直線コネクタ 266">
            <a:extLst>
              <a:ext uri="{FF2B5EF4-FFF2-40B4-BE49-F238E27FC236}">
                <a16:creationId xmlns:a16="http://schemas.microsoft.com/office/drawing/2014/main" id="{C45CE0F3-BBA8-DC4F-8DA6-448A6D056A84}"/>
              </a:ext>
            </a:extLst>
          </p:cNvPr>
          <p:cNvCxnSpPr>
            <a:cxnSpLocks/>
          </p:cNvCxnSpPr>
          <p:nvPr/>
        </p:nvCxnSpPr>
        <p:spPr>
          <a:xfrm flipV="1">
            <a:off x="760990" y="6322064"/>
            <a:ext cx="0" cy="260152"/>
          </a:xfrm>
          <a:prstGeom prst="line">
            <a:avLst/>
          </a:prstGeom>
          <a:ln w="19050" cap="rnd">
            <a:solidFill>
              <a:srgbClr val="FA63B9"/>
            </a:solidFill>
            <a:prstDash val="solid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DDB8DB05-1914-BC4B-BF2E-BF07A42FBF46}"/>
              </a:ext>
            </a:extLst>
          </p:cNvPr>
          <p:cNvGrpSpPr/>
          <p:nvPr/>
        </p:nvGrpSpPr>
        <p:grpSpPr>
          <a:xfrm>
            <a:off x="762595" y="1893487"/>
            <a:ext cx="587571" cy="492443"/>
            <a:chOff x="804207" y="1633044"/>
            <a:chExt cx="1039519" cy="871222"/>
          </a:xfrm>
        </p:grpSpPr>
        <p:sp>
          <p:nvSpPr>
            <p:cNvPr id="153" name="角丸四角形 204">
              <a:extLst>
                <a:ext uri="{FF2B5EF4-FFF2-40B4-BE49-F238E27FC236}">
                  <a16:creationId xmlns:a16="http://schemas.microsoft.com/office/drawing/2014/main" id="{2AAEED1A-576F-8A4C-9A5E-73AC06BCCD84}"/>
                </a:ext>
              </a:extLst>
            </p:cNvPr>
            <p:cNvSpPr/>
            <p:nvPr/>
          </p:nvSpPr>
          <p:spPr>
            <a:xfrm>
              <a:off x="804207" y="1723966"/>
              <a:ext cx="1039519" cy="659979"/>
            </a:xfrm>
            <a:prstGeom prst="roundRect">
              <a:avLst>
                <a:gd name="adj" fmla="val 7695"/>
              </a:avLst>
            </a:prstGeom>
            <a:solidFill>
              <a:srgbClr val="F9F2F5"/>
            </a:solidFill>
            <a:ln w="12700">
              <a:solidFill>
                <a:srgbClr val="FA63B9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400" b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604020202020204" pitchFamily="34" charset="0"/>
                <a:ea typeface="游ゴシック" panose="020B0400000000000000" pitchFamily="50" charset="-128"/>
                <a:cs typeface="Arial Black" panose="020B0604020202020204" pitchFamily="34" charset="0"/>
              </a:endParaRPr>
            </a:p>
          </p:txBody>
        </p:sp>
        <p:cxnSp>
          <p:nvCxnSpPr>
            <p:cNvPr id="154" name="直線コネクタ 153">
              <a:extLst>
                <a:ext uri="{FF2B5EF4-FFF2-40B4-BE49-F238E27FC236}">
                  <a16:creationId xmlns:a16="http://schemas.microsoft.com/office/drawing/2014/main" id="{4CF121F4-9931-9446-99AD-40F65FC6774E}"/>
                </a:ext>
              </a:extLst>
            </p:cNvPr>
            <p:cNvCxnSpPr>
              <a:cxnSpLocks/>
            </p:cNvCxnSpPr>
            <p:nvPr/>
          </p:nvCxnSpPr>
          <p:spPr>
            <a:xfrm>
              <a:off x="907364" y="1826608"/>
              <a:ext cx="0" cy="468000"/>
            </a:xfrm>
            <a:prstGeom prst="line">
              <a:avLst/>
            </a:prstGeom>
            <a:ln w="25400" cap="rnd">
              <a:solidFill>
                <a:srgbClr val="FA63B9"/>
              </a:solidFill>
              <a:prstDash val="sysDash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線コネクタ 154">
              <a:extLst>
                <a:ext uri="{FF2B5EF4-FFF2-40B4-BE49-F238E27FC236}">
                  <a16:creationId xmlns:a16="http://schemas.microsoft.com/office/drawing/2014/main" id="{6014E5A5-8F45-0F43-92D3-706C082C237D}"/>
                </a:ext>
              </a:extLst>
            </p:cNvPr>
            <p:cNvCxnSpPr>
              <a:cxnSpLocks/>
            </p:cNvCxnSpPr>
            <p:nvPr/>
          </p:nvCxnSpPr>
          <p:spPr>
            <a:xfrm>
              <a:off x="1724660" y="1826608"/>
              <a:ext cx="0" cy="468000"/>
            </a:xfrm>
            <a:prstGeom prst="line">
              <a:avLst/>
            </a:prstGeom>
            <a:ln w="25400" cap="rnd">
              <a:solidFill>
                <a:srgbClr val="FA63B9"/>
              </a:solidFill>
              <a:prstDash val="sysDash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テキスト ボックス 155">
              <a:extLst>
                <a:ext uri="{FF2B5EF4-FFF2-40B4-BE49-F238E27FC236}">
                  <a16:creationId xmlns:a16="http://schemas.microsoft.com/office/drawing/2014/main" id="{3F53CE25-593B-E842-857E-AA528FC58A17}"/>
                </a:ext>
              </a:extLst>
            </p:cNvPr>
            <p:cNvSpPr txBox="1"/>
            <p:nvPr/>
          </p:nvSpPr>
          <p:spPr>
            <a:xfrm>
              <a:off x="962372" y="1633044"/>
              <a:ext cx="693428" cy="871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600" b="1" u="none" strike="noStrike" kern="1200" cap="none" spc="0" normalizeH="0" baseline="0" noProof="0" dirty="0">
                  <a:ln w="12700">
                    <a:solidFill>
                      <a:srgbClr val="FA63B9"/>
                    </a:solidFill>
                  </a:ln>
                  <a:solidFill>
                    <a:schemeClr val="bg1"/>
                  </a:solidFill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rPr>
                <a:t>A</a:t>
              </a:r>
            </a:p>
          </p:txBody>
        </p:sp>
      </p:grpSp>
      <p:grpSp>
        <p:nvGrpSpPr>
          <p:cNvPr id="157" name="グループ化 156">
            <a:extLst>
              <a:ext uri="{FF2B5EF4-FFF2-40B4-BE49-F238E27FC236}">
                <a16:creationId xmlns:a16="http://schemas.microsoft.com/office/drawing/2014/main" id="{2FA099D1-8E34-D041-8FE0-6512089E7C2D}"/>
              </a:ext>
            </a:extLst>
          </p:cNvPr>
          <p:cNvGrpSpPr/>
          <p:nvPr/>
        </p:nvGrpSpPr>
        <p:grpSpPr>
          <a:xfrm>
            <a:off x="2997910" y="1893487"/>
            <a:ext cx="587571" cy="492443"/>
            <a:chOff x="804207" y="1633044"/>
            <a:chExt cx="1039519" cy="871222"/>
          </a:xfrm>
        </p:grpSpPr>
        <p:sp>
          <p:nvSpPr>
            <p:cNvPr id="159" name="角丸四角形 204">
              <a:extLst>
                <a:ext uri="{FF2B5EF4-FFF2-40B4-BE49-F238E27FC236}">
                  <a16:creationId xmlns:a16="http://schemas.microsoft.com/office/drawing/2014/main" id="{12E6F148-72BB-2E44-9A4B-B0FCBD9D364D}"/>
                </a:ext>
              </a:extLst>
            </p:cNvPr>
            <p:cNvSpPr/>
            <p:nvPr/>
          </p:nvSpPr>
          <p:spPr>
            <a:xfrm>
              <a:off x="804207" y="1723966"/>
              <a:ext cx="1039519" cy="659979"/>
            </a:xfrm>
            <a:prstGeom prst="roundRect">
              <a:avLst>
                <a:gd name="adj" fmla="val 7695"/>
              </a:avLst>
            </a:prstGeom>
            <a:solidFill>
              <a:srgbClr val="F9F2F5"/>
            </a:solidFill>
            <a:ln w="12700">
              <a:solidFill>
                <a:srgbClr val="FA63B9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400" b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604020202020204" pitchFamily="34" charset="0"/>
                <a:ea typeface="游ゴシック" panose="020B0400000000000000" pitchFamily="50" charset="-128"/>
                <a:cs typeface="Arial Black" panose="020B0604020202020204" pitchFamily="34" charset="0"/>
              </a:endParaRPr>
            </a:p>
          </p:txBody>
        </p:sp>
        <p:cxnSp>
          <p:nvCxnSpPr>
            <p:cNvPr id="163" name="直線コネクタ 162">
              <a:extLst>
                <a:ext uri="{FF2B5EF4-FFF2-40B4-BE49-F238E27FC236}">
                  <a16:creationId xmlns:a16="http://schemas.microsoft.com/office/drawing/2014/main" id="{8E24BD29-62DC-FA46-AD6B-32397EFA7949}"/>
                </a:ext>
              </a:extLst>
            </p:cNvPr>
            <p:cNvCxnSpPr>
              <a:cxnSpLocks/>
            </p:cNvCxnSpPr>
            <p:nvPr/>
          </p:nvCxnSpPr>
          <p:spPr>
            <a:xfrm>
              <a:off x="907364" y="1826608"/>
              <a:ext cx="0" cy="468000"/>
            </a:xfrm>
            <a:prstGeom prst="line">
              <a:avLst/>
            </a:prstGeom>
            <a:ln w="25400" cap="rnd">
              <a:solidFill>
                <a:srgbClr val="FA63B9"/>
              </a:solidFill>
              <a:prstDash val="sysDash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>
              <a:extLst>
                <a:ext uri="{FF2B5EF4-FFF2-40B4-BE49-F238E27FC236}">
                  <a16:creationId xmlns:a16="http://schemas.microsoft.com/office/drawing/2014/main" id="{B0EC5969-AA3C-B84D-B41C-841C957472D4}"/>
                </a:ext>
              </a:extLst>
            </p:cNvPr>
            <p:cNvCxnSpPr>
              <a:cxnSpLocks/>
            </p:cNvCxnSpPr>
            <p:nvPr/>
          </p:nvCxnSpPr>
          <p:spPr>
            <a:xfrm>
              <a:off x="1724660" y="1826608"/>
              <a:ext cx="0" cy="468000"/>
            </a:xfrm>
            <a:prstGeom prst="line">
              <a:avLst/>
            </a:prstGeom>
            <a:ln w="25400" cap="rnd">
              <a:solidFill>
                <a:srgbClr val="FA63B9"/>
              </a:solidFill>
              <a:prstDash val="sysDash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0356A16A-5178-0944-BDEF-D87D16E8CBA5}"/>
                </a:ext>
              </a:extLst>
            </p:cNvPr>
            <p:cNvSpPr txBox="1"/>
            <p:nvPr/>
          </p:nvSpPr>
          <p:spPr>
            <a:xfrm>
              <a:off x="962372" y="1633044"/>
              <a:ext cx="693428" cy="871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600" b="1" u="none" strike="noStrike" kern="1200" cap="none" spc="0" normalizeH="0" baseline="0" noProof="0" dirty="0">
                  <a:ln w="12700">
                    <a:solidFill>
                      <a:srgbClr val="FA63B9"/>
                    </a:solidFill>
                  </a:ln>
                  <a:solidFill>
                    <a:schemeClr val="bg1"/>
                  </a:solidFill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rPr>
                <a:t>D</a:t>
              </a:r>
            </a:p>
          </p:txBody>
        </p:sp>
      </p:grpSp>
      <p:sp>
        <p:nvSpPr>
          <p:cNvPr id="169" name="テキスト ボックス 168">
            <a:extLst>
              <a:ext uri="{FF2B5EF4-FFF2-40B4-BE49-F238E27FC236}">
                <a16:creationId xmlns:a16="http://schemas.microsoft.com/office/drawing/2014/main" id="{90C1892A-A43F-C545-98A2-3ECE344D803E}"/>
              </a:ext>
            </a:extLst>
          </p:cNvPr>
          <p:cNvSpPr txBox="1"/>
          <p:nvPr/>
        </p:nvSpPr>
        <p:spPr>
          <a:xfrm>
            <a:off x="3175981" y="2178525"/>
            <a:ext cx="5405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u="none" strike="noStrike" kern="1200" cap="none" spc="-150" normalizeH="0" baseline="0" noProof="0" dirty="0">
                <a:ln w="9525">
                  <a:solidFill>
                    <a:srgbClr val="FA63B9"/>
                  </a:solidFill>
                </a:ln>
                <a:solidFill>
                  <a:schemeClr val="bg1"/>
                </a:solidFill>
                <a:effectLst>
                  <a:outerShdw dist="63500" dir="3600000" algn="tl" rotWithShape="0">
                    <a:srgbClr val="FA63B9"/>
                  </a:outerShdw>
                </a:effectLst>
                <a:uLnTx/>
                <a:uFillTx/>
                <a:latin typeface="Arial Black" panose="020B0604020202020204" pitchFamily="34" charset="0"/>
                <a:ea typeface="Meiryo" charset="-128"/>
                <a:cs typeface="Arial Black" panose="020B0604020202020204" pitchFamily="34" charset="0"/>
              </a:rPr>
              <a:t>etc.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F303BD7-D411-1946-8D2A-4FBFBC85DCEE}"/>
              </a:ext>
            </a:extLst>
          </p:cNvPr>
          <p:cNvGrpSpPr/>
          <p:nvPr/>
        </p:nvGrpSpPr>
        <p:grpSpPr>
          <a:xfrm>
            <a:off x="6261064" y="1690515"/>
            <a:ext cx="1270715" cy="743421"/>
            <a:chOff x="6261064" y="1690515"/>
            <a:chExt cx="1270715" cy="743421"/>
          </a:xfrm>
        </p:grpSpPr>
        <p:sp>
          <p:nvSpPr>
            <p:cNvPr id="181" name="正方形/長方形 180">
              <a:extLst>
                <a:ext uri="{FF2B5EF4-FFF2-40B4-BE49-F238E27FC236}">
                  <a16:creationId xmlns:a16="http://schemas.microsoft.com/office/drawing/2014/main" id="{1B34792E-3921-2D4B-8F69-1356CE5877DB}"/>
                </a:ext>
              </a:extLst>
            </p:cNvPr>
            <p:cNvSpPr/>
            <p:nvPr/>
          </p:nvSpPr>
          <p:spPr>
            <a:xfrm>
              <a:off x="6261064" y="1690515"/>
              <a:ext cx="1270715" cy="743421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DFE61A20-412C-7747-8A0B-F48ACC26769A}"/>
                </a:ext>
              </a:extLst>
            </p:cNvPr>
            <p:cNvGrpSpPr/>
            <p:nvPr/>
          </p:nvGrpSpPr>
          <p:grpSpPr>
            <a:xfrm>
              <a:off x="6280519" y="1760104"/>
              <a:ext cx="73070" cy="619150"/>
              <a:chOff x="6280519" y="1760104"/>
              <a:chExt cx="73070" cy="619150"/>
            </a:xfrm>
          </p:grpSpPr>
          <p:sp>
            <p:nvSpPr>
              <p:cNvPr id="188" name="角丸四角形 187">
                <a:extLst>
                  <a:ext uri="{FF2B5EF4-FFF2-40B4-BE49-F238E27FC236}">
                    <a16:creationId xmlns:a16="http://schemas.microsoft.com/office/drawing/2014/main" id="{23B11950-CB8A-4F49-BEBD-6010BB49068A}"/>
                  </a:ext>
                </a:extLst>
              </p:cNvPr>
              <p:cNvSpPr/>
              <p:nvPr/>
            </p:nvSpPr>
            <p:spPr>
              <a:xfrm>
                <a:off x="6280519" y="1760104"/>
                <a:ext cx="73070" cy="54000"/>
              </a:xfrm>
              <a:prstGeom prst="roundRect">
                <a:avLst>
                  <a:gd name="adj" fmla="val 3738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0" rtlCol="0" anchor="ctr"/>
              <a:lstStyle/>
              <a:p>
                <a:pPr algn="ctr"/>
                <a:endParaRPr lang="ja-JP" altLang="en-US" sz="1000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  <p:sp>
            <p:nvSpPr>
              <p:cNvPr id="189" name="角丸四角形 188">
                <a:extLst>
                  <a:ext uri="{FF2B5EF4-FFF2-40B4-BE49-F238E27FC236}">
                    <a16:creationId xmlns:a16="http://schemas.microsoft.com/office/drawing/2014/main" id="{B4DC57E7-9613-1247-8818-B820D2696BC1}"/>
                  </a:ext>
                </a:extLst>
              </p:cNvPr>
              <p:cNvSpPr/>
              <p:nvPr/>
            </p:nvSpPr>
            <p:spPr>
              <a:xfrm>
                <a:off x="6280519" y="1855354"/>
                <a:ext cx="73070" cy="54000"/>
              </a:xfrm>
              <a:prstGeom prst="roundRect">
                <a:avLst>
                  <a:gd name="adj" fmla="val 3738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0" rtlCol="0" anchor="ctr"/>
              <a:lstStyle/>
              <a:p>
                <a:pPr algn="ctr"/>
                <a:endParaRPr lang="ja-JP" altLang="en-US" sz="1000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  <p:sp>
            <p:nvSpPr>
              <p:cNvPr id="190" name="角丸四角形 189">
                <a:extLst>
                  <a:ext uri="{FF2B5EF4-FFF2-40B4-BE49-F238E27FC236}">
                    <a16:creationId xmlns:a16="http://schemas.microsoft.com/office/drawing/2014/main" id="{30E54D9A-9D5E-FC4A-B385-97A98E70053A}"/>
                  </a:ext>
                </a:extLst>
              </p:cNvPr>
              <p:cNvSpPr/>
              <p:nvPr/>
            </p:nvSpPr>
            <p:spPr>
              <a:xfrm>
                <a:off x="6280519" y="1950604"/>
                <a:ext cx="73070" cy="54000"/>
              </a:xfrm>
              <a:prstGeom prst="roundRect">
                <a:avLst>
                  <a:gd name="adj" fmla="val 3738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0" rtlCol="0" anchor="ctr"/>
              <a:lstStyle/>
              <a:p>
                <a:pPr algn="ctr"/>
                <a:endParaRPr lang="ja-JP" altLang="en-US" sz="1000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  <p:sp>
            <p:nvSpPr>
              <p:cNvPr id="192" name="角丸四角形 191">
                <a:extLst>
                  <a:ext uri="{FF2B5EF4-FFF2-40B4-BE49-F238E27FC236}">
                    <a16:creationId xmlns:a16="http://schemas.microsoft.com/office/drawing/2014/main" id="{19030F7E-2FFF-D242-9B0D-B1BDB7BF9C72}"/>
                  </a:ext>
                </a:extLst>
              </p:cNvPr>
              <p:cNvSpPr/>
              <p:nvPr/>
            </p:nvSpPr>
            <p:spPr>
              <a:xfrm>
                <a:off x="6280519" y="2045854"/>
                <a:ext cx="73070" cy="54000"/>
              </a:xfrm>
              <a:prstGeom prst="roundRect">
                <a:avLst>
                  <a:gd name="adj" fmla="val 3738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0" rtlCol="0" anchor="ctr"/>
              <a:lstStyle/>
              <a:p>
                <a:pPr algn="ctr"/>
                <a:endParaRPr lang="ja-JP" altLang="en-US" sz="1000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  <p:sp>
            <p:nvSpPr>
              <p:cNvPr id="197" name="角丸四角形 196">
                <a:extLst>
                  <a:ext uri="{FF2B5EF4-FFF2-40B4-BE49-F238E27FC236}">
                    <a16:creationId xmlns:a16="http://schemas.microsoft.com/office/drawing/2014/main" id="{6E9C1453-32EB-E545-9DDB-A32777BF9713}"/>
                  </a:ext>
                </a:extLst>
              </p:cNvPr>
              <p:cNvSpPr/>
              <p:nvPr/>
            </p:nvSpPr>
            <p:spPr>
              <a:xfrm>
                <a:off x="6280519" y="2134754"/>
                <a:ext cx="73070" cy="54000"/>
              </a:xfrm>
              <a:prstGeom prst="roundRect">
                <a:avLst>
                  <a:gd name="adj" fmla="val 3738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0" rtlCol="0" anchor="ctr"/>
              <a:lstStyle/>
              <a:p>
                <a:pPr algn="ctr"/>
                <a:endParaRPr lang="ja-JP" altLang="en-US" sz="1000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  <p:sp>
            <p:nvSpPr>
              <p:cNvPr id="212" name="角丸四角形 211">
                <a:extLst>
                  <a:ext uri="{FF2B5EF4-FFF2-40B4-BE49-F238E27FC236}">
                    <a16:creationId xmlns:a16="http://schemas.microsoft.com/office/drawing/2014/main" id="{FDA4A245-5B5A-A34F-8C04-8BDFB9049BE4}"/>
                  </a:ext>
                </a:extLst>
              </p:cNvPr>
              <p:cNvSpPr/>
              <p:nvPr/>
            </p:nvSpPr>
            <p:spPr>
              <a:xfrm>
                <a:off x="6280519" y="2230004"/>
                <a:ext cx="73070" cy="54000"/>
              </a:xfrm>
              <a:prstGeom prst="roundRect">
                <a:avLst>
                  <a:gd name="adj" fmla="val 3738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0" rtlCol="0" anchor="ctr"/>
              <a:lstStyle/>
              <a:p>
                <a:pPr algn="ctr"/>
                <a:endParaRPr lang="ja-JP" altLang="en-US" sz="1000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  <p:sp>
            <p:nvSpPr>
              <p:cNvPr id="213" name="角丸四角形 212">
                <a:extLst>
                  <a:ext uri="{FF2B5EF4-FFF2-40B4-BE49-F238E27FC236}">
                    <a16:creationId xmlns:a16="http://schemas.microsoft.com/office/drawing/2014/main" id="{53D56DE3-DF9F-0D4A-8571-9BB5FA533B36}"/>
                  </a:ext>
                </a:extLst>
              </p:cNvPr>
              <p:cNvSpPr/>
              <p:nvPr/>
            </p:nvSpPr>
            <p:spPr>
              <a:xfrm>
                <a:off x="6280519" y="2325254"/>
                <a:ext cx="73070" cy="54000"/>
              </a:xfrm>
              <a:prstGeom prst="roundRect">
                <a:avLst>
                  <a:gd name="adj" fmla="val 3738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0" rtlCol="0" anchor="ctr"/>
              <a:lstStyle/>
              <a:p>
                <a:pPr algn="ctr"/>
                <a:endParaRPr lang="ja-JP" altLang="en-US" sz="1000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</p:grp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119BDFE6-C4B2-6647-ACD1-18D6260B095B}"/>
                </a:ext>
              </a:extLst>
            </p:cNvPr>
            <p:cNvGrpSpPr/>
            <p:nvPr/>
          </p:nvGrpSpPr>
          <p:grpSpPr>
            <a:xfrm>
              <a:off x="7436219" y="1760104"/>
              <a:ext cx="73070" cy="619150"/>
              <a:chOff x="7436219" y="1760104"/>
              <a:chExt cx="73070" cy="619150"/>
            </a:xfrm>
          </p:grpSpPr>
          <p:sp>
            <p:nvSpPr>
              <p:cNvPr id="222" name="角丸四角形 221">
                <a:extLst>
                  <a:ext uri="{FF2B5EF4-FFF2-40B4-BE49-F238E27FC236}">
                    <a16:creationId xmlns:a16="http://schemas.microsoft.com/office/drawing/2014/main" id="{DA2E8E8A-89B5-4D40-8DCE-3716E3633D84}"/>
                  </a:ext>
                </a:extLst>
              </p:cNvPr>
              <p:cNvSpPr/>
              <p:nvPr/>
            </p:nvSpPr>
            <p:spPr>
              <a:xfrm>
                <a:off x="7436219" y="1760104"/>
                <a:ext cx="73070" cy="54000"/>
              </a:xfrm>
              <a:prstGeom prst="roundRect">
                <a:avLst>
                  <a:gd name="adj" fmla="val 3738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0" rtlCol="0" anchor="ctr"/>
              <a:lstStyle/>
              <a:p>
                <a:pPr algn="ctr"/>
                <a:endParaRPr lang="ja-JP" altLang="en-US" sz="1000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  <p:sp>
            <p:nvSpPr>
              <p:cNvPr id="223" name="角丸四角形 222">
                <a:extLst>
                  <a:ext uri="{FF2B5EF4-FFF2-40B4-BE49-F238E27FC236}">
                    <a16:creationId xmlns:a16="http://schemas.microsoft.com/office/drawing/2014/main" id="{61658B5B-5850-CF4F-A985-D5F1617F184B}"/>
                  </a:ext>
                </a:extLst>
              </p:cNvPr>
              <p:cNvSpPr/>
              <p:nvPr/>
            </p:nvSpPr>
            <p:spPr>
              <a:xfrm>
                <a:off x="7436219" y="1855354"/>
                <a:ext cx="73070" cy="54000"/>
              </a:xfrm>
              <a:prstGeom prst="roundRect">
                <a:avLst>
                  <a:gd name="adj" fmla="val 3738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0" rtlCol="0" anchor="ctr"/>
              <a:lstStyle/>
              <a:p>
                <a:pPr algn="ctr"/>
                <a:endParaRPr lang="ja-JP" altLang="en-US" sz="1000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  <p:sp>
            <p:nvSpPr>
              <p:cNvPr id="224" name="角丸四角形 223">
                <a:extLst>
                  <a:ext uri="{FF2B5EF4-FFF2-40B4-BE49-F238E27FC236}">
                    <a16:creationId xmlns:a16="http://schemas.microsoft.com/office/drawing/2014/main" id="{012B0C99-72E1-8F41-B502-52FBB64A83FD}"/>
                  </a:ext>
                </a:extLst>
              </p:cNvPr>
              <p:cNvSpPr/>
              <p:nvPr/>
            </p:nvSpPr>
            <p:spPr>
              <a:xfrm>
                <a:off x="7436219" y="1950604"/>
                <a:ext cx="73070" cy="54000"/>
              </a:xfrm>
              <a:prstGeom prst="roundRect">
                <a:avLst>
                  <a:gd name="adj" fmla="val 3738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0" rtlCol="0" anchor="ctr"/>
              <a:lstStyle/>
              <a:p>
                <a:pPr algn="ctr"/>
                <a:endParaRPr lang="ja-JP" altLang="en-US" sz="1000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  <p:sp>
            <p:nvSpPr>
              <p:cNvPr id="225" name="角丸四角形 224">
                <a:extLst>
                  <a:ext uri="{FF2B5EF4-FFF2-40B4-BE49-F238E27FC236}">
                    <a16:creationId xmlns:a16="http://schemas.microsoft.com/office/drawing/2014/main" id="{B200AD23-D768-4E43-9F8B-EDB5E239AC3C}"/>
                  </a:ext>
                </a:extLst>
              </p:cNvPr>
              <p:cNvSpPr/>
              <p:nvPr/>
            </p:nvSpPr>
            <p:spPr>
              <a:xfrm>
                <a:off x="7436219" y="2045854"/>
                <a:ext cx="73070" cy="54000"/>
              </a:xfrm>
              <a:prstGeom prst="roundRect">
                <a:avLst>
                  <a:gd name="adj" fmla="val 3738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0" rtlCol="0" anchor="ctr"/>
              <a:lstStyle/>
              <a:p>
                <a:pPr algn="ctr"/>
                <a:endParaRPr lang="ja-JP" altLang="en-US" sz="1000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  <p:sp>
            <p:nvSpPr>
              <p:cNvPr id="226" name="角丸四角形 225">
                <a:extLst>
                  <a:ext uri="{FF2B5EF4-FFF2-40B4-BE49-F238E27FC236}">
                    <a16:creationId xmlns:a16="http://schemas.microsoft.com/office/drawing/2014/main" id="{0FCF64ED-A35F-914A-A359-0D9E2F0C5E83}"/>
                  </a:ext>
                </a:extLst>
              </p:cNvPr>
              <p:cNvSpPr/>
              <p:nvPr/>
            </p:nvSpPr>
            <p:spPr>
              <a:xfrm>
                <a:off x="7436219" y="2134754"/>
                <a:ext cx="73070" cy="54000"/>
              </a:xfrm>
              <a:prstGeom prst="roundRect">
                <a:avLst>
                  <a:gd name="adj" fmla="val 3738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0" rtlCol="0" anchor="ctr"/>
              <a:lstStyle/>
              <a:p>
                <a:pPr algn="ctr"/>
                <a:endParaRPr lang="ja-JP" altLang="en-US" sz="1000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  <p:sp>
            <p:nvSpPr>
              <p:cNvPr id="234" name="角丸四角形 233">
                <a:extLst>
                  <a:ext uri="{FF2B5EF4-FFF2-40B4-BE49-F238E27FC236}">
                    <a16:creationId xmlns:a16="http://schemas.microsoft.com/office/drawing/2014/main" id="{12110188-CB92-0447-B89C-9A9D6FC68460}"/>
                  </a:ext>
                </a:extLst>
              </p:cNvPr>
              <p:cNvSpPr/>
              <p:nvPr/>
            </p:nvSpPr>
            <p:spPr>
              <a:xfrm>
                <a:off x="7436219" y="2230004"/>
                <a:ext cx="73070" cy="54000"/>
              </a:xfrm>
              <a:prstGeom prst="roundRect">
                <a:avLst>
                  <a:gd name="adj" fmla="val 3738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0" rtlCol="0" anchor="ctr"/>
              <a:lstStyle/>
              <a:p>
                <a:pPr algn="ctr"/>
                <a:endParaRPr lang="ja-JP" altLang="en-US" sz="1000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  <p:sp>
            <p:nvSpPr>
              <p:cNvPr id="235" name="角丸四角形 234">
                <a:extLst>
                  <a:ext uri="{FF2B5EF4-FFF2-40B4-BE49-F238E27FC236}">
                    <a16:creationId xmlns:a16="http://schemas.microsoft.com/office/drawing/2014/main" id="{6CD0C6E8-82E5-1244-B80A-B37266DEF44F}"/>
                  </a:ext>
                </a:extLst>
              </p:cNvPr>
              <p:cNvSpPr/>
              <p:nvPr/>
            </p:nvSpPr>
            <p:spPr>
              <a:xfrm>
                <a:off x="7436219" y="2325254"/>
                <a:ext cx="73070" cy="54000"/>
              </a:xfrm>
              <a:prstGeom prst="roundRect">
                <a:avLst>
                  <a:gd name="adj" fmla="val 3738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0" rtlCol="0" anchor="ctr"/>
              <a:lstStyle/>
              <a:p>
                <a:pPr algn="ctr"/>
                <a:endParaRPr lang="ja-JP" altLang="en-US" sz="1000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</p:grpSp>
      </p:grpSp>
      <p:pic>
        <p:nvPicPr>
          <p:cNvPr id="9" name="図 8">
            <a:extLst>
              <a:ext uri="{FF2B5EF4-FFF2-40B4-BE49-F238E27FC236}">
                <a16:creationId xmlns:a16="http://schemas.microsoft.com/office/drawing/2014/main" id="{1D2ACC10-0A51-AF47-91BB-92F7FA328661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t="320" b="20387"/>
          <a:stretch/>
        </p:blipFill>
        <p:spPr>
          <a:xfrm>
            <a:off x="6368513" y="1735308"/>
            <a:ext cx="1041913" cy="652584"/>
          </a:xfrm>
          <a:prstGeom prst="roundRect">
            <a:avLst>
              <a:gd name="adj" fmla="val 6097"/>
            </a:avLst>
          </a:prstGeom>
        </p:spPr>
      </p:pic>
      <p:sp>
        <p:nvSpPr>
          <p:cNvPr id="238" name="角丸四角形 204">
            <a:extLst>
              <a:ext uri="{FF2B5EF4-FFF2-40B4-BE49-F238E27FC236}">
                <a16:creationId xmlns:a16="http://schemas.microsoft.com/office/drawing/2014/main" id="{6ED9E6D5-FBF7-254D-A20A-486A736E5D11}"/>
              </a:ext>
            </a:extLst>
          </p:cNvPr>
          <p:cNvSpPr/>
          <p:nvPr/>
        </p:nvSpPr>
        <p:spPr>
          <a:xfrm>
            <a:off x="6365880" y="1726760"/>
            <a:ext cx="612183" cy="663104"/>
          </a:xfrm>
          <a:custGeom>
            <a:avLst/>
            <a:gdLst>
              <a:gd name="connsiteX0" fmla="*/ 0 w 1039519"/>
              <a:gd name="connsiteY0" fmla="*/ 50785 h 659979"/>
              <a:gd name="connsiteX1" fmla="*/ 50785 w 1039519"/>
              <a:gd name="connsiteY1" fmla="*/ 0 h 659979"/>
              <a:gd name="connsiteX2" fmla="*/ 988734 w 1039519"/>
              <a:gd name="connsiteY2" fmla="*/ 0 h 659979"/>
              <a:gd name="connsiteX3" fmla="*/ 1039519 w 1039519"/>
              <a:gd name="connsiteY3" fmla="*/ 50785 h 659979"/>
              <a:gd name="connsiteX4" fmla="*/ 1039519 w 1039519"/>
              <a:gd name="connsiteY4" fmla="*/ 609194 h 659979"/>
              <a:gd name="connsiteX5" fmla="*/ 988734 w 1039519"/>
              <a:gd name="connsiteY5" fmla="*/ 659979 h 659979"/>
              <a:gd name="connsiteX6" fmla="*/ 50785 w 1039519"/>
              <a:gd name="connsiteY6" fmla="*/ 659979 h 659979"/>
              <a:gd name="connsiteX7" fmla="*/ 0 w 1039519"/>
              <a:gd name="connsiteY7" fmla="*/ 609194 h 659979"/>
              <a:gd name="connsiteX8" fmla="*/ 0 w 1039519"/>
              <a:gd name="connsiteY8" fmla="*/ 50785 h 659979"/>
              <a:gd name="connsiteX0" fmla="*/ 0 w 1039519"/>
              <a:gd name="connsiteY0" fmla="*/ 50785 h 663104"/>
              <a:gd name="connsiteX1" fmla="*/ 50785 w 1039519"/>
              <a:gd name="connsiteY1" fmla="*/ 0 h 663104"/>
              <a:gd name="connsiteX2" fmla="*/ 988734 w 1039519"/>
              <a:gd name="connsiteY2" fmla="*/ 0 h 663104"/>
              <a:gd name="connsiteX3" fmla="*/ 1039519 w 1039519"/>
              <a:gd name="connsiteY3" fmla="*/ 50785 h 663104"/>
              <a:gd name="connsiteX4" fmla="*/ 1039519 w 1039519"/>
              <a:gd name="connsiteY4" fmla="*/ 609194 h 663104"/>
              <a:gd name="connsiteX5" fmla="*/ 988734 w 1039519"/>
              <a:gd name="connsiteY5" fmla="*/ 659979 h 663104"/>
              <a:gd name="connsiteX6" fmla="*/ 432430 w 1039519"/>
              <a:gd name="connsiteY6" fmla="*/ 663104 h 663104"/>
              <a:gd name="connsiteX7" fmla="*/ 50785 w 1039519"/>
              <a:gd name="connsiteY7" fmla="*/ 659979 h 663104"/>
              <a:gd name="connsiteX8" fmla="*/ 0 w 1039519"/>
              <a:gd name="connsiteY8" fmla="*/ 609194 h 663104"/>
              <a:gd name="connsiteX9" fmla="*/ 0 w 1039519"/>
              <a:gd name="connsiteY9" fmla="*/ 50785 h 663104"/>
              <a:gd name="connsiteX0" fmla="*/ 0 w 1039519"/>
              <a:gd name="connsiteY0" fmla="*/ 50785 h 663104"/>
              <a:gd name="connsiteX1" fmla="*/ 50785 w 1039519"/>
              <a:gd name="connsiteY1" fmla="*/ 0 h 663104"/>
              <a:gd name="connsiteX2" fmla="*/ 612183 w 1039519"/>
              <a:gd name="connsiteY2" fmla="*/ 6611 h 663104"/>
              <a:gd name="connsiteX3" fmla="*/ 988734 w 1039519"/>
              <a:gd name="connsiteY3" fmla="*/ 0 h 663104"/>
              <a:gd name="connsiteX4" fmla="*/ 1039519 w 1039519"/>
              <a:gd name="connsiteY4" fmla="*/ 50785 h 663104"/>
              <a:gd name="connsiteX5" fmla="*/ 1039519 w 1039519"/>
              <a:gd name="connsiteY5" fmla="*/ 609194 h 663104"/>
              <a:gd name="connsiteX6" fmla="*/ 988734 w 1039519"/>
              <a:gd name="connsiteY6" fmla="*/ 659979 h 663104"/>
              <a:gd name="connsiteX7" fmla="*/ 432430 w 1039519"/>
              <a:gd name="connsiteY7" fmla="*/ 663104 h 663104"/>
              <a:gd name="connsiteX8" fmla="*/ 50785 w 1039519"/>
              <a:gd name="connsiteY8" fmla="*/ 659979 h 663104"/>
              <a:gd name="connsiteX9" fmla="*/ 0 w 1039519"/>
              <a:gd name="connsiteY9" fmla="*/ 609194 h 663104"/>
              <a:gd name="connsiteX10" fmla="*/ 0 w 1039519"/>
              <a:gd name="connsiteY10" fmla="*/ 50785 h 663104"/>
              <a:gd name="connsiteX0" fmla="*/ 0 w 1039519"/>
              <a:gd name="connsiteY0" fmla="*/ 50785 h 663104"/>
              <a:gd name="connsiteX1" fmla="*/ 50785 w 1039519"/>
              <a:gd name="connsiteY1" fmla="*/ 0 h 663104"/>
              <a:gd name="connsiteX2" fmla="*/ 612183 w 1039519"/>
              <a:gd name="connsiteY2" fmla="*/ 6611 h 663104"/>
              <a:gd name="connsiteX3" fmla="*/ 1039519 w 1039519"/>
              <a:gd name="connsiteY3" fmla="*/ 50785 h 663104"/>
              <a:gd name="connsiteX4" fmla="*/ 1039519 w 1039519"/>
              <a:gd name="connsiteY4" fmla="*/ 609194 h 663104"/>
              <a:gd name="connsiteX5" fmla="*/ 988734 w 1039519"/>
              <a:gd name="connsiteY5" fmla="*/ 659979 h 663104"/>
              <a:gd name="connsiteX6" fmla="*/ 432430 w 1039519"/>
              <a:gd name="connsiteY6" fmla="*/ 663104 h 663104"/>
              <a:gd name="connsiteX7" fmla="*/ 50785 w 1039519"/>
              <a:gd name="connsiteY7" fmla="*/ 659979 h 663104"/>
              <a:gd name="connsiteX8" fmla="*/ 0 w 1039519"/>
              <a:gd name="connsiteY8" fmla="*/ 609194 h 663104"/>
              <a:gd name="connsiteX9" fmla="*/ 0 w 1039519"/>
              <a:gd name="connsiteY9" fmla="*/ 50785 h 663104"/>
              <a:gd name="connsiteX0" fmla="*/ 0 w 1039519"/>
              <a:gd name="connsiteY0" fmla="*/ 50785 h 663104"/>
              <a:gd name="connsiteX1" fmla="*/ 50785 w 1039519"/>
              <a:gd name="connsiteY1" fmla="*/ 0 h 663104"/>
              <a:gd name="connsiteX2" fmla="*/ 612183 w 1039519"/>
              <a:gd name="connsiteY2" fmla="*/ 6611 h 663104"/>
              <a:gd name="connsiteX3" fmla="*/ 1039519 w 1039519"/>
              <a:gd name="connsiteY3" fmla="*/ 609194 h 663104"/>
              <a:gd name="connsiteX4" fmla="*/ 988734 w 1039519"/>
              <a:gd name="connsiteY4" fmla="*/ 659979 h 663104"/>
              <a:gd name="connsiteX5" fmla="*/ 432430 w 1039519"/>
              <a:gd name="connsiteY5" fmla="*/ 663104 h 663104"/>
              <a:gd name="connsiteX6" fmla="*/ 50785 w 1039519"/>
              <a:gd name="connsiteY6" fmla="*/ 659979 h 663104"/>
              <a:gd name="connsiteX7" fmla="*/ 0 w 1039519"/>
              <a:gd name="connsiteY7" fmla="*/ 609194 h 663104"/>
              <a:gd name="connsiteX8" fmla="*/ 0 w 1039519"/>
              <a:gd name="connsiteY8" fmla="*/ 50785 h 663104"/>
              <a:gd name="connsiteX0" fmla="*/ 0 w 988734"/>
              <a:gd name="connsiteY0" fmla="*/ 50785 h 663104"/>
              <a:gd name="connsiteX1" fmla="*/ 50785 w 988734"/>
              <a:gd name="connsiteY1" fmla="*/ 0 h 663104"/>
              <a:gd name="connsiteX2" fmla="*/ 612183 w 988734"/>
              <a:gd name="connsiteY2" fmla="*/ 6611 h 663104"/>
              <a:gd name="connsiteX3" fmla="*/ 988734 w 988734"/>
              <a:gd name="connsiteY3" fmla="*/ 659979 h 663104"/>
              <a:gd name="connsiteX4" fmla="*/ 432430 w 988734"/>
              <a:gd name="connsiteY4" fmla="*/ 663104 h 663104"/>
              <a:gd name="connsiteX5" fmla="*/ 50785 w 988734"/>
              <a:gd name="connsiteY5" fmla="*/ 659979 h 663104"/>
              <a:gd name="connsiteX6" fmla="*/ 0 w 988734"/>
              <a:gd name="connsiteY6" fmla="*/ 609194 h 663104"/>
              <a:gd name="connsiteX7" fmla="*/ 0 w 988734"/>
              <a:gd name="connsiteY7" fmla="*/ 50785 h 663104"/>
              <a:gd name="connsiteX0" fmla="*/ 0 w 612183"/>
              <a:gd name="connsiteY0" fmla="*/ 50785 h 663104"/>
              <a:gd name="connsiteX1" fmla="*/ 50785 w 612183"/>
              <a:gd name="connsiteY1" fmla="*/ 0 h 663104"/>
              <a:gd name="connsiteX2" fmla="*/ 612183 w 612183"/>
              <a:gd name="connsiteY2" fmla="*/ 6611 h 663104"/>
              <a:gd name="connsiteX3" fmla="*/ 432430 w 612183"/>
              <a:gd name="connsiteY3" fmla="*/ 663104 h 663104"/>
              <a:gd name="connsiteX4" fmla="*/ 50785 w 612183"/>
              <a:gd name="connsiteY4" fmla="*/ 659979 h 663104"/>
              <a:gd name="connsiteX5" fmla="*/ 0 w 612183"/>
              <a:gd name="connsiteY5" fmla="*/ 609194 h 663104"/>
              <a:gd name="connsiteX6" fmla="*/ 0 w 612183"/>
              <a:gd name="connsiteY6" fmla="*/ 50785 h 66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2183" h="663104">
                <a:moveTo>
                  <a:pt x="0" y="50785"/>
                </a:moveTo>
                <a:cubicBezTo>
                  <a:pt x="0" y="22737"/>
                  <a:pt x="22737" y="0"/>
                  <a:pt x="50785" y="0"/>
                </a:cubicBezTo>
                <a:lnTo>
                  <a:pt x="612183" y="6611"/>
                </a:lnTo>
                <a:lnTo>
                  <a:pt x="432430" y="663104"/>
                </a:lnTo>
                <a:lnTo>
                  <a:pt x="50785" y="659979"/>
                </a:lnTo>
                <a:cubicBezTo>
                  <a:pt x="22737" y="659979"/>
                  <a:pt x="0" y="637242"/>
                  <a:pt x="0" y="609194"/>
                </a:cubicBezTo>
                <a:lnTo>
                  <a:pt x="0" y="50785"/>
                </a:lnTo>
                <a:close/>
              </a:path>
            </a:pathLst>
          </a:custGeom>
          <a:solidFill>
            <a:srgbClr val="FFFF00">
              <a:alpha val="70000"/>
            </a:srgbClr>
          </a:solidFill>
          <a:ln w="12700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B8A2230-416A-5E47-8488-679502B6FBE3}"/>
              </a:ext>
            </a:extLst>
          </p:cNvPr>
          <p:cNvSpPr txBox="1"/>
          <p:nvPr/>
        </p:nvSpPr>
        <p:spPr>
          <a:xfrm>
            <a:off x="6306326" y="1820638"/>
            <a:ext cx="647934" cy="3665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1100" b="1" i="1" spc="-50" dirty="0">
                <a:solidFill>
                  <a:srgbClr val="FA63B9"/>
                </a:solidFill>
                <a:latin typeface="Arial Black" panose="020B0604020202020204" pitchFamily="34" charset="0"/>
                <a:ea typeface="Meiryo" panose="020B0604030504040204" pitchFamily="34" charset="-128"/>
                <a:cs typeface="Arial Black" panose="020B0604020202020204" pitchFamily="34" charset="0"/>
              </a:rPr>
              <a:t>Happy</a:t>
            </a:r>
          </a:p>
          <a:p>
            <a:pPr>
              <a:lnSpc>
                <a:spcPct val="80000"/>
              </a:lnSpc>
            </a:pPr>
            <a:r>
              <a:rPr lang="en-US" altLang="ja-JP" sz="1100" b="1" i="1" spc="-50" dirty="0">
                <a:solidFill>
                  <a:srgbClr val="FA63B9"/>
                </a:solidFill>
                <a:latin typeface="Arial Black" panose="020B0604020202020204" pitchFamily="34" charset="0"/>
                <a:ea typeface="Meiryo" panose="020B0604030504040204" pitchFamily="34" charset="-128"/>
                <a:cs typeface="Arial Black" panose="020B0604020202020204" pitchFamily="34" charset="0"/>
              </a:rPr>
              <a:t>SALE!!</a:t>
            </a:r>
            <a:endParaRPr kumimoji="1" lang="ja-JP" altLang="en-US" sz="1100" b="1" i="1" spc="-50">
              <a:solidFill>
                <a:srgbClr val="FA63B9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236" name="テキスト ボックス 235">
            <a:extLst>
              <a:ext uri="{FF2B5EF4-FFF2-40B4-BE49-F238E27FC236}">
                <a16:creationId xmlns:a16="http://schemas.microsoft.com/office/drawing/2014/main" id="{D86C02F0-FC9F-C346-B465-A6F92607FE81}"/>
              </a:ext>
            </a:extLst>
          </p:cNvPr>
          <p:cNvSpPr txBox="1"/>
          <p:nvPr/>
        </p:nvSpPr>
        <p:spPr>
          <a:xfrm>
            <a:off x="6300513" y="2123925"/>
            <a:ext cx="606256" cy="213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35000"/>
              </a:lnSpc>
            </a:pPr>
            <a:r>
              <a:rPr lang="ja-JP" altLang="en-US" sz="600" b="1" i="1">
                <a:solidFill>
                  <a:schemeClr val="bg1"/>
                </a:solidFill>
                <a:effectLst>
                  <a:outerShdw blurRad="165100" dist="38100" dir="2700000" algn="tl" rotWithShape="0">
                    <a:prstClr val="black"/>
                  </a:outerShdw>
                </a:effectLst>
                <a:latin typeface="Arial Black" panose="020B0604020202020204" pitchFamily="34" charset="0"/>
                <a:ea typeface="Meiryo" panose="020B0604030504040204" pitchFamily="34" charset="-128"/>
                <a:cs typeface="Arial Black" panose="020B0604020202020204" pitchFamily="34" charset="0"/>
              </a:rPr>
              <a:t>　　　</a:t>
            </a:r>
            <a:r>
              <a:rPr lang="en-US" altLang="ja-JP" sz="600" b="1" i="1" dirty="0">
                <a:solidFill>
                  <a:schemeClr val="bg1"/>
                </a:solidFill>
                <a:effectLst>
                  <a:outerShdw blurRad="165100" dist="38100" dir="2700000" algn="tl" rotWithShape="0">
                    <a:prstClr val="black"/>
                  </a:outerShdw>
                </a:effectLst>
                <a:latin typeface="Arial Black" panose="020B0604020202020204" pitchFamily="34" charset="0"/>
                <a:ea typeface="Meiryo" panose="020B0604030504040204" pitchFamily="34" charset="-128"/>
                <a:cs typeface="Arial Black" panose="020B0604020202020204" pitchFamily="34" charset="0"/>
              </a:rPr>
              <a:t> </a:t>
            </a:r>
            <a:r>
              <a:rPr lang="en-US" altLang="ja-JP" sz="500" b="1" i="1" dirty="0">
                <a:solidFill>
                  <a:schemeClr val="bg1"/>
                </a:solidFill>
                <a:effectLst>
                  <a:outerShdw blurRad="165100" dist="38100" dir="2700000" algn="tl" rotWithShape="0">
                    <a:prstClr val="black"/>
                  </a:outerShdw>
                </a:effectLst>
                <a:latin typeface="Arial Black" panose="020B0604020202020204" pitchFamily="34" charset="0"/>
                <a:ea typeface="Meiryo" panose="020B0604030504040204" pitchFamily="34" charset="-128"/>
                <a:cs typeface="Arial Black" panose="020B0604020202020204" pitchFamily="34" charset="0"/>
              </a:rPr>
              <a:t>MAX</a:t>
            </a:r>
            <a:endParaRPr lang="en-US" altLang="ja-JP" sz="600" b="1" i="1" dirty="0">
              <a:solidFill>
                <a:schemeClr val="bg1"/>
              </a:solidFill>
              <a:effectLst>
                <a:outerShdw blurRad="165100" dist="38100" dir="2700000" algn="tl" rotWithShape="0">
                  <a:prstClr val="black"/>
                </a:outerShdw>
              </a:effectLst>
              <a:latin typeface="Arial Black" panose="020B0604020202020204" pitchFamily="34" charset="0"/>
              <a:ea typeface="Meiryo" panose="020B0604030504040204" pitchFamily="34" charset="-128"/>
              <a:cs typeface="Arial Black" panose="020B0604020202020204" pitchFamily="34" charset="0"/>
            </a:endParaRPr>
          </a:p>
          <a:p>
            <a:pPr>
              <a:lnSpc>
                <a:spcPct val="35000"/>
              </a:lnSpc>
            </a:pPr>
            <a:r>
              <a:rPr lang="en-US" altLang="ja-JP" sz="1200" b="1" i="1" dirty="0">
                <a:solidFill>
                  <a:schemeClr val="bg1"/>
                </a:solidFill>
                <a:effectLst>
                  <a:outerShdw blurRad="165100" dist="38100" dir="2700000" algn="tl" rotWithShape="0">
                    <a:prstClr val="black"/>
                  </a:outerShdw>
                </a:effectLst>
                <a:latin typeface="Arial Black" panose="020B0604020202020204" pitchFamily="34" charset="0"/>
                <a:ea typeface="Meiryo" panose="020B0604030504040204" pitchFamily="34" charset="-128"/>
                <a:cs typeface="Arial Black" panose="020B0604020202020204" pitchFamily="34" charset="0"/>
              </a:rPr>
              <a:t>90</a:t>
            </a:r>
            <a:r>
              <a:rPr lang="en-US" altLang="ja-JP" sz="600" b="1" i="1" dirty="0">
                <a:solidFill>
                  <a:schemeClr val="bg1"/>
                </a:solidFill>
                <a:effectLst>
                  <a:outerShdw blurRad="165100" dist="38100" dir="2700000" algn="tl" rotWithShape="0">
                    <a:prstClr val="black"/>
                  </a:outerShdw>
                </a:effectLst>
                <a:latin typeface="Arial Black" panose="020B0604020202020204" pitchFamily="34" charset="0"/>
                <a:ea typeface="Meiryo" panose="020B0604030504040204" pitchFamily="34" charset="-128"/>
                <a:cs typeface="Arial Black" panose="020B0604020202020204" pitchFamily="34" charset="0"/>
              </a:rPr>
              <a:t>%</a:t>
            </a:r>
            <a:r>
              <a:rPr lang="en-US" altLang="ja-JP" sz="500" b="1" i="1" dirty="0">
                <a:solidFill>
                  <a:schemeClr val="bg1"/>
                </a:solidFill>
                <a:effectLst>
                  <a:outerShdw blurRad="165100" dist="38100" dir="2700000" algn="tl" rotWithShape="0">
                    <a:prstClr val="black"/>
                  </a:outerShdw>
                </a:effectLst>
                <a:latin typeface="Arial Black" panose="020B0604020202020204" pitchFamily="34" charset="0"/>
                <a:ea typeface="Meiryo" panose="020B0604030504040204" pitchFamily="34" charset="-128"/>
                <a:cs typeface="Arial Black" panose="020B0604020202020204" pitchFamily="34" charset="0"/>
              </a:rPr>
              <a:t>OFF</a:t>
            </a:r>
            <a:endParaRPr kumimoji="1" lang="ja-JP" altLang="en-US" sz="600" b="1" i="1">
              <a:solidFill>
                <a:schemeClr val="bg1"/>
              </a:solidFill>
              <a:effectLst>
                <a:outerShdw blurRad="165100" dist="38100" dir="2700000" algn="tl" rotWithShape="0">
                  <a:prstClr val="black"/>
                </a:outerShdw>
              </a:effectLst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0" name="三角形 48">
            <a:extLst>
              <a:ext uri="{FF2B5EF4-FFF2-40B4-BE49-F238E27FC236}">
                <a16:creationId xmlns:a16="http://schemas.microsoft.com/office/drawing/2014/main" id="{C0EDC743-7883-E505-0373-5A0714D5D3F4}"/>
              </a:ext>
            </a:extLst>
          </p:cNvPr>
          <p:cNvSpPr/>
          <p:nvPr/>
        </p:nvSpPr>
        <p:spPr>
          <a:xfrm rot="16200000">
            <a:off x="8932780" y="5335134"/>
            <a:ext cx="170020" cy="112699"/>
          </a:xfrm>
          <a:prstGeom prst="triangle">
            <a:avLst/>
          </a:prstGeom>
          <a:solidFill>
            <a:srgbClr val="E30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9F19404-1B93-0E3A-3FC4-F2BDAD81F3FF}"/>
              </a:ext>
            </a:extLst>
          </p:cNvPr>
          <p:cNvSpPr txBox="1"/>
          <p:nvPr/>
        </p:nvSpPr>
        <p:spPr>
          <a:xfrm>
            <a:off x="9046411" y="5190737"/>
            <a:ext cx="685021" cy="381643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>
                <a:ln>
                  <a:noFill/>
                </a:ln>
                <a:solidFill>
                  <a:srgbClr val="E301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掲載回数は</a:t>
            </a:r>
            <a:endParaRPr kumimoji="0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rgbClr val="E301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>
                <a:ln>
                  <a:noFill/>
                </a:ln>
                <a:solidFill>
                  <a:srgbClr val="E301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買増し可能</a:t>
            </a:r>
            <a:r>
              <a:rPr lang="en-US" altLang="ja-JP" sz="800" b="1" dirty="0">
                <a:solidFill>
                  <a:srgbClr val="E301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!</a:t>
            </a:r>
          </a:p>
        </p:txBody>
      </p:sp>
      <p:sp>
        <p:nvSpPr>
          <p:cNvPr id="13" name="右大かっこ 12">
            <a:extLst>
              <a:ext uri="{FF2B5EF4-FFF2-40B4-BE49-F238E27FC236}">
                <a16:creationId xmlns:a16="http://schemas.microsoft.com/office/drawing/2014/main" id="{DD030CDA-1759-621C-7848-9FADDBAB6484}"/>
              </a:ext>
            </a:extLst>
          </p:cNvPr>
          <p:cNvSpPr/>
          <p:nvPr/>
        </p:nvSpPr>
        <p:spPr>
          <a:xfrm>
            <a:off x="8830021" y="4951692"/>
            <a:ext cx="115004" cy="938446"/>
          </a:xfrm>
          <a:prstGeom prst="rightBracket">
            <a:avLst/>
          </a:prstGeom>
          <a:ln w="12700">
            <a:solidFill>
              <a:srgbClr val="E30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83C196E2-BFE6-D114-1C67-FD3D1E0C35D9}"/>
              </a:ext>
            </a:extLst>
          </p:cNvPr>
          <p:cNvGrpSpPr/>
          <p:nvPr/>
        </p:nvGrpSpPr>
        <p:grpSpPr>
          <a:xfrm>
            <a:off x="8520142" y="3642930"/>
            <a:ext cx="1085671" cy="1074614"/>
            <a:chOff x="-2299542" y="3714564"/>
            <a:chExt cx="1233446" cy="1220883"/>
          </a:xfrm>
        </p:grpSpPr>
        <p:sp>
          <p:nvSpPr>
            <p:cNvPr id="20" name="円/楕円 47">
              <a:extLst>
                <a:ext uri="{FF2B5EF4-FFF2-40B4-BE49-F238E27FC236}">
                  <a16:creationId xmlns:a16="http://schemas.microsoft.com/office/drawing/2014/main" id="{002B0DF5-4633-3E08-DFE0-8E73243E6EAC}"/>
                </a:ext>
              </a:extLst>
            </p:cNvPr>
            <p:cNvSpPr/>
            <p:nvPr/>
          </p:nvSpPr>
          <p:spPr>
            <a:xfrm rot="210102">
              <a:off x="-2299542" y="3714564"/>
              <a:ext cx="1233446" cy="1220883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円/楕円 47">
              <a:extLst>
                <a:ext uri="{FF2B5EF4-FFF2-40B4-BE49-F238E27FC236}">
                  <a16:creationId xmlns:a16="http://schemas.microsoft.com/office/drawing/2014/main" id="{2F92A1F6-1307-A9A3-95F6-DD1226F757B7}"/>
                </a:ext>
              </a:extLst>
            </p:cNvPr>
            <p:cNvSpPr/>
            <p:nvPr/>
          </p:nvSpPr>
          <p:spPr>
            <a:xfrm rot="210102">
              <a:off x="-2247417" y="3764221"/>
              <a:ext cx="1128431" cy="111693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CF1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7801D49-F3AD-1869-E95F-3FDC73362B39}"/>
              </a:ext>
            </a:extLst>
          </p:cNvPr>
          <p:cNvSpPr txBox="1"/>
          <p:nvPr/>
        </p:nvSpPr>
        <p:spPr>
          <a:xfrm>
            <a:off x="8484289" y="3768123"/>
            <a:ext cx="1117767" cy="532453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6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都道府県単位の</a:t>
            </a:r>
            <a:endParaRPr lang="en-US" altLang="ja-JP" sz="600" b="1" dirty="0">
              <a:solidFill>
                <a:prstClr val="black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6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エリア指</a:t>
            </a:r>
            <a:r>
              <a:rPr lang="ja-JP" altLang="en-US" sz="600" b="1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定時は</a:t>
            </a:r>
            <a:endParaRPr lang="en-US" altLang="ja-JP" sz="600" b="1" dirty="0">
              <a:solidFill>
                <a:prstClr val="black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E301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性別</a:t>
            </a:r>
            <a:r>
              <a:rPr kumimoji="0" lang="ja-JP" altLang="en-US" sz="800" b="1" i="0" u="none" strike="noStrike" kern="1200" cap="none" spc="0" normalizeH="0" baseline="0" noProof="0">
                <a:ln>
                  <a:noFill/>
                </a:ln>
                <a:solidFill>
                  <a:srgbClr val="E301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・年齢</a:t>
            </a:r>
            <a:r>
              <a:rPr lang="ja-JP" altLang="en-US" sz="800" b="1">
                <a:solidFill>
                  <a:srgbClr val="E301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・属性</a:t>
            </a:r>
            <a:endParaRPr lang="en-US" altLang="ja-JP" sz="800" b="1" dirty="0">
              <a:solidFill>
                <a:srgbClr val="E301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600" b="1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の指定</a:t>
            </a:r>
            <a:r>
              <a:rPr lang="ja-JP" altLang="en-US" sz="6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も可能</a:t>
            </a:r>
            <a:r>
              <a:rPr lang="ja-JP" altLang="en-US" sz="600" b="1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です。</a:t>
            </a:r>
            <a:endParaRPr lang="en-US" altLang="ja-JP" sz="600" b="1" dirty="0">
              <a:solidFill>
                <a:prstClr val="black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D2A546A3-35E9-3DD7-DE83-00979E918710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106306" y="4256854"/>
            <a:ext cx="666395" cy="572094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ACE3026-E520-6037-58C4-7804BB9BD8A5}"/>
              </a:ext>
            </a:extLst>
          </p:cNvPr>
          <p:cNvSpPr txBox="1"/>
          <p:nvPr/>
        </p:nvSpPr>
        <p:spPr>
          <a:xfrm>
            <a:off x="8664925" y="4276475"/>
            <a:ext cx="6011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次ページ以降の</a:t>
            </a:r>
            <a:endParaRPr lang="en-US" altLang="ja-JP" sz="400" dirty="0">
              <a:solidFill>
                <a:prstClr val="black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一覧表を</a:t>
            </a:r>
            <a:endParaRPr lang="en-US" altLang="ja-JP" sz="400" dirty="0">
              <a:solidFill>
                <a:prstClr val="black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ご確認ください。</a:t>
            </a:r>
            <a:endParaRPr lang="en-US" altLang="ja-JP" sz="400" dirty="0">
              <a:solidFill>
                <a:prstClr val="black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8BE53AC-EDB1-2920-119F-D5D5E749FCF2}"/>
              </a:ext>
            </a:extLst>
          </p:cNvPr>
          <p:cNvSpPr/>
          <p:nvPr/>
        </p:nvSpPr>
        <p:spPr>
          <a:xfrm>
            <a:off x="116646" y="350991"/>
            <a:ext cx="396294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905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A63B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ヤフーパッケージ</a:t>
            </a:r>
            <a:r>
              <a:rPr kumimoji="0" lang="en-US" altLang="ja-JP" sz="2600" b="1" i="0" u="none" strike="noStrike" kern="1200" cap="none" spc="0" normalizeH="0" baseline="0" noProof="0" dirty="0">
                <a:ln>
                  <a:noFill/>
                </a:ln>
                <a:solidFill>
                  <a:srgbClr val="FA63B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 </a:t>
            </a:r>
            <a:r>
              <a:rPr kumimoji="0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A63B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ライト</a:t>
            </a:r>
            <a:endParaRPr kumimoji="0" lang="en-US" altLang="ja-JP" sz="2600" b="1" i="0" u="none" strike="noStrike" kern="1200" cap="none" spc="300" normalizeH="0" baseline="0" noProof="0" dirty="0">
              <a:ln>
                <a:noFill/>
              </a:ln>
              <a:solidFill>
                <a:srgbClr val="FA63B9"/>
              </a:solidFill>
              <a:effectLst/>
              <a:uLnTx/>
              <a:uFillTx/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9739D37-0B29-1B5A-3BD6-FC5B7345222F}"/>
              </a:ext>
            </a:extLst>
          </p:cNvPr>
          <p:cNvSpPr txBox="1"/>
          <p:nvPr/>
        </p:nvSpPr>
        <p:spPr>
          <a:xfrm>
            <a:off x="130721" y="754938"/>
            <a:ext cx="6204057" cy="23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定型フォーマット動画を１つ選択して</a:t>
            </a:r>
            <a:r>
              <a:rPr lang="en-US" altLang="ja-JP" sz="800" dirty="0"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r>
              <a:rPr lang="en-US" altLang="ja-JP" sz="800" dirty="0">
                <a:highlight>
                  <a:srgbClr val="FA63B9"/>
                </a:highlight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800" dirty="0">
                <a:solidFill>
                  <a:schemeClr val="bg1"/>
                </a:solidFill>
                <a:highlight>
                  <a:srgbClr val="FA63B9"/>
                </a:highlight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800">
                <a:solidFill>
                  <a:schemeClr val="bg1"/>
                </a:solidFill>
                <a:highlight>
                  <a:srgbClr val="FA63B9"/>
                </a:highlight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en-US" altLang="ja-JP" sz="800" dirty="0">
                <a:solidFill>
                  <a:schemeClr val="bg1"/>
                </a:solidFill>
                <a:highlight>
                  <a:srgbClr val="FA63B9"/>
                </a:highlight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14EAA01-7342-B44A-F968-6106022D8661}"/>
              </a:ext>
            </a:extLst>
          </p:cNvPr>
          <p:cNvSpPr txBox="1"/>
          <p:nvPr/>
        </p:nvSpPr>
        <p:spPr>
          <a:xfrm>
            <a:off x="1525283" y="76126"/>
            <a:ext cx="4163593" cy="251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ja-JP" altLang="en-US" sz="900" b="1" dirty="0">
                <a:latin typeface="Meiryo" panose="020B0604030504040204" pitchFamily="34" charset="-128"/>
                <a:ea typeface="Meiryo" panose="020B0604030504040204" pitchFamily="34" charset="-128"/>
              </a:rPr>
              <a:t>定型フォーマット動画で</a:t>
            </a:r>
            <a:r>
              <a:rPr lang="ja-JP" altLang="en-US" sz="900" b="1" dirty="0">
                <a:solidFill>
                  <a:srgbClr val="FA63B9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低価格</a:t>
            </a:r>
            <a:r>
              <a:rPr lang="ja-JP" altLang="en-US" sz="9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9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&amp; </a:t>
            </a:r>
            <a:r>
              <a:rPr lang="ja-JP" altLang="en-US" sz="900" b="1" dirty="0">
                <a:solidFill>
                  <a:srgbClr val="FA63B9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スピ－ディ－</a:t>
            </a:r>
            <a:r>
              <a:rPr lang="ja-JP" altLang="en-US" sz="900" b="1" dirty="0">
                <a:latin typeface="Meiryo" panose="020B0604030504040204" pitchFamily="34" charset="-128"/>
                <a:ea typeface="Meiryo" panose="020B0604030504040204" pitchFamily="34" charset="-128"/>
              </a:rPr>
              <a:t>なオールインワン企画！</a:t>
            </a:r>
            <a:endParaRPr lang="en-US" altLang="ja-JP" sz="9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668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C69EBED7-1E39-A64A-83FA-F3DEE6E269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818570"/>
              </p:ext>
            </p:extLst>
          </p:nvPr>
        </p:nvGraphicFramePr>
        <p:xfrm>
          <a:off x="376728" y="1782938"/>
          <a:ext cx="9153069" cy="2941565"/>
        </p:xfrm>
        <a:graphic>
          <a:graphicData uri="http://schemas.openxmlformats.org/drawingml/2006/table">
            <a:tbl>
              <a:tblPr/>
              <a:tblGrid>
                <a:gridCol w="1628241">
                  <a:extLst>
                    <a:ext uri="{9D8B030D-6E8A-4147-A177-3AD203B41FA5}">
                      <a16:colId xmlns:a16="http://schemas.microsoft.com/office/drawing/2014/main" val="245588759"/>
                    </a:ext>
                  </a:extLst>
                </a:gridCol>
                <a:gridCol w="1803633">
                  <a:extLst>
                    <a:ext uri="{9D8B030D-6E8A-4147-A177-3AD203B41FA5}">
                      <a16:colId xmlns:a16="http://schemas.microsoft.com/office/drawing/2014/main" val="1458429373"/>
                    </a:ext>
                  </a:extLst>
                </a:gridCol>
                <a:gridCol w="2359231">
                  <a:extLst>
                    <a:ext uri="{9D8B030D-6E8A-4147-A177-3AD203B41FA5}">
                      <a16:colId xmlns:a16="http://schemas.microsoft.com/office/drawing/2014/main" val="1423726797"/>
                    </a:ext>
                  </a:extLst>
                </a:gridCol>
                <a:gridCol w="1105422">
                  <a:extLst>
                    <a:ext uri="{9D8B030D-6E8A-4147-A177-3AD203B41FA5}">
                      <a16:colId xmlns:a16="http://schemas.microsoft.com/office/drawing/2014/main" val="1428626768"/>
                    </a:ext>
                  </a:extLst>
                </a:gridCol>
                <a:gridCol w="1157681">
                  <a:extLst>
                    <a:ext uri="{9D8B030D-6E8A-4147-A177-3AD203B41FA5}">
                      <a16:colId xmlns:a16="http://schemas.microsoft.com/office/drawing/2014/main" val="1036763628"/>
                    </a:ext>
                  </a:extLst>
                </a:gridCol>
                <a:gridCol w="1098861">
                  <a:extLst>
                    <a:ext uri="{9D8B030D-6E8A-4147-A177-3AD203B41FA5}">
                      <a16:colId xmlns:a16="http://schemas.microsoft.com/office/drawing/2014/main" val="1603748582"/>
                    </a:ext>
                  </a:extLst>
                </a:gridCol>
              </a:tblGrid>
              <a:tr h="35506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実施料金</a:t>
                      </a:r>
                      <a:r>
                        <a:rPr kumimoji="1" lang="ja-JP" altLang="en-US" sz="700" b="0" dirty="0">
                          <a:solidFill>
                            <a:schemeClr val="bg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（税別）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>
                          <a:solidFill>
                            <a:schemeClr val="bg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定型フォーマット動画</a:t>
                      </a: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制作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エリア ＋ セグメント指定項目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63B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デバイス別　掲載保証回数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63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96658970"/>
                  </a:ext>
                </a:extLst>
              </a:tr>
              <a:tr h="2660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PC</a:t>
                      </a:r>
                      <a:r>
                        <a:rPr lang="ja-JP" alt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の場合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63B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スマホの場合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63B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PC</a:t>
                      </a:r>
                      <a:r>
                        <a:rPr lang="ja-JP" alt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＋スマホの場合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63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731185"/>
                  </a:ext>
                </a:extLst>
              </a:tr>
              <a:tr h="464099"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250,000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円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（最低実施料金）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●定型フォーマット動画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15</a:t>
                      </a:r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秒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×1</a:t>
                      </a:r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タイプ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※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無音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都道府県 単位でエリア指定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（複数指定可）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180000" marR="5315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116,000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72,000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89,000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1240"/>
                  </a:ext>
                </a:extLst>
              </a:tr>
              <a:tr h="4640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市区郡 単位でエリア指定　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（複数指定可）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180000" marR="5315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106,000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66,000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82,000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098927"/>
                  </a:ext>
                </a:extLst>
              </a:tr>
              <a:tr h="4640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性別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or 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年代指定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180000" marR="5315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97,000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60,000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74,000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446318"/>
                  </a:ext>
                </a:extLst>
              </a:tr>
              <a:tr h="4640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性別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＋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年代指定</a:t>
                      </a:r>
                    </a:p>
                  </a:txBody>
                  <a:tcPr marL="180000" marR="5315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80,000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50,000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62,000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835761"/>
                  </a:ext>
                </a:extLst>
              </a:tr>
              <a:tr h="4640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性別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＋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年代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+ 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属性指定</a:t>
                      </a:r>
                    </a:p>
                  </a:txBody>
                  <a:tcPr marL="180000" marR="5315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75,000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47,000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58,000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811015"/>
                  </a:ext>
                </a:extLst>
              </a:tr>
            </a:tbl>
          </a:graphicData>
        </a:graphic>
      </p:graphicFrame>
      <p:sp>
        <p:nvSpPr>
          <p:cNvPr id="5" name="平行四辺形 4">
            <a:extLst>
              <a:ext uri="{FF2B5EF4-FFF2-40B4-BE49-F238E27FC236}">
                <a16:creationId xmlns:a16="http://schemas.microsoft.com/office/drawing/2014/main" id="{1351CD8F-0CFB-FE48-9EDD-521D67128B81}"/>
              </a:ext>
            </a:extLst>
          </p:cNvPr>
          <p:cNvSpPr/>
          <p:nvPr/>
        </p:nvSpPr>
        <p:spPr>
          <a:xfrm>
            <a:off x="225385" y="196494"/>
            <a:ext cx="7761781" cy="338555"/>
          </a:xfrm>
          <a:prstGeom prst="parallelogram">
            <a:avLst/>
          </a:prstGeom>
          <a:solidFill>
            <a:srgbClr val="FA63B9"/>
          </a:solidFill>
          <a:ln w="76200" cap="rnd">
            <a:solidFill>
              <a:srgbClr val="FA63B9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329134F-925F-B94C-9C93-58F42322BC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8172223" y="250924"/>
            <a:ext cx="1357574" cy="25099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3F83A9-E755-4842-B828-377BF2A624D2}"/>
              </a:ext>
            </a:extLst>
          </p:cNvPr>
          <p:cNvSpPr txBox="1"/>
          <p:nvPr/>
        </p:nvSpPr>
        <p:spPr>
          <a:xfrm>
            <a:off x="2556725" y="197211"/>
            <a:ext cx="49073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ja-JP" altLang="en-US" sz="1600" b="1" kern="0" dirty="0">
                <a:solidFill>
                  <a:srgbClr val="FFFFFF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掲載保証回数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　</a:t>
            </a: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/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　</a:t>
            </a:r>
            <a:r>
              <a:rPr lang="ja-JP" altLang="en-US" sz="1600" b="1" kern="0" dirty="0">
                <a:solidFill>
                  <a:srgbClr val="FFFFFF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セグメント可能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項目　一覧　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A40178F9-A39A-F046-90EF-01BEB3CD7C60}"/>
              </a:ext>
            </a:extLst>
          </p:cNvPr>
          <p:cNvCxnSpPr>
            <a:cxnSpLocks/>
          </p:cNvCxnSpPr>
          <p:nvPr/>
        </p:nvCxnSpPr>
        <p:spPr>
          <a:xfrm>
            <a:off x="2538267" y="218225"/>
            <a:ext cx="0" cy="2836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FAE1F5-AD82-FE45-AADD-ACCC59843615}"/>
              </a:ext>
            </a:extLst>
          </p:cNvPr>
          <p:cNvSpPr txBox="1"/>
          <p:nvPr/>
        </p:nvSpPr>
        <p:spPr>
          <a:xfrm>
            <a:off x="343544" y="197927"/>
            <a:ext cx="2715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ヤフーパッケージ</a:t>
            </a: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 </a:t>
            </a:r>
            <a:r>
              <a: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ライト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8C1806A-D5B5-EB6D-8505-0FD6780DB662}"/>
              </a:ext>
            </a:extLst>
          </p:cNvPr>
          <p:cNvGrpSpPr/>
          <p:nvPr/>
        </p:nvGrpSpPr>
        <p:grpSpPr>
          <a:xfrm>
            <a:off x="5147561" y="3453569"/>
            <a:ext cx="914339" cy="272053"/>
            <a:chOff x="5278711" y="4821883"/>
            <a:chExt cx="827519" cy="246221"/>
          </a:xfrm>
        </p:grpSpPr>
        <p:sp>
          <p:nvSpPr>
            <p:cNvPr id="32" name="角丸四角形 31">
              <a:extLst>
                <a:ext uri="{FF2B5EF4-FFF2-40B4-BE49-F238E27FC236}">
                  <a16:creationId xmlns:a16="http://schemas.microsoft.com/office/drawing/2014/main" id="{FDB44830-9D77-4E8C-E34F-42F4B8015709}"/>
                </a:ext>
              </a:extLst>
            </p:cNvPr>
            <p:cNvSpPr/>
            <p:nvPr/>
          </p:nvSpPr>
          <p:spPr>
            <a:xfrm>
              <a:off x="5333853" y="4840158"/>
              <a:ext cx="772377" cy="15641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　</a:t>
              </a:r>
              <a:r>
                <a:rPr kumimoji="1" lang="en-US" altLang="ja-JP" sz="70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   </a:t>
              </a:r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都道府県限定</a:t>
              </a:r>
            </a:p>
          </p:txBody>
        </p:sp>
        <p:sp>
          <p:nvSpPr>
            <p:cNvPr id="11" name="円/楕円 10">
              <a:extLst>
                <a:ext uri="{FF2B5EF4-FFF2-40B4-BE49-F238E27FC236}">
                  <a16:creationId xmlns:a16="http://schemas.microsoft.com/office/drawing/2014/main" id="{8D3BEF4F-F30C-5EF3-A681-D889FA186F2B}"/>
                </a:ext>
              </a:extLst>
            </p:cNvPr>
            <p:cNvSpPr/>
            <p:nvPr/>
          </p:nvSpPr>
          <p:spPr>
            <a:xfrm>
              <a:off x="5351871" y="4854137"/>
              <a:ext cx="131272" cy="1312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483CE956-688D-3095-BC33-DAC952DD24C4}"/>
                </a:ext>
              </a:extLst>
            </p:cNvPr>
            <p:cNvSpPr txBox="1"/>
            <p:nvPr/>
          </p:nvSpPr>
          <p:spPr>
            <a:xfrm>
              <a:off x="5278711" y="4821883"/>
              <a:ext cx="3129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b="1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！</a:t>
              </a: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DE6E4D3-58A2-EA3E-AE6A-14FA3244C862}"/>
              </a:ext>
            </a:extLst>
          </p:cNvPr>
          <p:cNvGrpSpPr/>
          <p:nvPr/>
        </p:nvGrpSpPr>
        <p:grpSpPr>
          <a:xfrm>
            <a:off x="5147561" y="3913966"/>
            <a:ext cx="914339" cy="272053"/>
            <a:chOff x="5278711" y="4821883"/>
            <a:chExt cx="827519" cy="246221"/>
          </a:xfrm>
        </p:grpSpPr>
        <p:sp>
          <p:nvSpPr>
            <p:cNvPr id="3" name="角丸四角形 2">
              <a:extLst>
                <a:ext uri="{FF2B5EF4-FFF2-40B4-BE49-F238E27FC236}">
                  <a16:creationId xmlns:a16="http://schemas.microsoft.com/office/drawing/2014/main" id="{739C8B7A-E468-D10E-B357-C0474C3A503A}"/>
                </a:ext>
              </a:extLst>
            </p:cNvPr>
            <p:cNvSpPr/>
            <p:nvPr/>
          </p:nvSpPr>
          <p:spPr>
            <a:xfrm>
              <a:off x="5333853" y="4840158"/>
              <a:ext cx="772377" cy="15641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　</a:t>
              </a:r>
              <a:r>
                <a:rPr kumimoji="1" lang="en-US" altLang="ja-JP" sz="70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   </a:t>
              </a:r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都道府県限定</a:t>
              </a:r>
            </a:p>
          </p:txBody>
        </p:sp>
        <p:sp>
          <p:nvSpPr>
            <p:cNvPr id="7" name="円/楕円 6">
              <a:extLst>
                <a:ext uri="{FF2B5EF4-FFF2-40B4-BE49-F238E27FC236}">
                  <a16:creationId xmlns:a16="http://schemas.microsoft.com/office/drawing/2014/main" id="{A5ED7C10-50AE-807D-FFD4-639A2383AD7A}"/>
                </a:ext>
              </a:extLst>
            </p:cNvPr>
            <p:cNvSpPr/>
            <p:nvPr/>
          </p:nvSpPr>
          <p:spPr>
            <a:xfrm>
              <a:off x="5351871" y="4854137"/>
              <a:ext cx="131272" cy="1312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6ACB702C-70D9-566B-8BD3-E9B4D672B424}"/>
                </a:ext>
              </a:extLst>
            </p:cNvPr>
            <p:cNvSpPr txBox="1"/>
            <p:nvPr/>
          </p:nvSpPr>
          <p:spPr>
            <a:xfrm>
              <a:off x="5278711" y="4821883"/>
              <a:ext cx="3129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b="1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！</a:t>
              </a: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BBEC9B4B-0B26-A42C-BC60-0AD270385138}"/>
              </a:ext>
            </a:extLst>
          </p:cNvPr>
          <p:cNvGrpSpPr/>
          <p:nvPr/>
        </p:nvGrpSpPr>
        <p:grpSpPr>
          <a:xfrm>
            <a:off x="5147561" y="4387152"/>
            <a:ext cx="914339" cy="272053"/>
            <a:chOff x="5278711" y="4821883"/>
            <a:chExt cx="827519" cy="246221"/>
          </a:xfrm>
        </p:grpSpPr>
        <p:sp>
          <p:nvSpPr>
            <p:cNvPr id="14" name="角丸四角形 13">
              <a:extLst>
                <a:ext uri="{FF2B5EF4-FFF2-40B4-BE49-F238E27FC236}">
                  <a16:creationId xmlns:a16="http://schemas.microsoft.com/office/drawing/2014/main" id="{CA3EAB53-9514-E57E-C3A3-5FDDC095B905}"/>
                </a:ext>
              </a:extLst>
            </p:cNvPr>
            <p:cNvSpPr/>
            <p:nvPr/>
          </p:nvSpPr>
          <p:spPr>
            <a:xfrm>
              <a:off x="5333853" y="4840158"/>
              <a:ext cx="772377" cy="15641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　</a:t>
              </a:r>
              <a:r>
                <a:rPr kumimoji="1" lang="en-US" altLang="ja-JP" sz="70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   </a:t>
              </a:r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都道府県限定</a:t>
              </a:r>
            </a:p>
          </p:txBody>
        </p:sp>
        <p:sp>
          <p:nvSpPr>
            <p:cNvPr id="18" name="円/楕円 17">
              <a:extLst>
                <a:ext uri="{FF2B5EF4-FFF2-40B4-BE49-F238E27FC236}">
                  <a16:creationId xmlns:a16="http://schemas.microsoft.com/office/drawing/2014/main" id="{7AFC7439-EBE5-0D59-6170-DCBB5C5C4FD0}"/>
                </a:ext>
              </a:extLst>
            </p:cNvPr>
            <p:cNvSpPr/>
            <p:nvPr/>
          </p:nvSpPr>
          <p:spPr>
            <a:xfrm>
              <a:off x="5351871" y="4854137"/>
              <a:ext cx="131272" cy="1312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745DF44E-36CA-63A5-F672-625DD121EA76}"/>
                </a:ext>
              </a:extLst>
            </p:cNvPr>
            <p:cNvSpPr txBox="1"/>
            <p:nvPr/>
          </p:nvSpPr>
          <p:spPr>
            <a:xfrm>
              <a:off x="5278711" y="4821883"/>
              <a:ext cx="3129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b="1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！</a:t>
              </a:r>
            </a:p>
          </p:txBody>
        </p:sp>
      </p:grpSp>
      <p:sp>
        <p:nvSpPr>
          <p:cNvPr id="20" name="角丸四角形 50">
            <a:extLst>
              <a:ext uri="{FF2B5EF4-FFF2-40B4-BE49-F238E27FC236}">
                <a16:creationId xmlns:a16="http://schemas.microsoft.com/office/drawing/2014/main" id="{D36D255D-C21D-7629-6A85-D0274DDB476D}"/>
              </a:ext>
            </a:extLst>
          </p:cNvPr>
          <p:cNvSpPr/>
          <p:nvPr/>
        </p:nvSpPr>
        <p:spPr>
          <a:xfrm>
            <a:off x="412251" y="5551083"/>
            <a:ext cx="9104742" cy="788138"/>
          </a:xfrm>
          <a:custGeom>
            <a:avLst/>
            <a:gdLst>
              <a:gd name="connsiteX0" fmla="*/ 0 w 4208035"/>
              <a:gd name="connsiteY0" fmla="*/ 92360 h 3621965"/>
              <a:gd name="connsiteX1" fmla="*/ 92360 w 4208035"/>
              <a:gd name="connsiteY1" fmla="*/ 0 h 3621965"/>
              <a:gd name="connsiteX2" fmla="*/ 4115675 w 4208035"/>
              <a:gd name="connsiteY2" fmla="*/ 0 h 3621965"/>
              <a:gd name="connsiteX3" fmla="*/ 4208035 w 4208035"/>
              <a:gd name="connsiteY3" fmla="*/ 92360 h 3621965"/>
              <a:gd name="connsiteX4" fmla="*/ 4208035 w 4208035"/>
              <a:gd name="connsiteY4" fmla="*/ 3529605 h 3621965"/>
              <a:gd name="connsiteX5" fmla="*/ 4115675 w 4208035"/>
              <a:gd name="connsiteY5" fmla="*/ 3621965 h 3621965"/>
              <a:gd name="connsiteX6" fmla="*/ 92360 w 4208035"/>
              <a:gd name="connsiteY6" fmla="*/ 3621965 h 3621965"/>
              <a:gd name="connsiteX7" fmla="*/ 0 w 4208035"/>
              <a:gd name="connsiteY7" fmla="*/ 3529605 h 3621965"/>
              <a:gd name="connsiteX8" fmla="*/ 0 w 4208035"/>
              <a:gd name="connsiteY8" fmla="*/ 92360 h 3621965"/>
              <a:gd name="connsiteX0" fmla="*/ 0 w 4208035"/>
              <a:gd name="connsiteY0" fmla="*/ 92360 h 3621965"/>
              <a:gd name="connsiteX1" fmla="*/ 92360 w 4208035"/>
              <a:gd name="connsiteY1" fmla="*/ 0 h 3621965"/>
              <a:gd name="connsiteX2" fmla="*/ 453577 w 4208035"/>
              <a:gd name="connsiteY2" fmla="*/ 2465 h 3621965"/>
              <a:gd name="connsiteX3" fmla="*/ 4115675 w 4208035"/>
              <a:gd name="connsiteY3" fmla="*/ 0 h 3621965"/>
              <a:gd name="connsiteX4" fmla="*/ 4208035 w 4208035"/>
              <a:gd name="connsiteY4" fmla="*/ 92360 h 3621965"/>
              <a:gd name="connsiteX5" fmla="*/ 4208035 w 4208035"/>
              <a:gd name="connsiteY5" fmla="*/ 3529605 h 3621965"/>
              <a:gd name="connsiteX6" fmla="*/ 4115675 w 4208035"/>
              <a:gd name="connsiteY6" fmla="*/ 3621965 h 3621965"/>
              <a:gd name="connsiteX7" fmla="*/ 92360 w 4208035"/>
              <a:gd name="connsiteY7" fmla="*/ 3621965 h 3621965"/>
              <a:gd name="connsiteX8" fmla="*/ 0 w 4208035"/>
              <a:gd name="connsiteY8" fmla="*/ 3529605 h 3621965"/>
              <a:gd name="connsiteX9" fmla="*/ 0 w 4208035"/>
              <a:gd name="connsiteY9" fmla="*/ 92360 h 3621965"/>
              <a:gd name="connsiteX0" fmla="*/ 0 w 4208035"/>
              <a:gd name="connsiteY0" fmla="*/ 92360 h 3621965"/>
              <a:gd name="connsiteX1" fmla="*/ 92360 w 4208035"/>
              <a:gd name="connsiteY1" fmla="*/ 0 h 3621965"/>
              <a:gd name="connsiteX2" fmla="*/ 300031 w 4208035"/>
              <a:gd name="connsiteY2" fmla="*/ 173 h 3621965"/>
              <a:gd name="connsiteX3" fmla="*/ 453577 w 4208035"/>
              <a:gd name="connsiteY3" fmla="*/ 2465 h 3621965"/>
              <a:gd name="connsiteX4" fmla="*/ 4115675 w 4208035"/>
              <a:gd name="connsiteY4" fmla="*/ 0 h 3621965"/>
              <a:gd name="connsiteX5" fmla="*/ 4208035 w 4208035"/>
              <a:gd name="connsiteY5" fmla="*/ 92360 h 3621965"/>
              <a:gd name="connsiteX6" fmla="*/ 4208035 w 4208035"/>
              <a:gd name="connsiteY6" fmla="*/ 3529605 h 3621965"/>
              <a:gd name="connsiteX7" fmla="*/ 4115675 w 4208035"/>
              <a:gd name="connsiteY7" fmla="*/ 3621965 h 3621965"/>
              <a:gd name="connsiteX8" fmla="*/ 92360 w 4208035"/>
              <a:gd name="connsiteY8" fmla="*/ 3621965 h 3621965"/>
              <a:gd name="connsiteX9" fmla="*/ 0 w 4208035"/>
              <a:gd name="connsiteY9" fmla="*/ 3529605 h 3621965"/>
              <a:gd name="connsiteX10" fmla="*/ 0 w 4208035"/>
              <a:gd name="connsiteY10" fmla="*/ 92360 h 3621965"/>
              <a:gd name="connsiteX0" fmla="*/ 0 w 4208035"/>
              <a:gd name="connsiteY0" fmla="*/ 92360 h 3621965"/>
              <a:gd name="connsiteX1" fmla="*/ 92360 w 4208035"/>
              <a:gd name="connsiteY1" fmla="*/ 0 h 3621965"/>
              <a:gd name="connsiteX2" fmla="*/ 300031 w 4208035"/>
              <a:gd name="connsiteY2" fmla="*/ 173 h 3621965"/>
              <a:gd name="connsiteX3" fmla="*/ 3605851 w 4208035"/>
              <a:gd name="connsiteY3" fmla="*/ 2465 h 3621965"/>
              <a:gd name="connsiteX4" fmla="*/ 4115675 w 4208035"/>
              <a:gd name="connsiteY4" fmla="*/ 0 h 3621965"/>
              <a:gd name="connsiteX5" fmla="*/ 4208035 w 4208035"/>
              <a:gd name="connsiteY5" fmla="*/ 92360 h 3621965"/>
              <a:gd name="connsiteX6" fmla="*/ 4208035 w 4208035"/>
              <a:gd name="connsiteY6" fmla="*/ 3529605 h 3621965"/>
              <a:gd name="connsiteX7" fmla="*/ 4115675 w 4208035"/>
              <a:gd name="connsiteY7" fmla="*/ 3621965 h 3621965"/>
              <a:gd name="connsiteX8" fmla="*/ 92360 w 4208035"/>
              <a:gd name="connsiteY8" fmla="*/ 3621965 h 3621965"/>
              <a:gd name="connsiteX9" fmla="*/ 0 w 4208035"/>
              <a:gd name="connsiteY9" fmla="*/ 3529605 h 3621965"/>
              <a:gd name="connsiteX10" fmla="*/ 0 w 4208035"/>
              <a:gd name="connsiteY10" fmla="*/ 92360 h 3621965"/>
              <a:gd name="connsiteX0" fmla="*/ 3605851 w 4208035"/>
              <a:gd name="connsiteY0" fmla="*/ 2465 h 3621965"/>
              <a:gd name="connsiteX1" fmla="*/ 4115675 w 4208035"/>
              <a:gd name="connsiteY1" fmla="*/ 0 h 3621965"/>
              <a:gd name="connsiteX2" fmla="*/ 4208035 w 4208035"/>
              <a:gd name="connsiteY2" fmla="*/ 92360 h 3621965"/>
              <a:gd name="connsiteX3" fmla="*/ 4208035 w 4208035"/>
              <a:gd name="connsiteY3" fmla="*/ 3529605 h 3621965"/>
              <a:gd name="connsiteX4" fmla="*/ 4115675 w 4208035"/>
              <a:gd name="connsiteY4" fmla="*/ 3621965 h 3621965"/>
              <a:gd name="connsiteX5" fmla="*/ 92360 w 4208035"/>
              <a:gd name="connsiteY5" fmla="*/ 3621965 h 3621965"/>
              <a:gd name="connsiteX6" fmla="*/ 0 w 4208035"/>
              <a:gd name="connsiteY6" fmla="*/ 3529605 h 3621965"/>
              <a:gd name="connsiteX7" fmla="*/ 0 w 4208035"/>
              <a:gd name="connsiteY7" fmla="*/ 92360 h 3621965"/>
              <a:gd name="connsiteX8" fmla="*/ 92360 w 4208035"/>
              <a:gd name="connsiteY8" fmla="*/ 0 h 3621965"/>
              <a:gd name="connsiteX9" fmla="*/ 391471 w 4208035"/>
              <a:gd name="connsiteY9" fmla="*/ 91613 h 3621965"/>
              <a:gd name="connsiteX0" fmla="*/ 3605851 w 4208035"/>
              <a:gd name="connsiteY0" fmla="*/ 2465 h 3621965"/>
              <a:gd name="connsiteX1" fmla="*/ 4115675 w 4208035"/>
              <a:gd name="connsiteY1" fmla="*/ 0 h 3621965"/>
              <a:gd name="connsiteX2" fmla="*/ 4208035 w 4208035"/>
              <a:gd name="connsiteY2" fmla="*/ 92360 h 3621965"/>
              <a:gd name="connsiteX3" fmla="*/ 4208035 w 4208035"/>
              <a:gd name="connsiteY3" fmla="*/ 3529605 h 3621965"/>
              <a:gd name="connsiteX4" fmla="*/ 4115675 w 4208035"/>
              <a:gd name="connsiteY4" fmla="*/ 3621965 h 3621965"/>
              <a:gd name="connsiteX5" fmla="*/ 92360 w 4208035"/>
              <a:gd name="connsiteY5" fmla="*/ 3621965 h 3621965"/>
              <a:gd name="connsiteX6" fmla="*/ 0 w 4208035"/>
              <a:gd name="connsiteY6" fmla="*/ 3529605 h 3621965"/>
              <a:gd name="connsiteX7" fmla="*/ 0 w 4208035"/>
              <a:gd name="connsiteY7" fmla="*/ 92360 h 3621965"/>
              <a:gd name="connsiteX8" fmla="*/ 92360 w 4208035"/>
              <a:gd name="connsiteY8" fmla="*/ 0 h 3621965"/>
              <a:gd name="connsiteX9" fmla="*/ 391471 w 4208035"/>
              <a:gd name="connsiteY9" fmla="*/ 11403 h 3621965"/>
              <a:gd name="connsiteX0" fmla="*/ 3605851 w 4208035"/>
              <a:gd name="connsiteY0" fmla="*/ 7104 h 3626604"/>
              <a:gd name="connsiteX1" fmla="*/ 4115675 w 4208035"/>
              <a:gd name="connsiteY1" fmla="*/ 4639 h 3626604"/>
              <a:gd name="connsiteX2" fmla="*/ 4208035 w 4208035"/>
              <a:gd name="connsiteY2" fmla="*/ 96999 h 3626604"/>
              <a:gd name="connsiteX3" fmla="*/ 4208035 w 4208035"/>
              <a:gd name="connsiteY3" fmla="*/ 3534244 h 3626604"/>
              <a:gd name="connsiteX4" fmla="*/ 4115675 w 4208035"/>
              <a:gd name="connsiteY4" fmla="*/ 3626604 h 3626604"/>
              <a:gd name="connsiteX5" fmla="*/ 92360 w 4208035"/>
              <a:gd name="connsiteY5" fmla="*/ 3626604 h 3626604"/>
              <a:gd name="connsiteX6" fmla="*/ 0 w 4208035"/>
              <a:gd name="connsiteY6" fmla="*/ 3534244 h 3626604"/>
              <a:gd name="connsiteX7" fmla="*/ 0 w 4208035"/>
              <a:gd name="connsiteY7" fmla="*/ 96999 h 3626604"/>
              <a:gd name="connsiteX8" fmla="*/ 92360 w 4208035"/>
              <a:gd name="connsiteY8" fmla="*/ 4639 h 3626604"/>
              <a:gd name="connsiteX9" fmla="*/ 471682 w 4208035"/>
              <a:gd name="connsiteY9" fmla="*/ 0 h 3626604"/>
              <a:gd name="connsiteX0" fmla="*/ 3605851 w 4208035"/>
              <a:gd name="connsiteY0" fmla="*/ 7104 h 3626604"/>
              <a:gd name="connsiteX1" fmla="*/ 4115675 w 4208035"/>
              <a:gd name="connsiteY1" fmla="*/ 4639 h 3626604"/>
              <a:gd name="connsiteX2" fmla="*/ 4208035 w 4208035"/>
              <a:gd name="connsiteY2" fmla="*/ 96999 h 3626604"/>
              <a:gd name="connsiteX3" fmla="*/ 4208035 w 4208035"/>
              <a:gd name="connsiteY3" fmla="*/ 3534244 h 3626604"/>
              <a:gd name="connsiteX4" fmla="*/ 4115675 w 4208035"/>
              <a:gd name="connsiteY4" fmla="*/ 3626604 h 3626604"/>
              <a:gd name="connsiteX5" fmla="*/ 92360 w 4208035"/>
              <a:gd name="connsiteY5" fmla="*/ 3626604 h 3626604"/>
              <a:gd name="connsiteX6" fmla="*/ 0 w 4208035"/>
              <a:gd name="connsiteY6" fmla="*/ 3534244 h 3626604"/>
              <a:gd name="connsiteX7" fmla="*/ 0 w 4208035"/>
              <a:gd name="connsiteY7" fmla="*/ 96999 h 3626604"/>
              <a:gd name="connsiteX8" fmla="*/ 92360 w 4208035"/>
              <a:gd name="connsiteY8" fmla="*/ 4639 h 3626604"/>
              <a:gd name="connsiteX9" fmla="*/ 527830 w 4208035"/>
              <a:gd name="connsiteY9" fmla="*/ 0 h 3626604"/>
              <a:gd name="connsiteX0" fmla="*/ 3605851 w 4208035"/>
              <a:gd name="connsiteY0" fmla="*/ 7104 h 3626604"/>
              <a:gd name="connsiteX1" fmla="*/ 4115675 w 4208035"/>
              <a:gd name="connsiteY1" fmla="*/ 4639 h 3626604"/>
              <a:gd name="connsiteX2" fmla="*/ 4208035 w 4208035"/>
              <a:gd name="connsiteY2" fmla="*/ 96999 h 3626604"/>
              <a:gd name="connsiteX3" fmla="*/ 4208035 w 4208035"/>
              <a:gd name="connsiteY3" fmla="*/ 3534244 h 3626604"/>
              <a:gd name="connsiteX4" fmla="*/ 4115675 w 4208035"/>
              <a:gd name="connsiteY4" fmla="*/ 3626604 h 3626604"/>
              <a:gd name="connsiteX5" fmla="*/ 92360 w 4208035"/>
              <a:gd name="connsiteY5" fmla="*/ 3626604 h 3626604"/>
              <a:gd name="connsiteX6" fmla="*/ 0 w 4208035"/>
              <a:gd name="connsiteY6" fmla="*/ 3534244 h 3626604"/>
              <a:gd name="connsiteX7" fmla="*/ 0 w 4208035"/>
              <a:gd name="connsiteY7" fmla="*/ 96999 h 3626604"/>
              <a:gd name="connsiteX8" fmla="*/ 92360 w 4208035"/>
              <a:gd name="connsiteY8" fmla="*/ 4639 h 3626604"/>
              <a:gd name="connsiteX9" fmla="*/ 527830 w 4208035"/>
              <a:gd name="connsiteY9" fmla="*/ 0 h 3626604"/>
              <a:gd name="connsiteX0" fmla="*/ 3700119 w 4208035"/>
              <a:gd name="connsiteY0" fmla="*/ 16531 h 3626604"/>
              <a:gd name="connsiteX1" fmla="*/ 4115675 w 4208035"/>
              <a:gd name="connsiteY1" fmla="*/ 4639 h 3626604"/>
              <a:gd name="connsiteX2" fmla="*/ 4208035 w 4208035"/>
              <a:gd name="connsiteY2" fmla="*/ 96999 h 3626604"/>
              <a:gd name="connsiteX3" fmla="*/ 4208035 w 4208035"/>
              <a:gd name="connsiteY3" fmla="*/ 3534244 h 3626604"/>
              <a:gd name="connsiteX4" fmla="*/ 4115675 w 4208035"/>
              <a:gd name="connsiteY4" fmla="*/ 3626604 h 3626604"/>
              <a:gd name="connsiteX5" fmla="*/ 92360 w 4208035"/>
              <a:gd name="connsiteY5" fmla="*/ 3626604 h 3626604"/>
              <a:gd name="connsiteX6" fmla="*/ 0 w 4208035"/>
              <a:gd name="connsiteY6" fmla="*/ 3534244 h 3626604"/>
              <a:gd name="connsiteX7" fmla="*/ 0 w 4208035"/>
              <a:gd name="connsiteY7" fmla="*/ 96999 h 3626604"/>
              <a:gd name="connsiteX8" fmla="*/ 92360 w 4208035"/>
              <a:gd name="connsiteY8" fmla="*/ 4639 h 3626604"/>
              <a:gd name="connsiteX9" fmla="*/ 527830 w 4208035"/>
              <a:gd name="connsiteY9" fmla="*/ 0 h 3626604"/>
              <a:gd name="connsiteX0" fmla="*/ 3700119 w 4208035"/>
              <a:gd name="connsiteY0" fmla="*/ 16531 h 3626604"/>
              <a:gd name="connsiteX1" fmla="*/ 4115675 w 4208035"/>
              <a:gd name="connsiteY1" fmla="*/ 4639 h 3626604"/>
              <a:gd name="connsiteX2" fmla="*/ 4208035 w 4208035"/>
              <a:gd name="connsiteY2" fmla="*/ 96999 h 3626604"/>
              <a:gd name="connsiteX3" fmla="*/ 4208035 w 4208035"/>
              <a:gd name="connsiteY3" fmla="*/ 3534244 h 3626604"/>
              <a:gd name="connsiteX4" fmla="*/ 4115675 w 4208035"/>
              <a:gd name="connsiteY4" fmla="*/ 3626604 h 3626604"/>
              <a:gd name="connsiteX5" fmla="*/ 92360 w 4208035"/>
              <a:gd name="connsiteY5" fmla="*/ 3626604 h 3626604"/>
              <a:gd name="connsiteX6" fmla="*/ 0 w 4208035"/>
              <a:gd name="connsiteY6" fmla="*/ 3534244 h 3626604"/>
              <a:gd name="connsiteX7" fmla="*/ 0 w 4208035"/>
              <a:gd name="connsiteY7" fmla="*/ 96999 h 3626604"/>
              <a:gd name="connsiteX8" fmla="*/ 92360 w 4208035"/>
              <a:gd name="connsiteY8" fmla="*/ 4639 h 3626604"/>
              <a:gd name="connsiteX9" fmla="*/ 527830 w 4208035"/>
              <a:gd name="connsiteY9" fmla="*/ 0 h 3626604"/>
              <a:gd name="connsiteX0" fmla="*/ 3786689 w 4208035"/>
              <a:gd name="connsiteY0" fmla="*/ 54406 h 3626604"/>
              <a:gd name="connsiteX1" fmla="*/ 4115675 w 4208035"/>
              <a:gd name="connsiteY1" fmla="*/ 4639 h 3626604"/>
              <a:gd name="connsiteX2" fmla="*/ 4208035 w 4208035"/>
              <a:gd name="connsiteY2" fmla="*/ 96999 h 3626604"/>
              <a:gd name="connsiteX3" fmla="*/ 4208035 w 4208035"/>
              <a:gd name="connsiteY3" fmla="*/ 3534244 h 3626604"/>
              <a:gd name="connsiteX4" fmla="*/ 4115675 w 4208035"/>
              <a:gd name="connsiteY4" fmla="*/ 3626604 h 3626604"/>
              <a:gd name="connsiteX5" fmla="*/ 92360 w 4208035"/>
              <a:gd name="connsiteY5" fmla="*/ 3626604 h 3626604"/>
              <a:gd name="connsiteX6" fmla="*/ 0 w 4208035"/>
              <a:gd name="connsiteY6" fmla="*/ 3534244 h 3626604"/>
              <a:gd name="connsiteX7" fmla="*/ 0 w 4208035"/>
              <a:gd name="connsiteY7" fmla="*/ 96999 h 3626604"/>
              <a:gd name="connsiteX8" fmla="*/ 92360 w 4208035"/>
              <a:gd name="connsiteY8" fmla="*/ 4639 h 3626604"/>
              <a:gd name="connsiteX9" fmla="*/ 527830 w 4208035"/>
              <a:gd name="connsiteY9" fmla="*/ 0 h 3626604"/>
              <a:gd name="connsiteX0" fmla="*/ 3716351 w 4208035"/>
              <a:gd name="connsiteY0" fmla="*/ 11121 h 3626604"/>
              <a:gd name="connsiteX1" fmla="*/ 4115675 w 4208035"/>
              <a:gd name="connsiteY1" fmla="*/ 4639 h 3626604"/>
              <a:gd name="connsiteX2" fmla="*/ 4208035 w 4208035"/>
              <a:gd name="connsiteY2" fmla="*/ 96999 h 3626604"/>
              <a:gd name="connsiteX3" fmla="*/ 4208035 w 4208035"/>
              <a:gd name="connsiteY3" fmla="*/ 3534244 h 3626604"/>
              <a:gd name="connsiteX4" fmla="*/ 4115675 w 4208035"/>
              <a:gd name="connsiteY4" fmla="*/ 3626604 h 3626604"/>
              <a:gd name="connsiteX5" fmla="*/ 92360 w 4208035"/>
              <a:gd name="connsiteY5" fmla="*/ 3626604 h 3626604"/>
              <a:gd name="connsiteX6" fmla="*/ 0 w 4208035"/>
              <a:gd name="connsiteY6" fmla="*/ 3534244 h 3626604"/>
              <a:gd name="connsiteX7" fmla="*/ 0 w 4208035"/>
              <a:gd name="connsiteY7" fmla="*/ 96999 h 3626604"/>
              <a:gd name="connsiteX8" fmla="*/ 92360 w 4208035"/>
              <a:gd name="connsiteY8" fmla="*/ 4639 h 3626604"/>
              <a:gd name="connsiteX9" fmla="*/ 527830 w 4208035"/>
              <a:gd name="connsiteY9" fmla="*/ 0 h 362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08035" h="3626604">
                <a:moveTo>
                  <a:pt x="3716351" y="11121"/>
                </a:moveTo>
                <a:lnTo>
                  <a:pt x="4115675" y="4639"/>
                </a:lnTo>
                <a:cubicBezTo>
                  <a:pt x="4166684" y="4639"/>
                  <a:pt x="4208035" y="45990"/>
                  <a:pt x="4208035" y="96999"/>
                </a:cubicBezTo>
                <a:lnTo>
                  <a:pt x="4208035" y="3534244"/>
                </a:lnTo>
                <a:cubicBezTo>
                  <a:pt x="4208035" y="3585253"/>
                  <a:pt x="4166684" y="3626604"/>
                  <a:pt x="4115675" y="3626604"/>
                </a:cubicBezTo>
                <a:lnTo>
                  <a:pt x="92360" y="3626604"/>
                </a:lnTo>
                <a:cubicBezTo>
                  <a:pt x="41351" y="3626604"/>
                  <a:pt x="0" y="3585253"/>
                  <a:pt x="0" y="3534244"/>
                </a:cubicBezTo>
                <a:lnTo>
                  <a:pt x="0" y="96999"/>
                </a:lnTo>
                <a:cubicBezTo>
                  <a:pt x="0" y="45990"/>
                  <a:pt x="41351" y="4639"/>
                  <a:pt x="92360" y="4639"/>
                </a:cubicBezTo>
                <a:lnTo>
                  <a:pt x="527830" y="0"/>
                </a:lnTo>
              </a:path>
            </a:pathLst>
          </a:custGeom>
          <a:solidFill>
            <a:schemeClr val="bg1"/>
          </a:solidFill>
          <a:ln w="28575" cap="rnd">
            <a:solidFill>
              <a:schemeClr val="bg2">
                <a:lumMod val="50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台形 20">
            <a:extLst>
              <a:ext uri="{FF2B5EF4-FFF2-40B4-BE49-F238E27FC236}">
                <a16:creationId xmlns:a16="http://schemas.microsoft.com/office/drawing/2014/main" id="{6BE97C1C-6BA1-FEDB-7D12-80BCEBAE32B9}"/>
              </a:ext>
            </a:extLst>
          </p:cNvPr>
          <p:cNvSpPr/>
          <p:nvPr/>
        </p:nvSpPr>
        <p:spPr>
          <a:xfrm rot="10800000">
            <a:off x="1868156" y="5458206"/>
            <a:ext cx="6192111" cy="274119"/>
          </a:xfrm>
          <a:prstGeom prst="trapezoid">
            <a:avLst/>
          </a:prstGeom>
          <a:solidFill>
            <a:srgbClr val="F958B1"/>
          </a:solidFill>
          <a:ln w="57150" cap="rnd">
            <a:solidFill>
              <a:srgbClr val="F958B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A6E6FB1-4172-084F-E572-E7A49CCC4A81}"/>
              </a:ext>
            </a:extLst>
          </p:cNvPr>
          <p:cNvSpPr txBox="1"/>
          <p:nvPr/>
        </p:nvSpPr>
        <p:spPr>
          <a:xfrm>
            <a:off x="2173387" y="5450824"/>
            <a:ext cx="558165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ヤフーパッケージ </a:t>
            </a:r>
            <a:r>
              <a:rPr lang="ja-JP" altLang="en-US" sz="1400" b="1" dirty="0">
                <a:solidFill>
                  <a:prstClr val="white"/>
                </a:solidFill>
                <a:latin typeface="Meiryo" charset="-128"/>
                <a:ea typeface="Meiryo" charset="-128"/>
                <a:cs typeface="Meiryo" charset="-128"/>
              </a:rPr>
              <a:t>ライト  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お値引き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について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A0325C6-BDCF-9886-E88F-6194B4369E08}"/>
              </a:ext>
            </a:extLst>
          </p:cNvPr>
          <p:cNvSpPr txBox="1"/>
          <p:nvPr/>
        </p:nvSpPr>
        <p:spPr>
          <a:xfrm>
            <a:off x="527389" y="5906742"/>
            <a:ext cx="3070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既存の完全データをご入稿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/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流用する場合</a:t>
            </a: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02086EE2-B4BD-46E8-AF72-A1A2CFE67046}"/>
              </a:ext>
            </a:extLst>
          </p:cNvPr>
          <p:cNvCxnSpPr>
            <a:cxnSpLocks/>
          </p:cNvCxnSpPr>
          <p:nvPr/>
        </p:nvCxnSpPr>
        <p:spPr>
          <a:xfrm>
            <a:off x="5444920" y="5828658"/>
            <a:ext cx="0" cy="375511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F0AAD70-CD21-973E-9654-883690E58F98}"/>
              </a:ext>
            </a:extLst>
          </p:cNvPr>
          <p:cNvSpPr txBox="1"/>
          <p:nvPr/>
        </p:nvSpPr>
        <p:spPr>
          <a:xfrm>
            <a:off x="5478787" y="5765877"/>
            <a:ext cx="3920111" cy="509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【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適用条件</a:t>
            </a:r>
            <a:r>
              <a:rPr kumimoji="1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　・媒体規定に沿った完全データをご入稿頂く場合</a:t>
            </a:r>
            <a:endParaRPr kumimoji="1" lang="en-US" altLang="ja-JP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　・チラシビジョンで制作した動画やバナーを加工することなく流用</a:t>
            </a:r>
            <a:r>
              <a:rPr kumimoji="1" lang="ja-JP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する場合</a:t>
            </a:r>
            <a:endParaRPr kumimoji="1" lang="en-US" altLang="ja-JP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59A2D46-1C68-A27C-939F-A4074ACB2965}"/>
              </a:ext>
            </a:extLst>
          </p:cNvPr>
          <p:cNvSpPr/>
          <p:nvPr/>
        </p:nvSpPr>
        <p:spPr>
          <a:xfrm>
            <a:off x="3493210" y="5856527"/>
            <a:ext cx="15740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905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-100,000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円</a:t>
            </a:r>
            <a:r>
              <a:rPr kumimoji="1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（税別）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Hiragino Kaku Gothic StdN W8" charset="-128"/>
            </a:endParaRPr>
          </a:p>
        </p:txBody>
      </p:sp>
      <p:sp>
        <p:nvSpPr>
          <p:cNvPr id="27" name="三角形 1">
            <a:extLst>
              <a:ext uri="{FF2B5EF4-FFF2-40B4-BE49-F238E27FC236}">
                <a16:creationId xmlns:a16="http://schemas.microsoft.com/office/drawing/2014/main" id="{74BD2BA0-C8A0-7D2C-03F0-1E3CAE98C2C3}"/>
              </a:ext>
            </a:extLst>
          </p:cNvPr>
          <p:cNvSpPr/>
          <p:nvPr/>
        </p:nvSpPr>
        <p:spPr>
          <a:xfrm rot="5400000">
            <a:off x="3287256" y="5975429"/>
            <a:ext cx="175692" cy="7622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Google Shape;226;p17">
            <a:extLst>
              <a:ext uri="{FF2B5EF4-FFF2-40B4-BE49-F238E27FC236}">
                <a16:creationId xmlns:a16="http://schemas.microsoft.com/office/drawing/2014/main" id="{5908B8EF-A54A-6FB3-9331-4EFEA0F596D6}"/>
              </a:ext>
            </a:extLst>
          </p:cNvPr>
          <p:cNvSpPr txBox="1"/>
          <p:nvPr/>
        </p:nvSpPr>
        <p:spPr>
          <a:xfrm>
            <a:off x="359117" y="827951"/>
            <a:ext cx="9187766" cy="756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200" b="1" i="0" strike="noStrike" kern="0" cap="none" spc="100" normalizeH="0" noProof="0" dirty="0">
                <a:ln>
                  <a:noFill/>
                </a:ln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低価格</a:t>
            </a:r>
            <a:r>
              <a:rPr kumimoji="0" lang="ja-JP" altLang="en-US" sz="1200" i="0" strike="noStrike" kern="0" cap="none" spc="100" normalizeH="0" noProof="0" dirty="0">
                <a:ln>
                  <a:noFill/>
                </a:ln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で</a:t>
            </a:r>
            <a:r>
              <a:rPr kumimoji="0" lang="ja-JP" altLang="en-US" sz="1200" b="1" i="0" strike="noStrike" kern="0" cap="none" spc="100" normalizeH="0" noProof="0" dirty="0">
                <a:ln>
                  <a:noFill/>
                </a:ln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スピーディー</a:t>
            </a:r>
            <a:r>
              <a:rPr kumimoji="0" lang="ja-JP" altLang="en-US" sz="1200" i="0" strike="noStrike" kern="0" cap="none" spc="100" normalizeH="0" noProof="0" dirty="0">
                <a:ln>
                  <a:noFill/>
                </a:ln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に出稿可能なチラシビジョンの特別プラン</a:t>
            </a:r>
            <a:endParaRPr kumimoji="0" lang="en-US" altLang="ja-JP" sz="1200" i="0" strike="noStrike" kern="0" cap="none" spc="100" normalizeH="0" noProof="0" dirty="0">
              <a:ln>
                <a:noFill/>
              </a:ln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ja-JP" altLang="en-US" sz="1600" b="1" kern="0" spc="100" dirty="0">
                <a:latin typeface="Meiryo"/>
                <a:ea typeface="Meiryo"/>
                <a:cs typeface="Meiryo"/>
                <a:sym typeface="Meiryo"/>
              </a:rPr>
              <a:t>掲載エリアを都道府県単位で指定する場合、</a:t>
            </a:r>
            <a:r>
              <a:rPr lang="en-US" altLang="ja-JP" sz="1600" b="1" u="sng" kern="0" spc="100" dirty="0">
                <a:solidFill>
                  <a:srgbClr val="FF0000"/>
                </a:solidFill>
                <a:latin typeface="Meiryo"/>
                <a:ea typeface="Meiryo"/>
                <a:cs typeface="Meiryo"/>
                <a:sym typeface="Meiryo"/>
              </a:rPr>
              <a:t>500</a:t>
            </a:r>
            <a:r>
              <a:rPr lang="ja-JP" altLang="en-US" sz="1600" b="1" u="sng" kern="0" spc="100" dirty="0">
                <a:solidFill>
                  <a:srgbClr val="FF0000"/>
                </a:solidFill>
                <a:latin typeface="Meiryo"/>
                <a:ea typeface="Meiryo"/>
                <a:cs typeface="Meiryo"/>
                <a:sym typeface="Meiryo"/>
              </a:rPr>
              <a:t>以上の項目からセグメント指定が可能</a:t>
            </a:r>
            <a:r>
              <a:rPr lang="ja-JP" altLang="en-US" sz="1600" b="1" kern="0" spc="100" dirty="0">
                <a:latin typeface="Meiryo"/>
                <a:ea typeface="Meiryo"/>
                <a:cs typeface="Meiryo"/>
                <a:sym typeface="Meiryo"/>
              </a:rPr>
              <a:t>！</a:t>
            </a:r>
            <a:endParaRPr kumimoji="0" lang="en-US" altLang="ja-JP" sz="1600" b="1" i="0" strike="noStrike" kern="0" cap="none" spc="100" normalizeH="0" noProof="0" dirty="0">
              <a:ln>
                <a:noFill/>
              </a:ln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354492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4523</TotalTime>
  <Words>551</Words>
  <Application>Microsoft Macintosh PowerPoint</Application>
  <PresentationFormat>A4 210 x 297 mm</PresentationFormat>
  <Paragraphs>139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Meiryo UI</vt:lpstr>
      <vt:lpstr>Meiryo</vt:lpstr>
      <vt:lpstr>Meiryo</vt:lpstr>
      <vt:lpstr>游ゴシック</vt:lpstr>
      <vt:lpstr>Arial</vt:lpstr>
      <vt:lpstr>Arial Black</vt:lpstr>
      <vt:lpstr>Arial Narrow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メディアラボ西口</cp:lastModifiedBy>
  <cp:revision>100</cp:revision>
  <cp:lastPrinted>2022-08-29T07:19:26Z</cp:lastPrinted>
  <dcterms:created xsi:type="dcterms:W3CDTF">2022-02-28T01:17:01Z</dcterms:created>
  <dcterms:modified xsi:type="dcterms:W3CDTF">2023-02-10T09:42:57Z</dcterms:modified>
</cp:coreProperties>
</file>