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934" r:id="rId2"/>
    <p:sldId id="935" r:id="rId3"/>
    <p:sldId id="863" r:id="rId4"/>
    <p:sldId id="864" r:id="rId5"/>
    <p:sldId id="905" r:id="rId6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CC"/>
    <a:srgbClr val="FBE5D9"/>
    <a:srgbClr val="F29819"/>
    <a:srgbClr val="E30100"/>
    <a:srgbClr val="ED3F41"/>
    <a:srgbClr val="EC5D1F"/>
    <a:srgbClr val="B47014"/>
    <a:srgbClr val="AD441A"/>
    <a:srgbClr val="D18319"/>
    <a:srgbClr val="EC5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6370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756" y="108"/>
      </p:cViewPr>
      <p:guideLst>
        <p:guide orient="horz" pos="358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7DBB-5675-2E4F-BEA7-A12638B1E5E2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F3D5B-C7B1-184E-8B07-0ED119BBE3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59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84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24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66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9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3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69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12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85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25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92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66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27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2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14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98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43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DE98D-7076-6747-8AC7-408718821CA4}" type="datetimeFigureOut">
              <a:rPr kumimoji="1" lang="ja-JP" altLang="en-US" smtClean="0"/>
              <a:t>2025/3/28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07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image" Target="../media/image19.png"/><Relationship Id="rId3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20.png"/><Relationship Id="rId4" Type="http://schemas.openxmlformats.org/officeDocument/2006/relationships/image" Target="../media/image9.jpe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image" Target="../media/image19.png"/><Relationship Id="rId3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20.png"/><Relationship Id="rId4" Type="http://schemas.openxmlformats.org/officeDocument/2006/relationships/image" Target="../media/image9.jpe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>
            <a:extLst>
              <a:ext uri="{FF2B5EF4-FFF2-40B4-BE49-F238E27FC236}">
                <a16:creationId xmlns:a16="http://schemas.microsoft.com/office/drawing/2014/main" id="{C10562D9-BBFD-F841-E38B-C01111C29954}"/>
              </a:ext>
            </a:extLst>
          </p:cNvPr>
          <p:cNvSpPr/>
          <p:nvPr/>
        </p:nvSpPr>
        <p:spPr>
          <a:xfrm>
            <a:off x="319489" y="233462"/>
            <a:ext cx="9276203" cy="3195537"/>
          </a:xfrm>
          <a:prstGeom prst="roundRect">
            <a:avLst>
              <a:gd name="adj" fmla="val 2696"/>
            </a:avLst>
          </a:prstGeom>
          <a:solidFill>
            <a:srgbClr val="D82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3C37E30-8D33-AFD7-F25D-7176EECA2A8C}"/>
              </a:ext>
            </a:extLst>
          </p:cNvPr>
          <p:cNvSpPr txBox="1"/>
          <p:nvPr/>
        </p:nvSpPr>
        <p:spPr>
          <a:xfrm>
            <a:off x="4307987" y="6086104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2024.06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22ED63F-D8ED-7D26-352C-5F85858EE4DA}"/>
              </a:ext>
            </a:extLst>
          </p:cNvPr>
          <p:cNvGrpSpPr/>
          <p:nvPr/>
        </p:nvGrpSpPr>
        <p:grpSpPr>
          <a:xfrm>
            <a:off x="2244433" y="1363124"/>
            <a:ext cx="5421719" cy="936212"/>
            <a:chOff x="2244433" y="1242523"/>
            <a:chExt cx="5421719" cy="936212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090A39F3-2222-A6FC-DCB6-2A5ABEC0F0EB}"/>
                </a:ext>
              </a:extLst>
            </p:cNvPr>
            <p:cNvSpPr txBox="1"/>
            <p:nvPr/>
          </p:nvSpPr>
          <p:spPr>
            <a:xfrm>
              <a:off x="3219191" y="1481110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3200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ヤフーパッケージ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F6C336E-4215-F671-A435-24DC29C263B7}"/>
                </a:ext>
              </a:extLst>
            </p:cNvPr>
            <p:cNvSpPr/>
            <p:nvPr/>
          </p:nvSpPr>
          <p:spPr>
            <a:xfrm>
              <a:off x="2244433" y="1242523"/>
              <a:ext cx="5421719" cy="93621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66C6D9C0-1E79-E1DE-5CCD-AF19DEB4B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398" y="373884"/>
            <a:ext cx="1324471" cy="156845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EA1EEBB-FC14-3380-9F6B-1B907D45FAA4}"/>
              </a:ext>
            </a:extLst>
          </p:cNvPr>
          <p:cNvGrpSpPr/>
          <p:nvPr/>
        </p:nvGrpSpPr>
        <p:grpSpPr>
          <a:xfrm>
            <a:off x="3691195" y="3951124"/>
            <a:ext cx="3043973" cy="1534568"/>
            <a:chOff x="2694425" y="4374323"/>
            <a:chExt cx="2983271" cy="1503967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092713C8-3024-C624-AFED-D59C23EF2F87}"/>
                </a:ext>
              </a:extLst>
            </p:cNvPr>
            <p:cNvSpPr/>
            <p:nvPr/>
          </p:nvSpPr>
          <p:spPr>
            <a:xfrm>
              <a:off x="2694425" y="4374323"/>
              <a:ext cx="2045737" cy="1301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48E0BAD-FD37-F7CD-4A47-4EB90D60F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3224" y="4444154"/>
              <a:ext cx="1094472" cy="1434136"/>
            </a:xfrm>
            <a:prstGeom prst="rect">
              <a:avLst/>
            </a:prstGeom>
          </p:spPr>
        </p:pic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4C24906-BAEB-A7FE-4A1F-1158A2FDE3AA}"/>
              </a:ext>
            </a:extLst>
          </p:cNvPr>
          <p:cNvGrpSpPr/>
          <p:nvPr/>
        </p:nvGrpSpPr>
        <p:grpSpPr>
          <a:xfrm>
            <a:off x="2398274" y="3947606"/>
            <a:ext cx="3043973" cy="1612855"/>
            <a:chOff x="1483346" y="3045757"/>
            <a:chExt cx="5213217" cy="2762234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13F8037-A82A-DB3B-2976-1DBC7A156D47}"/>
                </a:ext>
              </a:extLst>
            </p:cNvPr>
            <p:cNvGrpSpPr/>
            <p:nvPr/>
          </p:nvGrpSpPr>
          <p:grpSpPr>
            <a:xfrm>
              <a:off x="1483346" y="3045757"/>
              <a:ext cx="5213217" cy="2762234"/>
              <a:chOff x="2542263" y="3219489"/>
              <a:chExt cx="2399632" cy="1271449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C692C7C2-F09E-8B52-F779-E6F7B094BD5C}"/>
                  </a:ext>
                </a:extLst>
              </p:cNvPr>
              <p:cNvSpPr/>
              <p:nvPr/>
            </p:nvSpPr>
            <p:spPr>
              <a:xfrm>
                <a:off x="2937484" y="3265313"/>
                <a:ext cx="1642345" cy="10446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FB35A6D4-DC3F-530C-35B2-47E01C5D2F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6345"/>
              <a:stretch/>
            </p:blipFill>
            <p:spPr>
              <a:xfrm>
                <a:off x="2542263" y="3219489"/>
                <a:ext cx="2399632" cy="1271449"/>
              </a:xfrm>
              <a:prstGeom prst="rect">
                <a:avLst/>
              </a:prstGeom>
            </p:spPr>
          </p:pic>
        </p:grp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032D551C-A95F-B7B0-3897-6CABE39BD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733" y="3207570"/>
              <a:ext cx="3220591" cy="2207567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417763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正方形/長方形 213">
            <a:extLst>
              <a:ext uri="{FF2B5EF4-FFF2-40B4-BE49-F238E27FC236}">
                <a16:creationId xmlns:a16="http://schemas.microsoft.com/office/drawing/2014/main" id="{769BF8FF-1A0E-466B-834F-8817D6C61F9C}"/>
              </a:ext>
            </a:extLst>
          </p:cNvPr>
          <p:cNvSpPr/>
          <p:nvPr/>
        </p:nvSpPr>
        <p:spPr>
          <a:xfrm flipV="1">
            <a:off x="361190" y="5884980"/>
            <a:ext cx="9288000" cy="60385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E8E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1" name="正方形/長方形 320">
            <a:extLst>
              <a:ext uri="{FF2B5EF4-FFF2-40B4-BE49-F238E27FC236}">
                <a16:creationId xmlns:a16="http://schemas.microsoft.com/office/drawing/2014/main" id="{5BBFC2AB-4844-A34D-83AA-0C2DDBE566D6}"/>
              </a:ext>
            </a:extLst>
          </p:cNvPr>
          <p:cNvSpPr/>
          <p:nvPr/>
        </p:nvSpPr>
        <p:spPr>
          <a:xfrm flipV="1">
            <a:off x="361190" y="2895426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E8E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角丸四角形 204">
            <a:extLst>
              <a:ext uri="{FF2B5EF4-FFF2-40B4-BE49-F238E27FC236}">
                <a16:creationId xmlns:a16="http://schemas.microsoft.com/office/drawing/2014/main" id="{BDADFB6D-ACD0-B344-B9BB-A830696C4A79}"/>
              </a:ext>
            </a:extLst>
          </p:cNvPr>
          <p:cNvSpPr/>
          <p:nvPr/>
        </p:nvSpPr>
        <p:spPr>
          <a:xfrm>
            <a:off x="1803252" y="3349866"/>
            <a:ext cx="7155697" cy="2374175"/>
          </a:xfrm>
          <a:prstGeom prst="roundRect">
            <a:avLst>
              <a:gd name="adj" fmla="val 2989"/>
            </a:avLst>
          </a:prstGeom>
          <a:solidFill>
            <a:srgbClr val="FFE6E3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3" name="台形 162">
            <a:extLst>
              <a:ext uri="{FF2B5EF4-FFF2-40B4-BE49-F238E27FC236}">
                <a16:creationId xmlns:a16="http://schemas.microsoft.com/office/drawing/2014/main" id="{3932D21E-4D22-BC4D-BB70-6B3723E13C90}"/>
              </a:ext>
            </a:extLst>
          </p:cNvPr>
          <p:cNvSpPr/>
          <p:nvPr/>
        </p:nvSpPr>
        <p:spPr>
          <a:xfrm rot="10800000">
            <a:off x="4362636" y="3367667"/>
            <a:ext cx="2108088" cy="324000"/>
          </a:xfrm>
          <a:prstGeom prst="trapezoid">
            <a:avLst/>
          </a:prstGeom>
          <a:solidFill>
            <a:srgbClr val="E30201"/>
          </a:solidFill>
          <a:ln w="57150" cap="rnd">
            <a:solidFill>
              <a:srgbClr val="E3020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4" name="台形 163">
            <a:extLst>
              <a:ext uri="{FF2B5EF4-FFF2-40B4-BE49-F238E27FC236}">
                <a16:creationId xmlns:a16="http://schemas.microsoft.com/office/drawing/2014/main" id="{39209CDD-DB24-994D-9B56-AA9F2485B906}"/>
              </a:ext>
            </a:extLst>
          </p:cNvPr>
          <p:cNvSpPr/>
          <p:nvPr/>
        </p:nvSpPr>
        <p:spPr>
          <a:xfrm rot="10800000">
            <a:off x="6737076" y="3367667"/>
            <a:ext cx="2108088" cy="324000"/>
          </a:xfrm>
          <a:prstGeom prst="trapezoid">
            <a:avLst/>
          </a:prstGeom>
          <a:solidFill>
            <a:srgbClr val="E30201"/>
          </a:solidFill>
          <a:ln w="57150" cap="rnd">
            <a:solidFill>
              <a:srgbClr val="E3020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台形 4">
            <a:extLst>
              <a:ext uri="{FF2B5EF4-FFF2-40B4-BE49-F238E27FC236}">
                <a16:creationId xmlns:a16="http://schemas.microsoft.com/office/drawing/2014/main" id="{FFF1C4B9-2C6D-FE49-9EA8-14FDA734FC18}"/>
              </a:ext>
            </a:extLst>
          </p:cNvPr>
          <p:cNvSpPr/>
          <p:nvPr/>
        </p:nvSpPr>
        <p:spPr>
          <a:xfrm rot="10800000">
            <a:off x="1955816" y="3367667"/>
            <a:ext cx="2108088" cy="324000"/>
          </a:xfrm>
          <a:prstGeom prst="trapezoid">
            <a:avLst/>
          </a:prstGeom>
          <a:solidFill>
            <a:srgbClr val="E30201"/>
          </a:solidFill>
          <a:ln w="57150" cap="rnd">
            <a:solidFill>
              <a:srgbClr val="E3020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E4F8BF8-7611-2240-9865-8C1C46BD883B}"/>
              </a:ext>
            </a:extLst>
          </p:cNvPr>
          <p:cNvCxnSpPr>
            <a:cxnSpLocks/>
          </p:cNvCxnSpPr>
          <p:nvPr/>
        </p:nvCxnSpPr>
        <p:spPr>
          <a:xfrm>
            <a:off x="6596466" y="3453808"/>
            <a:ext cx="0" cy="22607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>
            <a:extLst>
              <a:ext uri="{FF2B5EF4-FFF2-40B4-BE49-F238E27FC236}">
                <a16:creationId xmlns:a16="http://schemas.microsoft.com/office/drawing/2014/main" id="{C799470B-2023-8E40-8178-D25B2262281A}"/>
              </a:ext>
            </a:extLst>
          </p:cNvPr>
          <p:cNvCxnSpPr>
            <a:cxnSpLocks/>
          </p:cNvCxnSpPr>
          <p:nvPr/>
        </p:nvCxnSpPr>
        <p:spPr>
          <a:xfrm>
            <a:off x="4229221" y="3453808"/>
            <a:ext cx="0" cy="22607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F2E6F894-D9CF-064C-90AF-2E783A301D1D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E8E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04" name="直線コネクタ 303">
            <a:extLst>
              <a:ext uri="{FF2B5EF4-FFF2-40B4-BE49-F238E27FC236}">
                <a16:creationId xmlns:a16="http://schemas.microsoft.com/office/drawing/2014/main" id="{1C1B22B1-D48A-4A4E-9E2E-DFA80D556317}"/>
              </a:ext>
            </a:extLst>
          </p:cNvPr>
          <p:cNvCxnSpPr>
            <a:cxnSpLocks/>
          </p:cNvCxnSpPr>
          <p:nvPr/>
        </p:nvCxnSpPr>
        <p:spPr>
          <a:xfrm flipV="1">
            <a:off x="361585" y="2895426"/>
            <a:ext cx="9293209" cy="7144"/>
          </a:xfrm>
          <a:prstGeom prst="line">
            <a:avLst/>
          </a:prstGeom>
          <a:ln>
            <a:solidFill>
              <a:srgbClr val="E30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E30201"/>
          </a:solidFill>
          <a:ln w="76200" cap="rnd">
            <a:solidFill>
              <a:srgbClr val="E3020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F9011FD-B106-3048-A9E5-E4268788E05B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E30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19246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3256233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8520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ヤフーパッケージ</a:t>
            </a:r>
            <a:endParaRPr kumimoji="0" lang="en-US" altLang="ja-JP" sz="26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C1C15182-7EA2-EB48-9132-51F111758813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既存の静止画データから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15</a:t>
            </a: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秒の動画を制作し、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Yahoo! JAPAN </a:t>
            </a:r>
            <a:r>
              <a:rPr kumimoji="0" lang="ja-JP" altLang="en-US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トップページ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</a:t>
            </a: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動画広告を実施。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8B955666-6385-4917-85F9-EB03F44843AE}"/>
              </a:ext>
            </a:extLst>
          </p:cNvPr>
          <p:cNvSpPr txBox="1"/>
          <p:nvPr/>
        </p:nvSpPr>
        <p:spPr>
          <a:xfrm>
            <a:off x="4939627" y="3359470"/>
            <a:ext cx="9541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スマホ</a:t>
            </a:r>
            <a:endParaRPr kumimoji="1" lang="ja-JP" altLang="en-US" sz="2100" b="1" i="0" u="none" strike="noStrike" kern="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31170289-6823-462E-8798-38E5A6C5FADC}"/>
              </a:ext>
            </a:extLst>
          </p:cNvPr>
          <p:cNvSpPr txBox="1"/>
          <p:nvPr/>
        </p:nvSpPr>
        <p:spPr>
          <a:xfrm>
            <a:off x="6994267" y="3359806"/>
            <a:ext cx="15937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sz="2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</a:t>
            </a:r>
            <a:r>
              <a:rPr kumimoji="1" lang="ja-JP" altLang="en-US" sz="2100" b="1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スマホ</a:t>
            </a:r>
            <a:endParaRPr kumimoji="1" lang="ja-JP" altLang="en-US" sz="21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231" name="図 230">
            <a:extLst>
              <a:ext uri="{FF2B5EF4-FFF2-40B4-BE49-F238E27FC236}">
                <a16:creationId xmlns:a16="http://schemas.microsoft.com/office/drawing/2014/main" id="{C16F2A8A-DF20-4A6A-9197-3DC6FC6ADF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83528" y="3781882"/>
            <a:ext cx="852663" cy="537393"/>
          </a:xfrm>
          <a:prstGeom prst="rect">
            <a:avLst/>
          </a:prstGeom>
        </p:spPr>
      </p:pic>
      <p:pic>
        <p:nvPicPr>
          <p:cNvPr id="234" name="図 233">
            <a:extLst>
              <a:ext uri="{FF2B5EF4-FFF2-40B4-BE49-F238E27FC236}">
                <a16:creationId xmlns:a16="http://schemas.microsoft.com/office/drawing/2014/main" id="{5326A0ED-DCDB-4DF1-BC98-F1DA6E9AB5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83938" y="3781882"/>
            <a:ext cx="265485" cy="523697"/>
          </a:xfrm>
          <a:prstGeom prst="rect">
            <a:avLst/>
          </a:prstGeom>
        </p:spPr>
      </p:pic>
      <p:cxnSp>
        <p:nvCxnSpPr>
          <p:cNvPr id="235" name="直線コネクタ 234">
            <a:extLst>
              <a:ext uri="{FF2B5EF4-FFF2-40B4-BE49-F238E27FC236}">
                <a16:creationId xmlns:a16="http://schemas.microsoft.com/office/drawing/2014/main" id="{0A9D00A4-22E5-48A8-855D-A1CA496CFACF}"/>
              </a:ext>
            </a:extLst>
          </p:cNvPr>
          <p:cNvCxnSpPr>
            <a:cxnSpLocks/>
          </p:cNvCxnSpPr>
          <p:nvPr/>
        </p:nvCxnSpPr>
        <p:spPr>
          <a:xfrm>
            <a:off x="6783121" y="5274208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>
            <a:extLst>
              <a:ext uri="{FF2B5EF4-FFF2-40B4-BE49-F238E27FC236}">
                <a16:creationId xmlns:a16="http://schemas.microsoft.com/office/drawing/2014/main" id="{6CFD71EE-7130-4A73-91A0-3FFBAB434FF4}"/>
              </a:ext>
            </a:extLst>
          </p:cNvPr>
          <p:cNvCxnSpPr>
            <a:cxnSpLocks/>
          </p:cNvCxnSpPr>
          <p:nvPr/>
        </p:nvCxnSpPr>
        <p:spPr>
          <a:xfrm>
            <a:off x="6783121" y="4840264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7" name="図 236">
            <a:extLst>
              <a:ext uri="{FF2B5EF4-FFF2-40B4-BE49-F238E27FC236}">
                <a16:creationId xmlns:a16="http://schemas.microsoft.com/office/drawing/2014/main" id="{28989A0C-7B69-4DB4-AC91-986619D11C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275725" y="3781882"/>
            <a:ext cx="1030790" cy="530291"/>
          </a:xfrm>
          <a:prstGeom prst="rect">
            <a:avLst/>
          </a:prstGeom>
        </p:spPr>
      </p:pic>
      <p:cxnSp>
        <p:nvCxnSpPr>
          <p:cNvPr id="269" name="直線コネクタ 268">
            <a:extLst>
              <a:ext uri="{FF2B5EF4-FFF2-40B4-BE49-F238E27FC236}">
                <a16:creationId xmlns:a16="http://schemas.microsoft.com/office/drawing/2014/main" id="{284D5320-0AAD-45C4-BD79-E0C233CBEA30}"/>
              </a:ext>
            </a:extLst>
          </p:cNvPr>
          <p:cNvCxnSpPr>
            <a:cxnSpLocks/>
          </p:cNvCxnSpPr>
          <p:nvPr/>
        </p:nvCxnSpPr>
        <p:spPr>
          <a:xfrm>
            <a:off x="6801121" y="4389240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D5ED5AA8-91E6-4C55-88DD-FA540CB8F059}"/>
              </a:ext>
            </a:extLst>
          </p:cNvPr>
          <p:cNvSpPr txBox="1"/>
          <p:nvPr/>
        </p:nvSpPr>
        <p:spPr>
          <a:xfrm>
            <a:off x="2705930" y="3347034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7409E510-9F49-7E4A-8889-335C11EEA1EB}"/>
              </a:ext>
            </a:extLst>
          </p:cNvPr>
          <p:cNvSpPr>
            <a:spLocks noChangeAspect="1"/>
          </p:cNvSpPr>
          <p:nvPr/>
        </p:nvSpPr>
        <p:spPr>
          <a:xfrm>
            <a:off x="4025801" y="3340505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E30201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E30201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64998A32-E72A-A94E-81EA-BE30409A80F2}"/>
              </a:ext>
            </a:extLst>
          </p:cNvPr>
          <p:cNvSpPr txBox="1"/>
          <p:nvPr/>
        </p:nvSpPr>
        <p:spPr>
          <a:xfrm>
            <a:off x="1713562" y="90580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</a:t>
            </a: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次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利用可能な動画制作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から広告出稿までのオールインワン企画！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108" name="Picture 4" descr="「ヤフーロゴ」の画像検索結果">
            <a:hlinkClick r:id="rId7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259" name="円/楕円 281">
            <a:extLst>
              <a:ext uri="{FF2B5EF4-FFF2-40B4-BE49-F238E27FC236}">
                <a16:creationId xmlns:a16="http://schemas.microsoft.com/office/drawing/2014/main" id="{B98D657C-5130-42E2-A372-BF063DD89224}"/>
              </a:ext>
            </a:extLst>
          </p:cNvPr>
          <p:cNvSpPr>
            <a:spLocks noChangeAspect="1"/>
          </p:cNvSpPr>
          <p:nvPr/>
        </p:nvSpPr>
        <p:spPr>
          <a:xfrm>
            <a:off x="7692120" y="4731045"/>
            <a:ext cx="198000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76" name="平行四辺形 275">
            <a:extLst>
              <a:ext uri="{FF2B5EF4-FFF2-40B4-BE49-F238E27FC236}">
                <a16:creationId xmlns:a16="http://schemas.microsoft.com/office/drawing/2014/main" id="{1791AA5D-E099-6B4E-A387-CE81C776E564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E30201"/>
              </a:gs>
              <a:gs pos="0">
                <a:srgbClr val="FFE6E3"/>
              </a:gs>
            </a:gsLst>
            <a:lin ang="16200000" scaled="1"/>
          </a:gradFill>
          <a:ln w="76200" cap="rnd">
            <a:gradFill>
              <a:gsLst>
                <a:gs pos="0">
                  <a:srgbClr val="E30201"/>
                </a:gs>
                <a:gs pos="100000">
                  <a:srgbClr val="FFE6E3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66AB387E-F4B1-D741-8B09-C52695BA40ED}"/>
              </a:ext>
            </a:extLst>
          </p:cNvPr>
          <p:cNvSpPr txBox="1"/>
          <p:nvPr/>
        </p:nvSpPr>
        <p:spPr>
          <a:xfrm>
            <a:off x="194517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1" name="平行四辺形 300">
            <a:extLst>
              <a:ext uri="{FF2B5EF4-FFF2-40B4-BE49-F238E27FC236}">
                <a16:creationId xmlns:a16="http://schemas.microsoft.com/office/drawing/2014/main" id="{E34C82A2-0209-A34F-95AB-D6F553709AE8}"/>
              </a:ext>
            </a:extLst>
          </p:cNvPr>
          <p:cNvSpPr/>
          <p:nvPr/>
        </p:nvSpPr>
        <p:spPr>
          <a:xfrm>
            <a:off x="177693" y="288721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E30201"/>
              </a:gs>
              <a:gs pos="0">
                <a:srgbClr val="FFE6E3"/>
              </a:gs>
            </a:gsLst>
            <a:lin ang="16200000" scaled="1"/>
          </a:gradFill>
          <a:ln w="76200" cap="rnd">
            <a:gradFill>
              <a:gsLst>
                <a:gs pos="0">
                  <a:srgbClr val="E30201"/>
                </a:gs>
                <a:gs pos="100000">
                  <a:srgbClr val="FFE6E3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603153F0-6F04-274A-B288-A5409C3DC94A}"/>
              </a:ext>
            </a:extLst>
          </p:cNvPr>
          <p:cNvSpPr txBox="1"/>
          <p:nvPr/>
        </p:nvSpPr>
        <p:spPr>
          <a:xfrm>
            <a:off x="194517" y="2770467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88C17635-8F71-CB48-B969-BA6445D2FBF1}"/>
              </a:ext>
            </a:extLst>
          </p:cNvPr>
          <p:cNvCxnSpPr>
            <a:cxnSpLocks/>
          </p:cNvCxnSpPr>
          <p:nvPr/>
        </p:nvCxnSpPr>
        <p:spPr>
          <a:xfrm>
            <a:off x="4419747" y="5274208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B6C7C7AC-0345-1D4E-AFBD-9091340C8442}"/>
              </a:ext>
            </a:extLst>
          </p:cNvPr>
          <p:cNvCxnSpPr>
            <a:cxnSpLocks/>
          </p:cNvCxnSpPr>
          <p:nvPr/>
        </p:nvCxnSpPr>
        <p:spPr>
          <a:xfrm>
            <a:off x="4419747" y="4840264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線コネクタ 324">
            <a:extLst>
              <a:ext uri="{FF2B5EF4-FFF2-40B4-BE49-F238E27FC236}">
                <a16:creationId xmlns:a16="http://schemas.microsoft.com/office/drawing/2014/main" id="{08198941-727F-9C42-BAD4-E787D0B1AB32}"/>
              </a:ext>
            </a:extLst>
          </p:cNvPr>
          <p:cNvCxnSpPr>
            <a:cxnSpLocks/>
          </p:cNvCxnSpPr>
          <p:nvPr/>
        </p:nvCxnSpPr>
        <p:spPr>
          <a:xfrm>
            <a:off x="4437747" y="4389240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線コネクタ 326">
            <a:extLst>
              <a:ext uri="{FF2B5EF4-FFF2-40B4-BE49-F238E27FC236}">
                <a16:creationId xmlns:a16="http://schemas.microsoft.com/office/drawing/2014/main" id="{57B5A2D3-2EE6-A442-845B-7EBA3708FEA8}"/>
              </a:ext>
            </a:extLst>
          </p:cNvPr>
          <p:cNvCxnSpPr>
            <a:cxnSpLocks/>
          </p:cNvCxnSpPr>
          <p:nvPr/>
        </p:nvCxnSpPr>
        <p:spPr>
          <a:xfrm>
            <a:off x="2028241" y="5274208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直線コネクタ 327">
            <a:extLst>
              <a:ext uri="{FF2B5EF4-FFF2-40B4-BE49-F238E27FC236}">
                <a16:creationId xmlns:a16="http://schemas.microsoft.com/office/drawing/2014/main" id="{8C5F0751-E6C5-344C-97F1-70C833CCC339}"/>
              </a:ext>
            </a:extLst>
          </p:cNvPr>
          <p:cNvCxnSpPr>
            <a:cxnSpLocks/>
          </p:cNvCxnSpPr>
          <p:nvPr/>
        </p:nvCxnSpPr>
        <p:spPr>
          <a:xfrm>
            <a:off x="2028241" y="4840264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直線コネクタ 328">
            <a:extLst>
              <a:ext uri="{FF2B5EF4-FFF2-40B4-BE49-F238E27FC236}">
                <a16:creationId xmlns:a16="http://schemas.microsoft.com/office/drawing/2014/main" id="{B046757B-8476-6A4E-AFB1-ADCC17085153}"/>
              </a:ext>
            </a:extLst>
          </p:cNvPr>
          <p:cNvCxnSpPr>
            <a:cxnSpLocks/>
          </p:cNvCxnSpPr>
          <p:nvPr/>
        </p:nvCxnSpPr>
        <p:spPr>
          <a:xfrm>
            <a:off x="2046241" y="4389240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円/楕円 279">
            <a:extLst>
              <a:ext uri="{FF2B5EF4-FFF2-40B4-BE49-F238E27FC236}">
                <a16:creationId xmlns:a16="http://schemas.microsoft.com/office/drawing/2014/main" id="{A982365A-AA02-432F-B42E-7DB935BF10A8}"/>
              </a:ext>
            </a:extLst>
          </p:cNvPr>
          <p:cNvSpPr>
            <a:spLocks noChangeAspect="1"/>
          </p:cNvSpPr>
          <p:nvPr/>
        </p:nvSpPr>
        <p:spPr>
          <a:xfrm>
            <a:off x="2910859" y="4731045"/>
            <a:ext cx="198000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26" name="円/楕円 281">
            <a:extLst>
              <a:ext uri="{FF2B5EF4-FFF2-40B4-BE49-F238E27FC236}">
                <a16:creationId xmlns:a16="http://schemas.microsoft.com/office/drawing/2014/main" id="{3514264D-59E3-3B49-8E6C-1217C8451851}"/>
              </a:ext>
            </a:extLst>
          </p:cNvPr>
          <p:cNvSpPr>
            <a:spLocks noChangeAspect="1"/>
          </p:cNvSpPr>
          <p:nvPr/>
        </p:nvSpPr>
        <p:spPr>
          <a:xfrm>
            <a:off x="5317680" y="4731045"/>
            <a:ext cx="198000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58" name="円/楕円 140">
            <a:extLst>
              <a:ext uri="{FF2B5EF4-FFF2-40B4-BE49-F238E27FC236}">
                <a16:creationId xmlns:a16="http://schemas.microsoft.com/office/drawing/2014/main" id="{E08ABE7A-6AF8-46D4-8F6B-B4B6078AB7B7}"/>
              </a:ext>
            </a:extLst>
          </p:cNvPr>
          <p:cNvSpPr>
            <a:spLocks noChangeAspect="1"/>
          </p:cNvSpPr>
          <p:nvPr/>
        </p:nvSpPr>
        <p:spPr>
          <a:xfrm>
            <a:off x="6398212" y="3340505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E30201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8D0B553D-4A85-433A-A27D-2E67EA0A2E39}"/>
              </a:ext>
            </a:extLst>
          </p:cNvPr>
          <p:cNvSpPr/>
          <p:nvPr/>
        </p:nvSpPr>
        <p:spPr>
          <a:xfrm>
            <a:off x="3348658" y="486828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50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万プラン</a:t>
            </a:r>
            <a:endParaRPr lang="en-US" altLang="ja-JP" b="1" spc="3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36859CD0-DAAF-4C26-BA9B-3372F05D8F4D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75" name="直線コネクタ 174">
            <a:extLst>
              <a:ext uri="{FF2B5EF4-FFF2-40B4-BE49-F238E27FC236}">
                <a16:creationId xmlns:a16="http://schemas.microsoft.com/office/drawing/2014/main" id="{224C827F-477E-425E-8A7A-1A62D9A2C6EE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>
            <a:extLst>
              <a:ext uri="{FF2B5EF4-FFF2-40B4-BE49-F238E27FC236}">
                <a16:creationId xmlns:a16="http://schemas.microsoft.com/office/drawing/2014/main" id="{2AE40767-6233-452F-9F5F-9C394058FB58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7" name="図 176">
            <a:extLst>
              <a:ext uri="{FF2B5EF4-FFF2-40B4-BE49-F238E27FC236}">
                <a16:creationId xmlns:a16="http://schemas.microsoft.com/office/drawing/2014/main" id="{489C2D7A-A334-473C-8B9A-8679E69E603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0D9431C1-8FA1-B6A1-D223-2230725480BF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131" name="角丸四角形 204">
              <a:extLst>
                <a:ext uri="{FF2B5EF4-FFF2-40B4-BE49-F238E27FC236}">
                  <a16:creationId xmlns:a16="http://schemas.microsoft.com/office/drawing/2014/main" id="{E904876C-803F-4430-9C27-F6D0F841C5FB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二</a:t>
              </a: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146" name="角丸四角形 204">
              <a:extLst>
                <a:ext uri="{FF2B5EF4-FFF2-40B4-BE49-F238E27FC236}">
                  <a16:creationId xmlns:a16="http://schemas.microsoft.com/office/drawing/2014/main" id="{7C46474D-A8C6-4501-8B6B-10CB212AADD7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48" name="角丸四角形 204">
              <a:extLst>
                <a:ext uri="{FF2B5EF4-FFF2-40B4-BE49-F238E27FC236}">
                  <a16:creationId xmlns:a16="http://schemas.microsoft.com/office/drawing/2014/main" id="{973DE772-1DF3-4A77-9D51-43EDB552CB3B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50" name="角丸四角形 204">
              <a:extLst>
                <a:ext uri="{FF2B5EF4-FFF2-40B4-BE49-F238E27FC236}">
                  <a16:creationId xmlns:a16="http://schemas.microsoft.com/office/drawing/2014/main" id="{FBCAF4E3-3932-4AB9-B1F6-9FB9058F2BF4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167" name="角丸四角形 204">
              <a:extLst>
                <a:ext uri="{FF2B5EF4-FFF2-40B4-BE49-F238E27FC236}">
                  <a16:creationId xmlns:a16="http://schemas.microsoft.com/office/drawing/2014/main" id="{777F1E73-D7FD-4E52-8F6E-B75CED60F799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168" name="角丸四角形 204">
              <a:extLst>
                <a:ext uri="{FF2B5EF4-FFF2-40B4-BE49-F238E27FC236}">
                  <a16:creationId xmlns:a16="http://schemas.microsoft.com/office/drawing/2014/main" id="{01295DB7-D81E-4745-A3CA-4624E5AA838E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69" name="角丸四角形 204">
              <a:extLst>
                <a:ext uri="{FF2B5EF4-FFF2-40B4-BE49-F238E27FC236}">
                  <a16:creationId xmlns:a16="http://schemas.microsoft.com/office/drawing/2014/main" id="{7DD340B3-68CD-414F-88C8-9318D99C38C6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70" name="角丸四角形 204">
              <a:extLst>
                <a:ext uri="{FF2B5EF4-FFF2-40B4-BE49-F238E27FC236}">
                  <a16:creationId xmlns:a16="http://schemas.microsoft.com/office/drawing/2014/main" id="{11C8DBEE-5E77-48ED-9E19-2CA5B6C60342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71" name="角丸四角形 204">
              <a:extLst>
                <a:ext uri="{FF2B5EF4-FFF2-40B4-BE49-F238E27FC236}">
                  <a16:creationId xmlns:a16="http://schemas.microsoft.com/office/drawing/2014/main" id="{87B0E021-C982-41B5-8D87-C7D005288B06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172" name="直線コネクタ 171">
              <a:extLst>
                <a:ext uri="{FF2B5EF4-FFF2-40B4-BE49-F238E27FC236}">
                  <a16:creationId xmlns:a16="http://schemas.microsoft.com/office/drawing/2014/main" id="{6D776B51-9D23-4BB3-BE84-2BB8F224A0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コネクタ 173">
              <a:extLst>
                <a:ext uri="{FF2B5EF4-FFF2-40B4-BE49-F238E27FC236}">
                  <a16:creationId xmlns:a16="http://schemas.microsoft.com/office/drawing/2014/main" id="{D63E6248-B219-4EA4-B47E-F457936197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コネクタ 178">
              <a:extLst>
                <a:ext uri="{FF2B5EF4-FFF2-40B4-BE49-F238E27FC236}">
                  <a16:creationId xmlns:a16="http://schemas.microsoft.com/office/drawing/2014/main" id="{C14F259E-17E3-4AE2-B5A5-53957FC81D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6678" y="2233773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10084F24-95B4-4E91-83E1-5F64652DEC83}"/>
              </a:ext>
            </a:extLst>
          </p:cNvPr>
          <p:cNvSpPr txBox="1"/>
          <p:nvPr/>
        </p:nvSpPr>
        <p:spPr>
          <a:xfrm>
            <a:off x="936076" y="296673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 ブランドパネル（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予約型）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6000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デバイス</a:t>
            </a:r>
            <a:r>
              <a:rPr lang="en-US" altLang="ja-JP" sz="1400" b="1" spc="50" dirty="0">
                <a:solidFill>
                  <a:srgbClr val="F60001"/>
                </a:solidFill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6000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エリア</a:t>
            </a:r>
            <a:r>
              <a:rPr lang="en-US" altLang="ja-JP" sz="1400" b="1" spc="50" dirty="0">
                <a:solidFill>
                  <a:srgbClr val="F60001"/>
                </a:solidFill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6000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期間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選択し掲載</a:t>
            </a:r>
          </a:p>
        </p:txBody>
      </p:sp>
      <p:cxnSp>
        <p:nvCxnSpPr>
          <p:cNvPr id="215" name="直線コネクタ 214">
            <a:extLst>
              <a:ext uri="{FF2B5EF4-FFF2-40B4-BE49-F238E27FC236}">
                <a16:creationId xmlns:a16="http://schemas.microsoft.com/office/drawing/2014/main" id="{3CCF8C90-3B91-4008-9942-04F02F219D32}"/>
              </a:ext>
            </a:extLst>
          </p:cNvPr>
          <p:cNvCxnSpPr>
            <a:cxnSpLocks/>
          </p:cNvCxnSpPr>
          <p:nvPr/>
        </p:nvCxnSpPr>
        <p:spPr>
          <a:xfrm flipV="1">
            <a:off x="361585" y="5869363"/>
            <a:ext cx="9293209" cy="7144"/>
          </a:xfrm>
          <a:prstGeom prst="line">
            <a:avLst/>
          </a:prstGeom>
          <a:ln>
            <a:solidFill>
              <a:srgbClr val="E30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角丸四角形 204">
            <a:extLst>
              <a:ext uri="{FF2B5EF4-FFF2-40B4-BE49-F238E27FC236}">
                <a16:creationId xmlns:a16="http://schemas.microsoft.com/office/drawing/2014/main" id="{CBCB5AA0-1276-4EE7-89B8-2703ADCF1E00}"/>
              </a:ext>
            </a:extLst>
          </p:cNvPr>
          <p:cNvSpPr/>
          <p:nvPr/>
        </p:nvSpPr>
        <p:spPr>
          <a:xfrm>
            <a:off x="5117126" y="5851726"/>
            <a:ext cx="4187233" cy="906345"/>
          </a:xfrm>
          <a:prstGeom prst="roundRect">
            <a:avLst>
              <a:gd name="adj" fmla="val 14697"/>
            </a:avLst>
          </a:prstGeom>
          <a:solidFill>
            <a:srgbClr val="E30201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C9DED06A-21B3-45BE-9EC9-1C3EB64222D0}"/>
              </a:ext>
            </a:extLst>
          </p:cNvPr>
          <p:cNvSpPr txBox="1"/>
          <p:nvPr/>
        </p:nvSpPr>
        <p:spPr>
          <a:xfrm>
            <a:off x="5115383" y="6161137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22" name="台形 221">
            <a:extLst>
              <a:ext uri="{FF2B5EF4-FFF2-40B4-BE49-F238E27FC236}">
                <a16:creationId xmlns:a16="http://schemas.microsoft.com/office/drawing/2014/main" id="{A3A5C25F-9595-43B8-AB42-994A6C498CD3}"/>
              </a:ext>
            </a:extLst>
          </p:cNvPr>
          <p:cNvSpPr/>
          <p:nvPr/>
        </p:nvSpPr>
        <p:spPr>
          <a:xfrm rot="10800000">
            <a:off x="5296483" y="5817134"/>
            <a:ext cx="2136484" cy="32022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E3020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6" name="正方形/長方形 225">
            <a:extLst>
              <a:ext uri="{FF2B5EF4-FFF2-40B4-BE49-F238E27FC236}">
                <a16:creationId xmlns:a16="http://schemas.microsoft.com/office/drawing/2014/main" id="{2EA89E03-3BCF-4A82-AEAA-3B049265E6FC}"/>
              </a:ext>
            </a:extLst>
          </p:cNvPr>
          <p:cNvSpPr/>
          <p:nvPr/>
        </p:nvSpPr>
        <p:spPr>
          <a:xfrm>
            <a:off x="5153537" y="5826218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E30201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29" name="正方形/長方形 228">
            <a:extLst>
              <a:ext uri="{FF2B5EF4-FFF2-40B4-BE49-F238E27FC236}">
                <a16:creationId xmlns:a16="http://schemas.microsoft.com/office/drawing/2014/main" id="{26165F23-C437-40CA-916F-46B3CCEA2ABA}"/>
              </a:ext>
            </a:extLst>
          </p:cNvPr>
          <p:cNvSpPr/>
          <p:nvPr/>
        </p:nvSpPr>
        <p:spPr>
          <a:xfrm>
            <a:off x="7718811" y="6333143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3" name="平行四辺形 232">
            <a:extLst>
              <a:ext uri="{FF2B5EF4-FFF2-40B4-BE49-F238E27FC236}">
                <a16:creationId xmlns:a16="http://schemas.microsoft.com/office/drawing/2014/main" id="{F68C1219-308B-4CAF-88BC-87F01A0E5903}"/>
              </a:ext>
            </a:extLst>
          </p:cNvPr>
          <p:cNvSpPr/>
          <p:nvPr/>
        </p:nvSpPr>
        <p:spPr>
          <a:xfrm>
            <a:off x="160869" y="585017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E30201"/>
              </a:gs>
              <a:gs pos="0">
                <a:srgbClr val="FFE6E3"/>
              </a:gs>
            </a:gsLst>
            <a:lin ang="16200000" scaled="1"/>
          </a:gradFill>
          <a:ln w="76200" cap="rnd">
            <a:gradFill>
              <a:gsLst>
                <a:gs pos="0">
                  <a:srgbClr val="E30201"/>
                </a:gs>
                <a:gs pos="100000">
                  <a:srgbClr val="FFE6E3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07B616AE-D687-487E-BEF1-3392E40635FB}"/>
              </a:ext>
            </a:extLst>
          </p:cNvPr>
          <p:cNvSpPr txBox="1"/>
          <p:nvPr/>
        </p:nvSpPr>
        <p:spPr>
          <a:xfrm>
            <a:off x="177693" y="5734275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C70FC539-10BA-410A-9EEB-365AD52A1E2A}"/>
              </a:ext>
            </a:extLst>
          </p:cNvPr>
          <p:cNvSpPr txBox="1"/>
          <p:nvPr/>
        </p:nvSpPr>
        <p:spPr>
          <a:xfrm>
            <a:off x="967805" y="5911598"/>
            <a:ext cx="223009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04BB4E27-63BE-6D60-733B-06D65E533B8F}"/>
              </a:ext>
            </a:extLst>
          </p:cNvPr>
          <p:cNvGrpSpPr/>
          <p:nvPr/>
        </p:nvGrpSpPr>
        <p:grpSpPr>
          <a:xfrm>
            <a:off x="859805" y="4389203"/>
            <a:ext cx="1203245" cy="896726"/>
            <a:chOff x="859805" y="4266901"/>
            <a:chExt cx="1203245" cy="1080000"/>
          </a:xfrm>
        </p:grpSpPr>
        <p:sp>
          <p:nvSpPr>
            <p:cNvPr id="275" name="ホームベース 136">
              <a:extLst>
                <a:ext uri="{FF2B5EF4-FFF2-40B4-BE49-F238E27FC236}">
                  <a16:creationId xmlns:a16="http://schemas.microsoft.com/office/drawing/2014/main" id="{4E364C9C-61D2-453C-87DC-BEA9419D5477}"/>
                </a:ext>
              </a:extLst>
            </p:cNvPr>
            <p:cNvSpPr/>
            <p:nvPr/>
          </p:nvSpPr>
          <p:spPr>
            <a:xfrm>
              <a:off x="947050" y="427322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77" name="ホームベース 141">
              <a:extLst>
                <a:ext uri="{FF2B5EF4-FFF2-40B4-BE49-F238E27FC236}">
                  <a16:creationId xmlns:a16="http://schemas.microsoft.com/office/drawing/2014/main" id="{18C4052A-D495-4111-A06F-A0DB9364F1C6}"/>
                </a:ext>
              </a:extLst>
            </p:cNvPr>
            <p:cNvSpPr/>
            <p:nvPr/>
          </p:nvSpPr>
          <p:spPr>
            <a:xfrm>
              <a:off x="947050" y="4805595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78" name="片側の 2 つの角を丸めた四角形 131">
              <a:extLst>
                <a:ext uri="{FF2B5EF4-FFF2-40B4-BE49-F238E27FC236}">
                  <a16:creationId xmlns:a16="http://schemas.microsoft.com/office/drawing/2014/main" id="{54591670-4B1A-4A99-826D-CBEFCB1F39E6}"/>
                </a:ext>
              </a:extLst>
            </p:cNvPr>
            <p:cNvSpPr/>
            <p:nvPr/>
          </p:nvSpPr>
          <p:spPr>
            <a:xfrm rot="16200000">
              <a:off x="427805" y="4698901"/>
              <a:ext cx="1080000" cy="216000"/>
            </a:xfrm>
            <a:prstGeom prst="round2SameRect">
              <a:avLst>
                <a:gd name="adj1" fmla="val 32569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79" name="ホームベース 142">
            <a:extLst>
              <a:ext uri="{FF2B5EF4-FFF2-40B4-BE49-F238E27FC236}">
                <a16:creationId xmlns:a16="http://schemas.microsoft.com/office/drawing/2014/main" id="{E2B8C00E-BB6F-41E6-88DF-F923ED479132}"/>
              </a:ext>
            </a:extLst>
          </p:cNvPr>
          <p:cNvSpPr/>
          <p:nvPr/>
        </p:nvSpPr>
        <p:spPr>
          <a:xfrm>
            <a:off x="990948" y="5350918"/>
            <a:ext cx="1070891" cy="263870"/>
          </a:xfrm>
          <a:prstGeom prst="homePlate">
            <a:avLst>
              <a:gd name="adj" fmla="val 35918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0" name="片側の 2 つの角を丸めた四角形 123">
            <a:extLst>
              <a:ext uri="{FF2B5EF4-FFF2-40B4-BE49-F238E27FC236}">
                <a16:creationId xmlns:a16="http://schemas.microsoft.com/office/drawing/2014/main" id="{AC4D07A9-CCEF-4E79-AB2E-85DB66ACF518}"/>
              </a:ext>
            </a:extLst>
          </p:cNvPr>
          <p:cNvSpPr/>
          <p:nvPr/>
        </p:nvSpPr>
        <p:spPr>
          <a:xfrm rot="16200000">
            <a:off x="847297" y="5368411"/>
            <a:ext cx="256410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1" name="テキスト ボックス 280">
            <a:extLst>
              <a:ext uri="{FF2B5EF4-FFF2-40B4-BE49-F238E27FC236}">
                <a16:creationId xmlns:a16="http://schemas.microsoft.com/office/drawing/2014/main" id="{68EEC4C5-D35F-4884-890C-14E38BA84D5E}"/>
              </a:ext>
            </a:extLst>
          </p:cNvPr>
          <p:cNvSpPr txBox="1"/>
          <p:nvPr/>
        </p:nvSpPr>
        <p:spPr>
          <a:xfrm>
            <a:off x="909597" y="5391626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kumimoji="0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2" name="テキスト ボックス 281">
            <a:extLst>
              <a:ext uri="{FF2B5EF4-FFF2-40B4-BE49-F238E27FC236}">
                <a16:creationId xmlns:a16="http://schemas.microsoft.com/office/drawing/2014/main" id="{1CFA8468-9AC3-48C4-BAC4-F7AB116864E7}"/>
              </a:ext>
            </a:extLst>
          </p:cNvPr>
          <p:cNvSpPr txBox="1"/>
          <p:nvPr/>
        </p:nvSpPr>
        <p:spPr>
          <a:xfrm>
            <a:off x="1032957" y="4381502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都道府県</a:t>
            </a: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指定</a:t>
            </a: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の場合　</a:t>
            </a:r>
            <a:endParaRPr kumimoji="1" lang="en-US" altLang="ja-JP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84" name="円/楕円 162">
            <a:extLst>
              <a:ext uri="{FF2B5EF4-FFF2-40B4-BE49-F238E27FC236}">
                <a16:creationId xmlns:a16="http://schemas.microsoft.com/office/drawing/2014/main" id="{149A3A41-E5D6-4D58-902F-18DF8A4E34E2}"/>
              </a:ext>
            </a:extLst>
          </p:cNvPr>
          <p:cNvSpPr>
            <a:spLocks noChangeAspect="1"/>
          </p:cNvSpPr>
          <p:nvPr/>
        </p:nvSpPr>
        <p:spPr>
          <a:xfrm>
            <a:off x="1382433" y="4739015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85" name="テキスト ボックス 284">
            <a:extLst>
              <a:ext uri="{FF2B5EF4-FFF2-40B4-BE49-F238E27FC236}">
                <a16:creationId xmlns:a16="http://schemas.microsoft.com/office/drawing/2014/main" id="{C40A9E51-6968-46FA-80AB-B99ADBD3B5D5}"/>
              </a:ext>
            </a:extLst>
          </p:cNvPr>
          <p:cNvSpPr txBox="1"/>
          <p:nvPr/>
        </p:nvSpPr>
        <p:spPr>
          <a:xfrm>
            <a:off x="1030565" y="4893471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市区郡指定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の場合</a:t>
            </a:r>
            <a:endParaRPr kumimoji="1" lang="en-US" altLang="ja-JP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86" name="テキスト ボックス 285">
            <a:extLst>
              <a:ext uri="{FF2B5EF4-FFF2-40B4-BE49-F238E27FC236}">
                <a16:creationId xmlns:a16="http://schemas.microsoft.com/office/drawing/2014/main" id="{F648AF3D-56BA-4D6B-8ADE-5AB0320734E9}"/>
              </a:ext>
            </a:extLst>
          </p:cNvPr>
          <p:cNvSpPr txBox="1"/>
          <p:nvPr/>
        </p:nvSpPr>
        <p:spPr>
          <a:xfrm>
            <a:off x="815437" y="4425112"/>
            <a:ext cx="292388" cy="797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掲載エリア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</a:t>
            </a: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指定</a:t>
            </a:r>
            <a:endParaRPr kumimoji="0" lang="en-US" altLang="ja-JP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7" name="ホームベース 142">
            <a:extLst>
              <a:ext uri="{FF2B5EF4-FFF2-40B4-BE49-F238E27FC236}">
                <a16:creationId xmlns:a16="http://schemas.microsoft.com/office/drawing/2014/main" id="{CC9B172F-A8CE-4781-B3A3-E8DFC28AD36F}"/>
              </a:ext>
            </a:extLst>
          </p:cNvPr>
          <p:cNvSpPr/>
          <p:nvPr/>
        </p:nvSpPr>
        <p:spPr>
          <a:xfrm>
            <a:off x="939665" y="3854234"/>
            <a:ext cx="1114790" cy="41620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8" name="片側の 2 つの角を丸めた四角形 123">
            <a:extLst>
              <a:ext uri="{FF2B5EF4-FFF2-40B4-BE49-F238E27FC236}">
                <a16:creationId xmlns:a16="http://schemas.microsoft.com/office/drawing/2014/main" id="{B1F94D71-2336-434F-9265-87BF5D86F636}"/>
              </a:ext>
            </a:extLst>
          </p:cNvPr>
          <p:cNvSpPr/>
          <p:nvPr/>
        </p:nvSpPr>
        <p:spPr>
          <a:xfrm rot="16200000">
            <a:off x="773285" y="3948892"/>
            <a:ext cx="404436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9" name="テキスト ボックス 288">
            <a:extLst>
              <a:ext uri="{FF2B5EF4-FFF2-40B4-BE49-F238E27FC236}">
                <a16:creationId xmlns:a16="http://schemas.microsoft.com/office/drawing/2014/main" id="{2DA3DEB7-8246-44F5-84E8-18BAE87E5E78}"/>
              </a:ext>
            </a:extLst>
          </p:cNvPr>
          <p:cNvSpPr txBox="1"/>
          <p:nvPr/>
        </p:nvSpPr>
        <p:spPr>
          <a:xfrm>
            <a:off x="902212" y="3966119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kumimoji="0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0" name="正方形/長方形 289">
            <a:extLst>
              <a:ext uri="{FF2B5EF4-FFF2-40B4-BE49-F238E27FC236}">
                <a16:creationId xmlns:a16="http://schemas.microsoft.com/office/drawing/2014/main" id="{95142D3D-9914-41BF-AF84-0B59401636FB}"/>
              </a:ext>
            </a:extLst>
          </p:cNvPr>
          <p:cNvSpPr/>
          <p:nvPr/>
        </p:nvSpPr>
        <p:spPr>
          <a:xfrm>
            <a:off x="1537543" y="4614884"/>
            <a:ext cx="701861" cy="180425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291" name="正方形/長方形 290">
            <a:extLst>
              <a:ext uri="{FF2B5EF4-FFF2-40B4-BE49-F238E27FC236}">
                <a16:creationId xmlns:a16="http://schemas.microsoft.com/office/drawing/2014/main" id="{0D58AE2C-C858-43D4-8F98-3B9B4AE85C7E}"/>
              </a:ext>
            </a:extLst>
          </p:cNvPr>
          <p:cNvSpPr/>
          <p:nvPr/>
        </p:nvSpPr>
        <p:spPr>
          <a:xfrm>
            <a:off x="1532973" y="5094657"/>
            <a:ext cx="701861" cy="180425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BCDA309-819E-B0BF-D57F-033CBC8A4FAF}"/>
              </a:ext>
            </a:extLst>
          </p:cNvPr>
          <p:cNvGrpSpPr/>
          <p:nvPr/>
        </p:nvGrpSpPr>
        <p:grpSpPr>
          <a:xfrm>
            <a:off x="3065135" y="5326317"/>
            <a:ext cx="4718493" cy="316514"/>
            <a:chOff x="2510658" y="5374957"/>
            <a:chExt cx="4718493" cy="316514"/>
          </a:xfrm>
        </p:grpSpPr>
        <p:sp>
          <p:nvSpPr>
            <p:cNvPr id="212" name="Text Box 11">
              <a:extLst>
                <a:ext uri="{FF2B5EF4-FFF2-40B4-BE49-F238E27FC236}">
                  <a16:creationId xmlns:a16="http://schemas.microsoft.com/office/drawing/2014/main" id="{353C6B1C-29C3-4D15-98C2-0A37970E1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0797" y="5585288"/>
              <a:ext cx="2098214" cy="10618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3972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14300">
                      <a:srgbClr val="FFE6E3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※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14300">
                      <a:srgbClr val="FFE6E3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掲載回数は設定期間で按分されるイメージです。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14300">
                    <a:srgbClr val="FFE6E3"/>
                  </a:glo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92" name="Text Box 11">
              <a:extLst>
                <a:ext uri="{FF2B5EF4-FFF2-40B4-BE49-F238E27FC236}">
                  <a16:creationId xmlns:a16="http://schemas.microsoft.com/office/drawing/2014/main" id="{3D02449E-3066-4E68-8C4C-EF46FA4BB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0658" y="5374957"/>
              <a:ext cx="4718493" cy="2123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3972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srgbClr val="FFE6E3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平日開始の</a:t>
              </a:r>
              <a:r>
                <a:rPr kumimoji="0" lang="en-US" altLang="ja-JP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srgbClr val="FFE6E3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5</a:t>
              </a:r>
              <a:r>
                <a:rPr kumimoji="0" lang="ja-JP" altLang="en-US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srgbClr val="FFE6E3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日</a:t>
              </a:r>
              <a:r>
                <a:rPr kumimoji="0" lang="en-US" altLang="ja-JP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srgbClr val="FFE6E3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〜</a:t>
              </a:r>
              <a:r>
                <a:rPr kumimoji="0" lang="en-US" altLang="ja-JP" sz="1200" b="1" i="0" u="none" strike="noStrike" kern="1200" cap="none" spc="300" normalizeH="0" baseline="0" noProof="0" dirty="0">
                  <a:ln w="0">
                    <a:noFill/>
                  </a:ln>
                  <a:solidFill>
                    <a:srgbClr val="FF0000"/>
                  </a:solidFill>
                  <a:effectLst>
                    <a:glow rad="228600">
                      <a:srgbClr val="FFE6E3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1</a:t>
              </a:r>
              <a:r>
                <a:rPr kumimoji="0" lang="ja-JP" altLang="en-US" sz="1200" b="1" i="0" u="none" strike="noStrike" kern="1200" cap="none" spc="300" normalizeH="0" baseline="0" noProof="0" dirty="0">
                  <a:ln w="0">
                    <a:noFill/>
                  </a:ln>
                  <a:solidFill>
                    <a:srgbClr val="FF0000"/>
                  </a:solidFill>
                  <a:effectLst>
                    <a:glow rad="228600">
                      <a:srgbClr val="FFE6E3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ヶ月間</a:t>
              </a:r>
              <a:r>
                <a:rPr kumimoji="0" lang="ja-JP" altLang="en-US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srgbClr val="FFE6E3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で自由設定　</a:t>
              </a:r>
              <a:endParaRPr kumimoji="0" lang="en-US" altLang="ja-JP" sz="1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E6E3"/>
                  </a:glo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394F3A6-30B0-CBDC-FEF7-2DF712BC7DBA}"/>
              </a:ext>
            </a:extLst>
          </p:cNvPr>
          <p:cNvGrpSpPr/>
          <p:nvPr/>
        </p:nvGrpSpPr>
        <p:grpSpPr>
          <a:xfrm>
            <a:off x="8546144" y="5622722"/>
            <a:ext cx="1176847" cy="1074614"/>
            <a:chOff x="-2403128" y="3714564"/>
            <a:chExt cx="1337032" cy="1220883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5CA9FCFB-343A-8E7D-DD1E-E5F17DFBED0D}"/>
                </a:ext>
              </a:extLst>
            </p:cNvPr>
            <p:cNvGrpSpPr/>
            <p:nvPr/>
          </p:nvGrpSpPr>
          <p:grpSpPr>
            <a:xfrm>
              <a:off x="-2403128" y="3714564"/>
              <a:ext cx="1337032" cy="1220883"/>
              <a:chOff x="-2688372" y="4115065"/>
              <a:chExt cx="1223198" cy="1116938"/>
            </a:xfrm>
            <a:solidFill>
              <a:schemeClr val="bg1"/>
            </a:solidFill>
          </p:grpSpPr>
          <p:sp>
            <p:nvSpPr>
              <p:cNvPr id="9" name="三角形 48">
                <a:extLst>
                  <a:ext uri="{FF2B5EF4-FFF2-40B4-BE49-F238E27FC236}">
                    <a16:creationId xmlns:a16="http://schemas.microsoft.com/office/drawing/2014/main" id="{31235E76-5E91-7E7C-5015-8C80AA8AFB4C}"/>
                  </a:ext>
                </a:extLst>
              </p:cNvPr>
              <p:cNvSpPr/>
              <p:nvPr/>
            </p:nvSpPr>
            <p:spPr>
              <a:xfrm rot="15335352">
                <a:off x="-2732839" y="4738793"/>
                <a:ext cx="212204" cy="12326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" name="円/楕円 47">
                <a:extLst>
                  <a:ext uri="{FF2B5EF4-FFF2-40B4-BE49-F238E27FC236}">
                    <a16:creationId xmlns:a16="http://schemas.microsoft.com/office/drawing/2014/main" id="{FAA17AAA-ABAA-290E-9ECB-24DD14AB42B5}"/>
                  </a:ext>
                </a:extLst>
              </p:cNvPr>
              <p:cNvSpPr/>
              <p:nvPr/>
            </p:nvSpPr>
            <p:spPr>
              <a:xfrm rot="210102">
                <a:off x="-2593605" y="4115065"/>
                <a:ext cx="1128431" cy="1116938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6" name="三角形 48">
              <a:extLst>
                <a:ext uri="{FF2B5EF4-FFF2-40B4-BE49-F238E27FC236}">
                  <a16:creationId xmlns:a16="http://schemas.microsoft.com/office/drawing/2014/main" id="{5FC47724-7AC6-6208-DF12-DB0AB127B2F8}"/>
                </a:ext>
              </a:extLst>
            </p:cNvPr>
            <p:cNvSpPr/>
            <p:nvPr/>
          </p:nvSpPr>
          <p:spPr>
            <a:xfrm rot="15335352">
              <a:off x="-2386651" y="4387949"/>
              <a:ext cx="212204" cy="123269"/>
            </a:xfrm>
            <a:prstGeom prst="triangle">
              <a:avLst/>
            </a:prstGeom>
            <a:solidFill>
              <a:srgbClr val="FCF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円/楕円 47">
              <a:extLst>
                <a:ext uri="{FF2B5EF4-FFF2-40B4-BE49-F238E27FC236}">
                  <a16:creationId xmlns:a16="http://schemas.microsoft.com/office/drawing/2014/main" id="{1EB3E941-93D8-FA74-2888-FFAD23C04CC6}"/>
                </a:ext>
              </a:extLst>
            </p:cNvPr>
            <p:cNvSpPr/>
            <p:nvPr/>
          </p:nvSpPr>
          <p:spPr>
            <a:xfrm rot="210102">
              <a:off x="-2247417" y="3764221"/>
              <a:ext cx="1128431" cy="111693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CF1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CF0FCA-DC6E-D68D-997F-EE7B18B0763E}"/>
              </a:ext>
            </a:extLst>
          </p:cNvPr>
          <p:cNvSpPr txBox="1"/>
          <p:nvPr/>
        </p:nvSpPr>
        <p:spPr>
          <a:xfrm>
            <a:off x="8601467" y="5717435"/>
            <a:ext cx="1117767" cy="532453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都道府県単位の</a:t>
            </a:r>
            <a:endParaRPr lang="en-US" altLang="ja-JP" sz="600" b="1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エリア指</a:t>
            </a:r>
            <a:r>
              <a:rPr lang="ja-JP" altLang="en-US" sz="600" b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定時は</a:t>
            </a:r>
            <a:endParaRPr lang="en-US" altLang="ja-JP" sz="600" b="1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性別</a:t>
            </a:r>
            <a:r>
              <a:rPr kumimoji="0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・年齢</a:t>
            </a:r>
            <a:r>
              <a:rPr lang="ja-JP" altLang="en-US" sz="800" b="1">
                <a:solidFill>
                  <a:srgbClr val="E301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・属性</a:t>
            </a:r>
            <a:endParaRPr lang="en-US" altLang="ja-JP" sz="800" b="1" dirty="0">
              <a:solidFill>
                <a:srgbClr val="E301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の指定</a:t>
            </a:r>
            <a:r>
              <a:rPr lang="ja-JP" altLang="en-US" sz="600" b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も可能</a:t>
            </a:r>
            <a:r>
              <a:rPr lang="ja-JP" altLang="en-US" sz="600" b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です。</a:t>
            </a:r>
            <a:endParaRPr lang="en-US" altLang="ja-JP" sz="600" b="1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" name="三角形 48">
            <a:extLst>
              <a:ext uri="{FF2B5EF4-FFF2-40B4-BE49-F238E27FC236}">
                <a16:creationId xmlns:a16="http://schemas.microsoft.com/office/drawing/2014/main" id="{83EBE760-8558-68C9-942F-3A9CDEDE77B3}"/>
              </a:ext>
            </a:extLst>
          </p:cNvPr>
          <p:cNvSpPr/>
          <p:nvPr/>
        </p:nvSpPr>
        <p:spPr>
          <a:xfrm rot="16200000">
            <a:off x="9019090" y="4775711"/>
            <a:ext cx="170020" cy="112699"/>
          </a:xfrm>
          <a:prstGeom prst="triangle">
            <a:avLst/>
          </a:prstGeom>
          <a:solidFill>
            <a:srgbClr val="E3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E613D907-0D12-4BDA-A985-9232E8098F97}"/>
              </a:ext>
            </a:extLst>
          </p:cNvPr>
          <p:cNvSpPr txBox="1"/>
          <p:nvPr/>
        </p:nvSpPr>
        <p:spPr>
          <a:xfrm>
            <a:off x="9132721" y="4639129"/>
            <a:ext cx="685021" cy="381643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掲載回数は</a:t>
            </a:r>
            <a:endParaRPr kumimoji="0" lang="en-US" altLang="ja-JP" sz="800" b="1" i="0" u="none" strike="noStrike" kern="1200" cap="none" spc="0" normalizeH="0" baseline="0" noProof="0" dirty="0">
              <a:ln>
                <a:noFill/>
              </a:ln>
              <a:solidFill>
                <a:srgbClr val="E301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買増し可能</a:t>
            </a:r>
            <a:r>
              <a:rPr lang="en-US" altLang="ja-JP" sz="800" b="1" dirty="0">
                <a:solidFill>
                  <a:srgbClr val="E301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!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2FC9C64B-4383-F626-331E-EA8AF94E65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9540" y="6236646"/>
            <a:ext cx="666395" cy="572094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DE5F1E-6B75-4CCD-4E80-2EAD65F14439}"/>
              </a:ext>
            </a:extLst>
          </p:cNvPr>
          <p:cNvSpPr txBox="1"/>
          <p:nvPr/>
        </p:nvSpPr>
        <p:spPr>
          <a:xfrm>
            <a:off x="8782103" y="6225787"/>
            <a:ext cx="6011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次ページ以降の</a:t>
            </a:r>
            <a:endParaRPr lang="en-US" altLang="ja-JP" sz="4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一覧表を</a:t>
            </a:r>
            <a:endParaRPr lang="en-US" altLang="ja-JP" sz="4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ご確認ください。</a:t>
            </a:r>
            <a:endParaRPr lang="en-US" altLang="ja-JP" sz="4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9" name="右大かっこ 28">
            <a:extLst>
              <a:ext uri="{FF2B5EF4-FFF2-40B4-BE49-F238E27FC236}">
                <a16:creationId xmlns:a16="http://schemas.microsoft.com/office/drawing/2014/main" id="{143B4EF0-EFBF-8848-8F1F-44B5558B040E}"/>
              </a:ext>
            </a:extLst>
          </p:cNvPr>
          <p:cNvSpPr/>
          <p:nvPr/>
        </p:nvSpPr>
        <p:spPr>
          <a:xfrm>
            <a:off x="8856236" y="4386331"/>
            <a:ext cx="164790" cy="881939"/>
          </a:xfrm>
          <a:prstGeom prst="rightBracket">
            <a:avLst/>
          </a:prstGeom>
          <a:ln w="12700">
            <a:solidFill>
              <a:srgbClr val="E3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2F51050-EAD1-6694-F946-6C682146AE1C}"/>
              </a:ext>
            </a:extLst>
          </p:cNvPr>
          <p:cNvSpPr txBox="1"/>
          <p:nvPr/>
        </p:nvSpPr>
        <p:spPr>
          <a:xfrm>
            <a:off x="933642" y="1131566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二次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22" name="右矢印 21">
            <a:extLst>
              <a:ext uri="{FF2B5EF4-FFF2-40B4-BE49-F238E27FC236}">
                <a16:creationId xmlns:a16="http://schemas.microsoft.com/office/drawing/2014/main" id="{9180D012-3EEA-EF39-BE67-E6BB7CF03FBA}"/>
              </a:ext>
            </a:extLst>
          </p:cNvPr>
          <p:cNvSpPr/>
          <p:nvPr/>
        </p:nvSpPr>
        <p:spPr>
          <a:xfrm>
            <a:off x="1801854" y="1819990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616A650-8178-5F0A-447C-ECC01F60209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515627"/>
            <a:ext cx="1040680" cy="838536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A28AA8C-25C3-38D5-DC0A-42266244BE26}"/>
              </a:ext>
            </a:extLst>
          </p:cNvPr>
          <p:cNvGrpSpPr/>
          <p:nvPr/>
        </p:nvGrpSpPr>
        <p:grpSpPr>
          <a:xfrm>
            <a:off x="3491254" y="1556152"/>
            <a:ext cx="1203148" cy="714619"/>
            <a:chOff x="4664540" y="1530011"/>
            <a:chExt cx="1501088" cy="891581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28B09378-54F5-50A6-B562-4E757AA555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61FCFFA0-A8DB-8670-AFBC-1323AE81A6E0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30" name="円/楕円 29">
                <a:extLst>
                  <a:ext uri="{FF2B5EF4-FFF2-40B4-BE49-F238E27FC236}">
                    <a16:creationId xmlns:a16="http://schemas.microsoft.com/office/drawing/2014/main" id="{3D52FE46-A793-B3B7-86BD-4A167108E2CE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三角形 30">
                <a:extLst>
                  <a:ext uri="{FF2B5EF4-FFF2-40B4-BE49-F238E27FC236}">
                    <a16:creationId xmlns:a16="http://schemas.microsoft.com/office/drawing/2014/main" id="{09230394-55A3-52D7-1FC4-E8642267EA33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8D09A5B8-59F5-838B-0045-8F1EADBF792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457266"/>
            <a:ext cx="906136" cy="1110767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51306826-4721-9086-8468-4AB03C430536}"/>
              </a:ext>
            </a:extLst>
          </p:cNvPr>
          <p:cNvGrpSpPr/>
          <p:nvPr/>
        </p:nvGrpSpPr>
        <p:grpSpPr>
          <a:xfrm>
            <a:off x="4424126" y="1750492"/>
            <a:ext cx="513282" cy="511629"/>
            <a:chOff x="5516778" y="2273088"/>
            <a:chExt cx="513282" cy="511629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41B32C12-19A5-CE63-F5EB-A338DD661E5E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38" name="円/楕円 184">
                <a:extLst>
                  <a:ext uri="{FF2B5EF4-FFF2-40B4-BE49-F238E27FC236}">
                    <a16:creationId xmlns:a16="http://schemas.microsoft.com/office/drawing/2014/main" id="{CB3418DE-D931-74F8-BD1B-CCF8052AB5DF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A2752F8-BBAD-37C5-5468-C751BD4C41E1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5D5C689C-CE46-4A42-4B93-3F986632BCB9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D522CCDE-F2DF-65CD-727C-3610B81CAA4F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59" name="角丸四角形 204">
            <a:extLst>
              <a:ext uri="{FF2B5EF4-FFF2-40B4-BE49-F238E27FC236}">
                <a16:creationId xmlns:a16="http://schemas.microsoft.com/office/drawing/2014/main" id="{D951CF06-EA41-9EC5-0E92-AC0AA60EB609}"/>
              </a:ext>
            </a:extLst>
          </p:cNvPr>
          <p:cNvSpPr>
            <a:spLocks/>
          </p:cNvSpPr>
          <p:nvPr/>
        </p:nvSpPr>
        <p:spPr>
          <a:xfrm>
            <a:off x="3864849" y="2331632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E30100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0" name="角丸四角形 204">
            <a:extLst>
              <a:ext uri="{FF2B5EF4-FFF2-40B4-BE49-F238E27FC236}">
                <a16:creationId xmlns:a16="http://schemas.microsoft.com/office/drawing/2014/main" id="{F2DC323B-3E61-BBEC-8B87-8B7C3143297F}"/>
              </a:ext>
            </a:extLst>
          </p:cNvPr>
          <p:cNvSpPr>
            <a:spLocks/>
          </p:cNvSpPr>
          <p:nvPr/>
        </p:nvSpPr>
        <p:spPr>
          <a:xfrm>
            <a:off x="3864849" y="2530491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E30100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D3467F06-8F63-C4AB-614D-F0460450503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545933"/>
            <a:ext cx="124511" cy="148059"/>
          </a:xfrm>
          <a:prstGeom prst="rect">
            <a:avLst/>
          </a:prstGeom>
        </p:spPr>
      </p:pic>
      <p:sp>
        <p:nvSpPr>
          <p:cNvPr id="62" name="円/楕円 61">
            <a:extLst>
              <a:ext uri="{FF2B5EF4-FFF2-40B4-BE49-F238E27FC236}">
                <a16:creationId xmlns:a16="http://schemas.microsoft.com/office/drawing/2014/main" id="{779CA712-3AA8-BCFA-A20B-A168795F260E}"/>
              </a:ext>
            </a:extLst>
          </p:cNvPr>
          <p:cNvSpPr/>
          <p:nvPr/>
        </p:nvSpPr>
        <p:spPr>
          <a:xfrm>
            <a:off x="3905631" y="2346456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FA657E4-1E73-455F-522F-ED0D00B55E30}"/>
              </a:ext>
            </a:extLst>
          </p:cNvPr>
          <p:cNvSpPr txBox="1"/>
          <p:nvPr/>
        </p:nvSpPr>
        <p:spPr>
          <a:xfrm>
            <a:off x="3814225" y="2350931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C82322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70" name="カギ線コネクタ 69">
            <a:extLst>
              <a:ext uri="{FF2B5EF4-FFF2-40B4-BE49-F238E27FC236}">
                <a16:creationId xmlns:a16="http://schemas.microsoft.com/office/drawing/2014/main" id="{FFF774D7-3615-9AFC-B38C-812C7E71AA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250735"/>
            <a:ext cx="432000" cy="108000"/>
          </a:xfrm>
          <a:prstGeom prst="bentConnector2">
            <a:avLst/>
          </a:prstGeom>
          <a:ln w="15875">
            <a:solidFill>
              <a:srgbClr val="ED3F4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6BA112FF-3D87-A1FA-95E8-42E2D48C2385}"/>
              </a:ext>
            </a:extLst>
          </p:cNvPr>
          <p:cNvGrpSpPr/>
          <p:nvPr/>
        </p:nvGrpSpPr>
        <p:grpSpPr>
          <a:xfrm>
            <a:off x="4980122" y="1558800"/>
            <a:ext cx="837271" cy="657285"/>
            <a:chOff x="5711126" y="1506194"/>
            <a:chExt cx="1174068" cy="921682"/>
          </a:xfrm>
        </p:grpSpPr>
        <p:sp>
          <p:nvSpPr>
            <p:cNvPr id="81" name="角丸四角形 204">
              <a:extLst>
                <a:ext uri="{FF2B5EF4-FFF2-40B4-BE49-F238E27FC236}">
                  <a16:creationId xmlns:a16="http://schemas.microsoft.com/office/drawing/2014/main" id="{0070D809-7877-3ED4-23FD-9A28C9C0A8D1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07DCFDC4-D676-AECC-C9DA-E32984D2CE5C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75336F18-B995-6B1C-1DCD-5152D29F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C282A72-6112-4EC3-C995-0E80A4F924A6}"/>
              </a:ext>
            </a:extLst>
          </p:cNvPr>
          <p:cNvSpPr txBox="1"/>
          <p:nvPr/>
        </p:nvSpPr>
        <p:spPr>
          <a:xfrm>
            <a:off x="3988337" y="2314353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18086D35-B544-FA1A-6F5C-6FABA7AC087C}"/>
              </a:ext>
            </a:extLst>
          </p:cNvPr>
          <p:cNvSpPr txBox="1"/>
          <p:nvPr/>
        </p:nvSpPr>
        <p:spPr>
          <a:xfrm>
            <a:off x="3988337" y="2525198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72A8FA7E-49D7-5C6F-3D18-16494DD8548F}"/>
              </a:ext>
            </a:extLst>
          </p:cNvPr>
          <p:cNvGrpSpPr/>
          <p:nvPr/>
        </p:nvGrpSpPr>
        <p:grpSpPr>
          <a:xfrm>
            <a:off x="2367126" y="4923331"/>
            <a:ext cx="1285467" cy="337913"/>
            <a:chOff x="2413926" y="4969113"/>
            <a:chExt cx="1285467" cy="337913"/>
          </a:xfrm>
        </p:grpSpPr>
        <p:sp>
          <p:nvSpPr>
            <p:cNvPr id="216" name="テキスト ボックス 215">
              <a:extLst>
                <a:ext uri="{FF2B5EF4-FFF2-40B4-BE49-F238E27FC236}">
                  <a16:creationId xmlns:a16="http://schemas.microsoft.com/office/drawing/2014/main" id="{481E9284-C62B-4993-A1EF-EEDDB3A6B7A7}"/>
                </a:ext>
              </a:extLst>
            </p:cNvPr>
            <p:cNvSpPr txBox="1"/>
            <p:nvPr/>
          </p:nvSpPr>
          <p:spPr>
            <a:xfrm>
              <a:off x="2601114" y="4969113"/>
              <a:ext cx="1098279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400" b="1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213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,000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回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7C41F624-543B-8836-2592-B61A31B55AB4}"/>
                </a:ext>
              </a:extLst>
            </p:cNvPr>
            <p:cNvSpPr txBox="1"/>
            <p:nvPr/>
          </p:nvSpPr>
          <p:spPr>
            <a:xfrm>
              <a:off x="2413926" y="4999570"/>
              <a:ext cx="355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掲載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保証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5896F18-99B1-88F2-7D9B-513E8596558D}"/>
              </a:ext>
            </a:extLst>
          </p:cNvPr>
          <p:cNvGrpSpPr/>
          <p:nvPr/>
        </p:nvGrpSpPr>
        <p:grpSpPr>
          <a:xfrm>
            <a:off x="2352256" y="4418662"/>
            <a:ext cx="1300337" cy="337913"/>
            <a:chOff x="2399056" y="4969113"/>
            <a:chExt cx="1300337" cy="337913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F604BD3D-DADB-0C89-292F-E0B36E2A5DF6}"/>
                </a:ext>
              </a:extLst>
            </p:cNvPr>
            <p:cNvSpPr txBox="1"/>
            <p:nvPr/>
          </p:nvSpPr>
          <p:spPr>
            <a:xfrm>
              <a:off x="2601114" y="4969113"/>
              <a:ext cx="1098279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400" b="1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233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,000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回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723C4F0-2676-38D8-2ECA-47ECAD4F7690}"/>
                </a:ext>
              </a:extLst>
            </p:cNvPr>
            <p:cNvSpPr txBox="1"/>
            <p:nvPr/>
          </p:nvSpPr>
          <p:spPr>
            <a:xfrm>
              <a:off x="2399056" y="4999570"/>
              <a:ext cx="519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保証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回数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3DF0599-438C-8F1D-8866-3CBFBA836BF9}"/>
              </a:ext>
            </a:extLst>
          </p:cNvPr>
          <p:cNvGrpSpPr/>
          <p:nvPr/>
        </p:nvGrpSpPr>
        <p:grpSpPr>
          <a:xfrm>
            <a:off x="4773947" y="4923331"/>
            <a:ext cx="1285467" cy="337913"/>
            <a:chOff x="2413926" y="4969113"/>
            <a:chExt cx="1285467" cy="337913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4AD1A324-ED83-EE92-6501-DBF374AA25CF}"/>
                </a:ext>
              </a:extLst>
            </p:cNvPr>
            <p:cNvSpPr txBox="1"/>
            <p:nvPr/>
          </p:nvSpPr>
          <p:spPr>
            <a:xfrm>
              <a:off x="2601114" y="4969113"/>
              <a:ext cx="1098279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400" b="1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133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,000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回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0EE374D8-19E8-6D9E-0BA5-E375176FC7AD}"/>
                </a:ext>
              </a:extLst>
            </p:cNvPr>
            <p:cNvSpPr txBox="1"/>
            <p:nvPr/>
          </p:nvSpPr>
          <p:spPr>
            <a:xfrm>
              <a:off x="2413926" y="4999570"/>
              <a:ext cx="355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掲載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保証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A123EE4E-FFB2-0418-0B4A-3EF08C99A96E}"/>
              </a:ext>
            </a:extLst>
          </p:cNvPr>
          <p:cNvGrpSpPr/>
          <p:nvPr/>
        </p:nvGrpSpPr>
        <p:grpSpPr>
          <a:xfrm>
            <a:off x="4773947" y="4418662"/>
            <a:ext cx="1285467" cy="337913"/>
            <a:chOff x="2413926" y="4969113"/>
            <a:chExt cx="1285467" cy="337913"/>
          </a:xfrm>
        </p:grpSpPr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6C660C8-D42C-B53C-92DD-42A116D3E9DA}"/>
                </a:ext>
              </a:extLst>
            </p:cNvPr>
            <p:cNvSpPr txBox="1"/>
            <p:nvPr/>
          </p:nvSpPr>
          <p:spPr>
            <a:xfrm>
              <a:off x="2601114" y="4969113"/>
              <a:ext cx="1098279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145,000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回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5336F4C7-FDC4-7507-85D3-21A5276757D2}"/>
                </a:ext>
              </a:extLst>
            </p:cNvPr>
            <p:cNvSpPr txBox="1"/>
            <p:nvPr/>
          </p:nvSpPr>
          <p:spPr>
            <a:xfrm>
              <a:off x="2413926" y="4999570"/>
              <a:ext cx="355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掲載保証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2D9AE612-2EBE-CDA5-C602-49F3DE41EC38}"/>
              </a:ext>
            </a:extLst>
          </p:cNvPr>
          <p:cNvGrpSpPr/>
          <p:nvPr/>
        </p:nvGrpSpPr>
        <p:grpSpPr>
          <a:xfrm>
            <a:off x="7148387" y="4923331"/>
            <a:ext cx="1285467" cy="337913"/>
            <a:chOff x="2413926" y="4969113"/>
            <a:chExt cx="1285467" cy="337913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5FCC3A4D-115D-1C1D-4E49-F9199E1D1B37}"/>
                </a:ext>
              </a:extLst>
            </p:cNvPr>
            <p:cNvSpPr txBox="1"/>
            <p:nvPr/>
          </p:nvSpPr>
          <p:spPr>
            <a:xfrm>
              <a:off x="2601114" y="4969113"/>
              <a:ext cx="1098279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400" b="1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139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,000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回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93B732BD-DE65-B7DA-2129-558D516D7B27}"/>
                </a:ext>
              </a:extLst>
            </p:cNvPr>
            <p:cNvSpPr txBox="1"/>
            <p:nvPr/>
          </p:nvSpPr>
          <p:spPr>
            <a:xfrm>
              <a:off x="2413926" y="4999570"/>
              <a:ext cx="355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掲載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保証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9A266375-768C-38EA-1751-CBE31E10B551}"/>
              </a:ext>
            </a:extLst>
          </p:cNvPr>
          <p:cNvGrpSpPr/>
          <p:nvPr/>
        </p:nvGrpSpPr>
        <p:grpSpPr>
          <a:xfrm>
            <a:off x="7148387" y="4418662"/>
            <a:ext cx="1285467" cy="337913"/>
            <a:chOff x="2413926" y="4969113"/>
            <a:chExt cx="1285467" cy="337913"/>
          </a:xfrm>
        </p:grpSpPr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CB3AFEC7-6882-81FB-8287-F680462868D7}"/>
                </a:ext>
              </a:extLst>
            </p:cNvPr>
            <p:cNvSpPr txBox="1"/>
            <p:nvPr/>
          </p:nvSpPr>
          <p:spPr>
            <a:xfrm>
              <a:off x="2601114" y="4969113"/>
              <a:ext cx="1098279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152,000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回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0042B104-A10D-A33B-E2D7-E0512497CF1D}"/>
                </a:ext>
              </a:extLst>
            </p:cNvPr>
            <p:cNvSpPr txBox="1"/>
            <p:nvPr/>
          </p:nvSpPr>
          <p:spPr>
            <a:xfrm>
              <a:off x="2413926" y="4999570"/>
              <a:ext cx="355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掲載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保証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88F4207-FC41-1C9C-84CD-C08450CD76A4}"/>
              </a:ext>
            </a:extLst>
          </p:cNvPr>
          <p:cNvCxnSpPr>
            <a:cxnSpLocks/>
          </p:cNvCxnSpPr>
          <p:nvPr/>
        </p:nvCxnSpPr>
        <p:spPr>
          <a:xfrm>
            <a:off x="840827" y="6258546"/>
            <a:ext cx="4322181" cy="0"/>
          </a:xfrm>
          <a:prstGeom prst="line">
            <a:avLst/>
          </a:prstGeom>
          <a:ln>
            <a:solidFill>
              <a:srgbClr val="E3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3DAAD6E-A544-4B84-7DC4-F8884C4BD02E}"/>
              </a:ext>
            </a:extLst>
          </p:cNvPr>
          <p:cNvSpPr txBox="1"/>
          <p:nvPr/>
        </p:nvSpPr>
        <p:spPr>
          <a:xfrm>
            <a:off x="1410759" y="6433519"/>
            <a:ext cx="3716778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ください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ABC5046D-1F86-3590-30EB-A18074AEDB8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366" y="6460581"/>
            <a:ext cx="597393" cy="275105"/>
          </a:xfrm>
          <a:prstGeom prst="rect">
            <a:avLst/>
          </a:prstGeom>
        </p:spPr>
      </p:pic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7FC52224-D0A6-550D-E6A7-C3C6A42B5356}"/>
              </a:ext>
            </a:extLst>
          </p:cNvPr>
          <p:cNvSpPr/>
          <p:nvPr/>
        </p:nvSpPr>
        <p:spPr>
          <a:xfrm>
            <a:off x="1410758" y="6543104"/>
            <a:ext cx="3934907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C3D0323-9807-3F3A-1E20-197FD9E3E9DE}"/>
              </a:ext>
            </a:extLst>
          </p:cNvPr>
          <p:cNvSpPr txBox="1"/>
          <p:nvPr/>
        </p:nvSpPr>
        <p:spPr>
          <a:xfrm>
            <a:off x="728373" y="6283946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71" name="左大かっこ 70">
            <a:extLst>
              <a:ext uri="{FF2B5EF4-FFF2-40B4-BE49-F238E27FC236}">
                <a16:creationId xmlns:a16="http://schemas.microsoft.com/office/drawing/2014/main" id="{363CA40B-26DD-4B74-760C-873ED8DB4542}"/>
              </a:ext>
            </a:extLst>
          </p:cNvPr>
          <p:cNvSpPr/>
          <p:nvPr/>
        </p:nvSpPr>
        <p:spPr>
          <a:xfrm>
            <a:off x="3819130" y="2388055"/>
            <a:ext cx="45719" cy="255407"/>
          </a:xfrm>
          <a:prstGeom prst="leftBracket">
            <a:avLst/>
          </a:prstGeom>
          <a:noFill/>
          <a:ln w="15875">
            <a:solidFill>
              <a:srgbClr val="ED3F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4D3E0565-FB13-FA4A-3513-EF4BEADA5292}"/>
              </a:ext>
            </a:extLst>
          </p:cNvPr>
          <p:cNvGrpSpPr/>
          <p:nvPr/>
        </p:nvGrpSpPr>
        <p:grpSpPr>
          <a:xfrm>
            <a:off x="625200" y="1850119"/>
            <a:ext cx="1011724" cy="966285"/>
            <a:chOff x="1126908" y="1326383"/>
            <a:chExt cx="781793" cy="746681"/>
          </a:xfrm>
        </p:grpSpPr>
        <p:sp>
          <p:nvSpPr>
            <p:cNvPr id="74" name="円/楕円 184">
              <a:extLst>
                <a:ext uri="{FF2B5EF4-FFF2-40B4-BE49-F238E27FC236}">
                  <a16:creationId xmlns:a16="http://schemas.microsoft.com/office/drawing/2014/main" id="{E189372D-8CF2-AE25-8246-E2C8C241D2AB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E3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1929C043-7560-F6B2-9B73-9BFCCD922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948259C5-2D2A-9C3E-6DEF-4058F62AAA5A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69E97802-D523-B522-A9DB-DCB5C3C41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85A81557-0EDA-B17A-5228-F59DD8CB5068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79" name="三角形 78">
              <a:extLst>
                <a:ext uri="{FF2B5EF4-FFF2-40B4-BE49-F238E27FC236}">
                  <a16:creationId xmlns:a16="http://schemas.microsoft.com/office/drawing/2014/main" id="{B8093CD6-03BE-1A19-732F-F4E40DA159F9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E301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95D50E41-5372-ABB4-5250-FAFAEFADE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5E147DE8-FF45-9744-4A33-E319872C85A4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C028131C-4BAA-F2C3-01AA-8997AA3CE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D18F29C0-ACB3-C9AF-A9D0-559EA28BE240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6E521F37-6CBF-747F-98AE-D1F41D14CAAF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E30100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E30100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E37F4C6B-70A6-5615-7B02-EBCB9D053033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36B1E53D-77E6-7622-4A0E-D8350CB7812B}"/>
              </a:ext>
            </a:extLst>
          </p:cNvPr>
          <p:cNvSpPr/>
          <p:nvPr/>
        </p:nvSpPr>
        <p:spPr>
          <a:xfrm>
            <a:off x="2421779" y="2625320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4CF92D82-1392-82BE-4FB9-F406A8FD3A18}"/>
              </a:ext>
            </a:extLst>
          </p:cNvPr>
          <p:cNvSpPr txBox="1"/>
          <p:nvPr/>
        </p:nvSpPr>
        <p:spPr>
          <a:xfrm>
            <a:off x="1437034" y="2554980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65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正方形/長方形 293">
            <a:extLst>
              <a:ext uri="{FF2B5EF4-FFF2-40B4-BE49-F238E27FC236}">
                <a16:creationId xmlns:a16="http://schemas.microsoft.com/office/drawing/2014/main" id="{A0E9BFF7-1B1A-4662-9C72-1A9FA4602CA8}"/>
              </a:ext>
            </a:extLst>
          </p:cNvPr>
          <p:cNvSpPr/>
          <p:nvPr/>
        </p:nvSpPr>
        <p:spPr>
          <a:xfrm flipV="1">
            <a:off x="329440" y="5864907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BE5D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07" name="直線コネクタ 306">
            <a:extLst>
              <a:ext uri="{FF2B5EF4-FFF2-40B4-BE49-F238E27FC236}">
                <a16:creationId xmlns:a16="http://schemas.microsoft.com/office/drawing/2014/main" id="{9998447D-9198-9A4D-BA3E-35B88AB81660}"/>
              </a:ext>
            </a:extLst>
          </p:cNvPr>
          <p:cNvCxnSpPr>
            <a:cxnSpLocks/>
          </p:cNvCxnSpPr>
          <p:nvPr/>
        </p:nvCxnSpPr>
        <p:spPr>
          <a:xfrm flipV="1">
            <a:off x="323717" y="5855164"/>
            <a:ext cx="9293209" cy="7144"/>
          </a:xfrm>
          <a:prstGeom prst="line">
            <a:avLst/>
          </a:prstGeom>
          <a:ln>
            <a:solidFill>
              <a:srgbClr val="EC5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平行四辺形 307">
            <a:extLst>
              <a:ext uri="{FF2B5EF4-FFF2-40B4-BE49-F238E27FC236}">
                <a16:creationId xmlns:a16="http://schemas.microsoft.com/office/drawing/2014/main" id="{A52B71FD-1DC9-0740-A11F-7BAE949CC15A}"/>
              </a:ext>
            </a:extLst>
          </p:cNvPr>
          <p:cNvSpPr/>
          <p:nvPr/>
        </p:nvSpPr>
        <p:spPr>
          <a:xfrm>
            <a:off x="162050" y="5841970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EC5F21"/>
              </a:gs>
              <a:gs pos="0">
                <a:srgbClr val="FBE5D7"/>
              </a:gs>
            </a:gsLst>
            <a:lin ang="16200000" scaled="1"/>
          </a:gradFill>
          <a:ln w="76200" cap="rnd">
            <a:gradFill>
              <a:gsLst>
                <a:gs pos="0">
                  <a:srgbClr val="EC5F21"/>
                </a:gs>
                <a:gs pos="100000">
                  <a:srgbClr val="FBE5D7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9" name="テキスト ボックス 308">
            <a:extLst>
              <a:ext uri="{FF2B5EF4-FFF2-40B4-BE49-F238E27FC236}">
                <a16:creationId xmlns:a16="http://schemas.microsoft.com/office/drawing/2014/main" id="{06B4CC58-546A-5340-9213-315CE32EC066}"/>
              </a:ext>
            </a:extLst>
          </p:cNvPr>
          <p:cNvSpPr txBox="1"/>
          <p:nvPr/>
        </p:nvSpPr>
        <p:spPr>
          <a:xfrm>
            <a:off x="185385" y="5735597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EC5F21"/>
          </a:solidFill>
          <a:ln w="76200" cap="rnd">
            <a:solidFill>
              <a:srgbClr val="EC5F2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3256233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8520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ヤフーパッケージ</a:t>
            </a:r>
            <a:endParaRPr kumimoji="0" lang="en-US" altLang="ja-JP" sz="26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EC5F21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8" name="Picture 4" descr="「ヤフーロゴ」の画像検索結果">
            <a:hlinkClick r:id="rId3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317" name="正方形/長方形 316">
            <a:extLst>
              <a:ext uri="{FF2B5EF4-FFF2-40B4-BE49-F238E27FC236}">
                <a16:creationId xmlns:a16="http://schemas.microsoft.com/office/drawing/2014/main" id="{83BA97C9-8261-5142-95AE-7116632F8B56}"/>
              </a:ext>
            </a:extLst>
          </p:cNvPr>
          <p:cNvSpPr/>
          <p:nvPr/>
        </p:nvSpPr>
        <p:spPr>
          <a:xfrm>
            <a:off x="3348658" y="486828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100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万プラン</a:t>
            </a:r>
            <a:endParaRPr kumimoji="0" lang="en-US" altLang="ja-JP" sz="1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1D50EDB5-F187-4951-8676-3B4DF3ABA7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924" b="-12618"/>
          <a:stretch/>
        </p:blipFill>
        <p:spPr>
          <a:xfrm>
            <a:off x="319246" y="93413"/>
            <a:ext cx="1357574" cy="250990"/>
          </a:xfrm>
          <a:prstGeom prst="rect">
            <a:avLst/>
          </a:prstGeom>
        </p:spPr>
      </p:pic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E774C2FC-DA65-4677-841D-E4EDFE3D18EC}"/>
              </a:ext>
            </a:extLst>
          </p:cNvPr>
          <p:cNvSpPr txBox="1"/>
          <p:nvPr/>
        </p:nvSpPr>
        <p:spPr>
          <a:xfrm>
            <a:off x="1713562" y="90580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二次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利用可能な動画制作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から広告出稿までのオールインワン企画！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1F496CD9-C906-4FDF-8848-0E0FC1EB2870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既存の静止画データから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15</a:t>
            </a: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秒の動画を制作し、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Yahoo! JAPAN </a:t>
            </a:r>
            <a:r>
              <a:rPr kumimoji="0" lang="ja-JP" altLang="en-US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トップページ</a:t>
            </a: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で動画広告を実施。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19" name="直線コネクタ 218">
            <a:extLst>
              <a:ext uri="{FF2B5EF4-FFF2-40B4-BE49-F238E27FC236}">
                <a16:creationId xmlns:a16="http://schemas.microsoft.com/office/drawing/2014/main" id="{B83F364E-0B47-4546-B4B6-4A396CEA19D8}"/>
              </a:ext>
            </a:extLst>
          </p:cNvPr>
          <p:cNvCxnSpPr>
            <a:cxnSpLocks/>
          </p:cNvCxnSpPr>
          <p:nvPr/>
        </p:nvCxnSpPr>
        <p:spPr>
          <a:xfrm>
            <a:off x="840827" y="6266183"/>
            <a:ext cx="4322181" cy="0"/>
          </a:xfrm>
          <a:prstGeom prst="line">
            <a:avLst/>
          </a:prstGeom>
          <a:ln>
            <a:solidFill>
              <a:srgbClr val="EC5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角丸四角形 204">
            <a:extLst>
              <a:ext uri="{FF2B5EF4-FFF2-40B4-BE49-F238E27FC236}">
                <a16:creationId xmlns:a16="http://schemas.microsoft.com/office/drawing/2014/main" id="{D7DBA761-CBA1-467B-A32F-611CDAC8AD32}"/>
              </a:ext>
            </a:extLst>
          </p:cNvPr>
          <p:cNvSpPr/>
          <p:nvPr/>
        </p:nvSpPr>
        <p:spPr>
          <a:xfrm>
            <a:off x="5117126" y="5860215"/>
            <a:ext cx="4187233" cy="872947"/>
          </a:xfrm>
          <a:prstGeom prst="roundRect">
            <a:avLst>
              <a:gd name="adj" fmla="val 14697"/>
            </a:avLst>
          </a:prstGeom>
          <a:solidFill>
            <a:srgbClr val="EC5F21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2" name="台形 231">
            <a:extLst>
              <a:ext uri="{FF2B5EF4-FFF2-40B4-BE49-F238E27FC236}">
                <a16:creationId xmlns:a16="http://schemas.microsoft.com/office/drawing/2014/main" id="{11F59138-7A2A-445D-AF73-6171CEC79C29}"/>
              </a:ext>
            </a:extLst>
          </p:cNvPr>
          <p:cNvSpPr/>
          <p:nvPr/>
        </p:nvSpPr>
        <p:spPr>
          <a:xfrm rot="10800000">
            <a:off x="5296483" y="5821908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EC5F2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27074E04-3359-48A3-93DC-9DDAB8C66448}"/>
              </a:ext>
            </a:extLst>
          </p:cNvPr>
          <p:cNvSpPr/>
          <p:nvPr/>
        </p:nvSpPr>
        <p:spPr>
          <a:xfrm>
            <a:off x="5153537" y="5840720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C5F2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C5F2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EC5F21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CC233E83-09CA-4B74-8C73-92208839BCF4}"/>
              </a:ext>
            </a:extLst>
          </p:cNvPr>
          <p:cNvSpPr/>
          <p:nvPr/>
        </p:nvSpPr>
        <p:spPr>
          <a:xfrm>
            <a:off x="7575936" y="635346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5BE257FC-D068-4A03-8A9D-B694B94052F9}"/>
              </a:ext>
            </a:extLst>
          </p:cNvPr>
          <p:cNvSpPr txBox="1"/>
          <p:nvPr/>
        </p:nvSpPr>
        <p:spPr>
          <a:xfrm>
            <a:off x="4983899" y="6160716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1,000,00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64" name="角丸四角形 204">
            <a:extLst>
              <a:ext uri="{FF2B5EF4-FFF2-40B4-BE49-F238E27FC236}">
                <a16:creationId xmlns:a16="http://schemas.microsoft.com/office/drawing/2014/main" id="{F55DA36E-6676-427E-81B1-2E3B979B4668}"/>
              </a:ext>
            </a:extLst>
          </p:cNvPr>
          <p:cNvSpPr/>
          <p:nvPr/>
        </p:nvSpPr>
        <p:spPr>
          <a:xfrm>
            <a:off x="5117126" y="5860215"/>
            <a:ext cx="4187233" cy="872947"/>
          </a:xfrm>
          <a:prstGeom prst="roundRect">
            <a:avLst>
              <a:gd name="adj" fmla="val 14697"/>
            </a:avLst>
          </a:prstGeom>
          <a:solidFill>
            <a:srgbClr val="EC5F21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6" name="テキスト ボックス 265">
            <a:extLst>
              <a:ext uri="{FF2B5EF4-FFF2-40B4-BE49-F238E27FC236}">
                <a16:creationId xmlns:a16="http://schemas.microsoft.com/office/drawing/2014/main" id="{DF16FEF1-2D4B-436B-8D02-051E67563370}"/>
              </a:ext>
            </a:extLst>
          </p:cNvPr>
          <p:cNvSpPr txBox="1"/>
          <p:nvPr/>
        </p:nvSpPr>
        <p:spPr>
          <a:xfrm>
            <a:off x="5163008" y="618145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1,000,00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68" name="台形 267">
            <a:extLst>
              <a:ext uri="{FF2B5EF4-FFF2-40B4-BE49-F238E27FC236}">
                <a16:creationId xmlns:a16="http://schemas.microsoft.com/office/drawing/2014/main" id="{AF3B8165-895F-4FFC-80BA-75A0FDEF7C35}"/>
              </a:ext>
            </a:extLst>
          </p:cNvPr>
          <p:cNvSpPr/>
          <p:nvPr/>
        </p:nvSpPr>
        <p:spPr>
          <a:xfrm rot="10800000">
            <a:off x="5296483" y="5821908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EC5F2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0" name="正方形/長方形 269">
            <a:extLst>
              <a:ext uri="{FF2B5EF4-FFF2-40B4-BE49-F238E27FC236}">
                <a16:creationId xmlns:a16="http://schemas.microsoft.com/office/drawing/2014/main" id="{CFCBADC2-98EE-488B-BDB0-6EA10DB64474}"/>
              </a:ext>
            </a:extLst>
          </p:cNvPr>
          <p:cNvSpPr/>
          <p:nvPr/>
        </p:nvSpPr>
        <p:spPr>
          <a:xfrm>
            <a:off x="5153537" y="5840720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C5F2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C5F2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EC5F21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71" name="正方形/長方形 270">
            <a:extLst>
              <a:ext uri="{FF2B5EF4-FFF2-40B4-BE49-F238E27FC236}">
                <a16:creationId xmlns:a16="http://schemas.microsoft.com/office/drawing/2014/main" id="{9974027F-C365-492B-BDB6-23A777D2A356}"/>
              </a:ext>
            </a:extLst>
          </p:cNvPr>
          <p:cNvSpPr/>
          <p:nvPr/>
        </p:nvSpPr>
        <p:spPr>
          <a:xfrm>
            <a:off x="7766436" y="635346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2" name="テキスト ボックス 291">
            <a:extLst>
              <a:ext uri="{FF2B5EF4-FFF2-40B4-BE49-F238E27FC236}">
                <a16:creationId xmlns:a16="http://schemas.microsoft.com/office/drawing/2014/main" id="{BBC880E2-B8F9-401C-9C72-0429C4956994}"/>
              </a:ext>
            </a:extLst>
          </p:cNvPr>
          <p:cNvSpPr txBox="1"/>
          <p:nvPr/>
        </p:nvSpPr>
        <p:spPr>
          <a:xfrm>
            <a:off x="967805" y="5905836"/>
            <a:ext cx="223009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広告掲載レポート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33F7CDA5-09D7-4643-86F8-A80613B8361F}"/>
              </a:ext>
            </a:extLst>
          </p:cNvPr>
          <p:cNvSpPr txBox="1"/>
          <p:nvPr/>
        </p:nvSpPr>
        <p:spPr>
          <a:xfrm>
            <a:off x="1410759" y="6441156"/>
            <a:ext cx="3716778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をご準備ください。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（パラメータ付も可）</a:t>
            </a:r>
          </a:p>
        </p:txBody>
      </p:sp>
      <p:pic>
        <p:nvPicPr>
          <p:cNvPr id="142" name="図 141">
            <a:extLst>
              <a:ext uri="{FF2B5EF4-FFF2-40B4-BE49-F238E27FC236}">
                <a16:creationId xmlns:a16="http://schemas.microsoft.com/office/drawing/2014/main" id="{B90352C6-173E-44AF-8B88-A2A75F56FC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4" r="154"/>
          <a:stretch/>
        </p:blipFill>
        <p:spPr>
          <a:xfrm>
            <a:off x="813366" y="6468218"/>
            <a:ext cx="597393" cy="275105"/>
          </a:xfrm>
          <a:prstGeom prst="rect">
            <a:avLst/>
          </a:prstGeom>
        </p:spPr>
      </p:pic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C5B7A591-9729-414C-9F9F-BED6297B1ACF}"/>
              </a:ext>
            </a:extLst>
          </p:cNvPr>
          <p:cNvSpPr/>
          <p:nvPr/>
        </p:nvSpPr>
        <p:spPr>
          <a:xfrm>
            <a:off x="1410759" y="6550741"/>
            <a:ext cx="404173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チラシビューアー（無償）もございます。詳細はお問合せください。</a:t>
            </a: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4C8A77BC-C6AD-4187-B882-9C02C85C4A82}"/>
              </a:ext>
            </a:extLst>
          </p:cNvPr>
          <p:cNvSpPr txBox="1"/>
          <p:nvPr/>
        </p:nvSpPr>
        <p:spPr>
          <a:xfrm>
            <a:off x="728373" y="62915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2CA8933-B85C-D4B7-2CAC-407CE2E37D30}"/>
              </a:ext>
            </a:extLst>
          </p:cNvPr>
          <p:cNvSpPr/>
          <p:nvPr/>
        </p:nvSpPr>
        <p:spPr>
          <a:xfrm flipV="1">
            <a:off x="361190" y="2895426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BE6D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角丸四角形 204">
            <a:extLst>
              <a:ext uri="{FF2B5EF4-FFF2-40B4-BE49-F238E27FC236}">
                <a16:creationId xmlns:a16="http://schemas.microsoft.com/office/drawing/2014/main" id="{B9BA95D7-D6C1-DD96-F69C-E4EF1371F849}"/>
              </a:ext>
            </a:extLst>
          </p:cNvPr>
          <p:cNvSpPr/>
          <p:nvPr/>
        </p:nvSpPr>
        <p:spPr>
          <a:xfrm>
            <a:off x="1803252" y="3349866"/>
            <a:ext cx="7155697" cy="2369929"/>
          </a:xfrm>
          <a:prstGeom prst="roundRect">
            <a:avLst>
              <a:gd name="adj" fmla="val 2989"/>
            </a:avLst>
          </a:prstGeom>
          <a:solidFill>
            <a:srgbClr val="FBE5D8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台形 3">
            <a:extLst>
              <a:ext uri="{FF2B5EF4-FFF2-40B4-BE49-F238E27FC236}">
                <a16:creationId xmlns:a16="http://schemas.microsoft.com/office/drawing/2014/main" id="{D53DC581-8D19-8D7E-AB59-E6F8A77C4E03}"/>
              </a:ext>
            </a:extLst>
          </p:cNvPr>
          <p:cNvSpPr/>
          <p:nvPr/>
        </p:nvSpPr>
        <p:spPr>
          <a:xfrm rot="10800000">
            <a:off x="4362636" y="3367667"/>
            <a:ext cx="2108088" cy="324000"/>
          </a:xfrm>
          <a:prstGeom prst="trapezoid">
            <a:avLst/>
          </a:prstGeom>
          <a:solidFill>
            <a:srgbClr val="EC5E20"/>
          </a:solidFill>
          <a:ln w="57150" cap="rnd">
            <a:solidFill>
              <a:srgbClr val="EC5E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台形 5">
            <a:extLst>
              <a:ext uri="{FF2B5EF4-FFF2-40B4-BE49-F238E27FC236}">
                <a16:creationId xmlns:a16="http://schemas.microsoft.com/office/drawing/2014/main" id="{2461ADEF-41FC-8058-B7C0-DDC457808BC2}"/>
              </a:ext>
            </a:extLst>
          </p:cNvPr>
          <p:cNvSpPr/>
          <p:nvPr/>
        </p:nvSpPr>
        <p:spPr>
          <a:xfrm rot="10800000">
            <a:off x="6737076" y="3367667"/>
            <a:ext cx="2108088" cy="324000"/>
          </a:xfrm>
          <a:prstGeom prst="trapezoid">
            <a:avLst/>
          </a:prstGeom>
          <a:solidFill>
            <a:srgbClr val="EC5E20"/>
          </a:solidFill>
          <a:ln w="57150" cap="rnd">
            <a:solidFill>
              <a:srgbClr val="EC5E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台形 7">
            <a:extLst>
              <a:ext uri="{FF2B5EF4-FFF2-40B4-BE49-F238E27FC236}">
                <a16:creationId xmlns:a16="http://schemas.microsoft.com/office/drawing/2014/main" id="{5BD52E0D-198A-993D-0F98-8F68C715357E}"/>
              </a:ext>
            </a:extLst>
          </p:cNvPr>
          <p:cNvSpPr/>
          <p:nvPr/>
        </p:nvSpPr>
        <p:spPr>
          <a:xfrm rot="10800000">
            <a:off x="1955816" y="3367667"/>
            <a:ext cx="2108088" cy="324000"/>
          </a:xfrm>
          <a:prstGeom prst="trapezoid">
            <a:avLst/>
          </a:prstGeom>
          <a:solidFill>
            <a:srgbClr val="EC5E20"/>
          </a:solidFill>
          <a:ln w="57150" cap="rnd">
            <a:solidFill>
              <a:srgbClr val="EC5E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9DD9451-1348-8407-1A45-2AA6901CE78A}"/>
              </a:ext>
            </a:extLst>
          </p:cNvPr>
          <p:cNvCxnSpPr>
            <a:cxnSpLocks/>
          </p:cNvCxnSpPr>
          <p:nvPr/>
        </p:nvCxnSpPr>
        <p:spPr>
          <a:xfrm>
            <a:off x="6596466" y="3463536"/>
            <a:ext cx="0" cy="22607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AADAB55-2F52-B021-AD78-719D118607B2}"/>
              </a:ext>
            </a:extLst>
          </p:cNvPr>
          <p:cNvCxnSpPr>
            <a:cxnSpLocks/>
          </p:cNvCxnSpPr>
          <p:nvPr/>
        </p:nvCxnSpPr>
        <p:spPr>
          <a:xfrm>
            <a:off x="4229221" y="3463536"/>
            <a:ext cx="0" cy="22607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E1D14B1-E016-6B76-7A56-3DB8FDBDEACA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BE6D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80897B-C1B0-19D3-7DC1-2A97E2C89DB7}"/>
              </a:ext>
            </a:extLst>
          </p:cNvPr>
          <p:cNvCxnSpPr>
            <a:cxnSpLocks/>
          </p:cNvCxnSpPr>
          <p:nvPr/>
        </p:nvCxnSpPr>
        <p:spPr>
          <a:xfrm flipV="1">
            <a:off x="361585" y="2895426"/>
            <a:ext cx="9293209" cy="7144"/>
          </a:xfrm>
          <a:prstGeom prst="line">
            <a:avLst/>
          </a:prstGeom>
          <a:ln>
            <a:solidFill>
              <a:srgbClr val="EC5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0E6AFAF-3E35-0A71-4FC5-10CF0C464309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EC5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4BEB14E-A81A-E374-5152-5F21B9102FD4}"/>
              </a:ext>
            </a:extLst>
          </p:cNvPr>
          <p:cNvSpPr txBox="1"/>
          <p:nvPr/>
        </p:nvSpPr>
        <p:spPr>
          <a:xfrm>
            <a:off x="4939627" y="3359470"/>
            <a:ext cx="9541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スマホ</a:t>
            </a:r>
            <a:endParaRPr kumimoji="1" lang="ja-JP" altLang="en-US" sz="2100" b="1" i="0" u="none" strike="noStrike" kern="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E9EF8C-BEE8-5827-B18E-87CDFC29D2C8}"/>
              </a:ext>
            </a:extLst>
          </p:cNvPr>
          <p:cNvSpPr txBox="1"/>
          <p:nvPr/>
        </p:nvSpPr>
        <p:spPr>
          <a:xfrm>
            <a:off x="6994267" y="3359806"/>
            <a:ext cx="15937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sz="2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</a:t>
            </a:r>
            <a:r>
              <a:rPr kumimoji="1" lang="ja-JP" altLang="en-US" sz="2100" b="1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スマホ</a:t>
            </a:r>
            <a:endParaRPr kumimoji="1" lang="ja-JP" altLang="en-US" sz="21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04E9D47-0760-37F8-76A0-64412D0F35C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583528" y="3781882"/>
            <a:ext cx="852663" cy="53739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B61F8BC-BC6F-4208-542D-43521C32941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83938" y="3781882"/>
            <a:ext cx="265485" cy="523697"/>
          </a:xfrm>
          <a:prstGeom prst="rect">
            <a:avLst/>
          </a:prstGeom>
        </p:spPr>
      </p:pic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E4E4A53-403A-EA3D-5F83-6B313975B5F5}"/>
              </a:ext>
            </a:extLst>
          </p:cNvPr>
          <p:cNvCxnSpPr>
            <a:cxnSpLocks/>
          </p:cNvCxnSpPr>
          <p:nvPr/>
        </p:nvCxnSpPr>
        <p:spPr>
          <a:xfrm>
            <a:off x="6783121" y="5274208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8DC3E1C-A9A5-A099-9332-BCBBA3A5EE0B}"/>
              </a:ext>
            </a:extLst>
          </p:cNvPr>
          <p:cNvCxnSpPr>
            <a:cxnSpLocks/>
          </p:cNvCxnSpPr>
          <p:nvPr/>
        </p:nvCxnSpPr>
        <p:spPr>
          <a:xfrm>
            <a:off x="6783121" y="4840264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FCF71D5E-AFCE-86C8-71B2-05B63D91BD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275725" y="3781882"/>
            <a:ext cx="1030790" cy="530291"/>
          </a:xfrm>
          <a:prstGeom prst="rect">
            <a:avLst/>
          </a:prstGeom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EA22A8DC-5302-5D15-1927-D7123059B2F2}"/>
              </a:ext>
            </a:extLst>
          </p:cNvPr>
          <p:cNvCxnSpPr>
            <a:cxnSpLocks/>
          </p:cNvCxnSpPr>
          <p:nvPr/>
        </p:nvCxnSpPr>
        <p:spPr>
          <a:xfrm>
            <a:off x="6801121" y="4389240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2831E1F-135C-F22C-CDE6-14758BA54D99}"/>
              </a:ext>
            </a:extLst>
          </p:cNvPr>
          <p:cNvSpPr txBox="1"/>
          <p:nvPr/>
        </p:nvSpPr>
        <p:spPr>
          <a:xfrm>
            <a:off x="2705930" y="3347034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1A2514D9-B5B2-17F4-B8E6-C91016A86895}"/>
              </a:ext>
            </a:extLst>
          </p:cNvPr>
          <p:cNvSpPr>
            <a:spLocks noChangeAspect="1"/>
          </p:cNvSpPr>
          <p:nvPr/>
        </p:nvSpPr>
        <p:spPr>
          <a:xfrm>
            <a:off x="4025801" y="3340505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C5E2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EC5E2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5" name="円/楕円 281">
            <a:extLst>
              <a:ext uri="{FF2B5EF4-FFF2-40B4-BE49-F238E27FC236}">
                <a16:creationId xmlns:a16="http://schemas.microsoft.com/office/drawing/2014/main" id="{A244E802-2E9E-A2E0-2D9A-05F060BB0376}"/>
              </a:ext>
            </a:extLst>
          </p:cNvPr>
          <p:cNvSpPr>
            <a:spLocks noChangeAspect="1"/>
          </p:cNvSpPr>
          <p:nvPr/>
        </p:nvSpPr>
        <p:spPr>
          <a:xfrm>
            <a:off x="7692120" y="4731045"/>
            <a:ext cx="198000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6" name="平行四辺形 25">
            <a:extLst>
              <a:ext uri="{FF2B5EF4-FFF2-40B4-BE49-F238E27FC236}">
                <a16:creationId xmlns:a16="http://schemas.microsoft.com/office/drawing/2014/main" id="{DE12F010-D772-375B-0458-7996348947D7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EC6327"/>
              </a:gs>
              <a:gs pos="0">
                <a:srgbClr val="FBE5D8"/>
              </a:gs>
            </a:gsLst>
            <a:lin ang="16200000" scaled="1"/>
          </a:gradFill>
          <a:ln w="76200" cap="rnd">
            <a:gradFill>
              <a:gsLst>
                <a:gs pos="0">
                  <a:srgbClr val="EC6327"/>
                </a:gs>
                <a:gs pos="100000">
                  <a:srgbClr val="FBE5D8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平行四辺形 26">
            <a:extLst>
              <a:ext uri="{FF2B5EF4-FFF2-40B4-BE49-F238E27FC236}">
                <a16:creationId xmlns:a16="http://schemas.microsoft.com/office/drawing/2014/main" id="{DFCE0E3F-EDAD-3580-F826-CEFEBE9532B4}"/>
              </a:ext>
            </a:extLst>
          </p:cNvPr>
          <p:cNvSpPr/>
          <p:nvPr/>
        </p:nvSpPr>
        <p:spPr>
          <a:xfrm>
            <a:off x="177693" y="288721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EC6327"/>
              </a:gs>
              <a:gs pos="0">
                <a:srgbClr val="FBE5D8"/>
              </a:gs>
            </a:gsLst>
            <a:lin ang="16200000" scaled="1"/>
          </a:gradFill>
          <a:ln w="76200" cap="rnd">
            <a:gradFill>
              <a:gsLst>
                <a:gs pos="0">
                  <a:srgbClr val="EC6327"/>
                </a:gs>
                <a:gs pos="100000">
                  <a:srgbClr val="FBE5D8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F3F5147-1500-4030-153F-CC36D18B16CD}"/>
              </a:ext>
            </a:extLst>
          </p:cNvPr>
          <p:cNvSpPr txBox="1"/>
          <p:nvPr/>
        </p:nvSpPr>
        <p:spPr>
          <a:xfrm>
            <a:off x="185385" y="2770467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BFBAF19F-2F1E-A5D0-92D7-6F62DD4498E6}"/>
              </a:ext>
            </a:extLst>
          </p:cNvPr>
          <p:cNvCxnSpPr>
            <a:cxnSpLocks/>
          </p:cNvCxnSpPr>
          <p:nvPr/>
        </p:nvCxnSpPr>
        <p:spPr>
          <a:xfrm>
            <a:off x="4419747" y="5274208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3C9FBABA-389B-5937-3EDF-D22D3B06849D}"/>
              </a:ext>
            </a:extLst>
          </p:cNvPr>
          <p:cNvCxnSpPr>
            <a:cxnSpLocks/>
          </p:cNvCxnSpPr>
          <p:nvPr/>
        </p:nvCxnSpPr>
        <p:spPr>
          <a:xfrm>
            <a:off x="4419747" y="4840264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5D475E2-A72F-1E64-F0BF-02C5416B1F95}"/>
              </a:ext>
            </a:extLst>
          </p:cNvPr>
          <p:cNvCxnSpPr>
            <a:cxnSpLocks/>
          </p:cNvCxnSpPr>
          <p:nvPr/>
        </p:nvCxnSpPr>
        <p:spPr>
          <a:xfrm>
            <a:off x="4437747" y="4389240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61909599-3552-AC79-33CF-C00C1CBF5775}"/>
              </a:ext>
            </a:extLst>
          </p:cNvPr>
          <p:cNvCxnSpPr>
            <a:cxnSpLocks/>
          </p:cNvCxnSpPr>
          <p:nvPr/>
        </p:nvCxnSpPr>
        <p:spPr>
          <a:xfrm>
            <a:off x="2028241" y="5274208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E882150E-9476-E8AD-2EAD-F6C124BF224A}"/>
              </a:ext>
            </a:extLst>
          </p:cNvPr>
          <p:cNvCxnSpPr>
            <a:cxnSpLocks/>
          </p:cNvCxnSpPr>
          <p:nvPr/>
        </p:nvCxnSpPr>
        <p:spPr>
          <a:xfrm>
            <a:off x="2028241" y="4840264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322847F-92D2-5160-CE93-78D95A081524}"/>
              </a:ext>
            </a:extLst>
          </p:cNvPr>
          <p:cNvCxnSpPr>
            <a:cxnSpLocks/>
          </p:cNvCxnSpPr>
          <p:nvPr/>
        </p:nvCxnSpPr>
        <p:spPr>
          <a:xfrm>
            <a:off x="2046241" y="4389240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279">
            <a:extLst>
              <a:ext uri="{FF2B5EF4-FFF2-40B4-BE49-F238E27FC236}">
                <a16:creationId xmlns:a16="http://schemas.microsoft.com/office/drawing/2014/main" id="{B10CA454-3043-4539-787A-C17B8F3E0F07}"/>
              </a:ext>
            </a:extLst>
          </p:cNvPr>
          <p:cNvSpPr>
            <a:spLocks noChangeAspect="1"/>
          </p:cNvSpPr>
          <p:nvPr/>
        </p:nvSpPr>
        <p:spPr>
          <a:xfrm>
            <a:off x="2910859" y="4731045"/>
            <a:ext cx="198000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7" name="円/楕円 281">
            <a:extLst>
              <a:ext uri="{FF2B5EF4-FFF2-40B4-BE49-F238E27FC236}">
                <a16:creationId xmlns:a16="http://schemas.microsoft.com/office/drawing/2014/main" id="{54A44F5D-98A5-7325-3380-CC0C9A49064A}"/>
              </a:ext>
            </a:extLst>
          </p:cNvPr>
          <p:cNvSpPr>
            <a:spLocks noChangeAspect="1"/>
          </p:cNvSpPr>
          <p:nvPr/>
        </p:nvSpPr>
        <p:spPr>
          <a:xfrm>
            <a:off x="5317680" y="4731045"/>
            <a:ext cx="198000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8" name="円/楕円 140">
            <a:extLst>
              <a:ext uri="{FF2B5EF4-FFF2-40B4-BE49-F238E27FC236}">
                <a16:creationId xmlns:a16="http://schemas.microsoft.com/office/drawing/2014/main" id="{13540401-E052-1111-28D7-0211D406489F}"/>
              </a:ext>
            </a:extLst>
          </p:cNvPr>
          <p:cNvSpPr>
            <a:spLocks noChangeAspect="1"/>
          </p:cNvSpPr>
          <p:nvPr/>
        </p:nvSpPr>
        <p:spPr>
          <a:xfrm>
            <a:off x="6398212" y="3340505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C5E2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EC5E2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2B2ACCB-4F39-C4B5-84C8-3ED475C5A561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1657E65C-2743-B738-0943-89DD1654E998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8F639007-E5FA-A74D-874D-19F485418FE3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図 41">
            <a:extLst>
              <a:ext uri="{FF2B5EF4-FFF2-40B4-BE49-F238E27FC236}">
                <a16:creationId xmlns:a16="http://schemas.microsoft.com/office/drawing/2014/main" id="{C99EF919-1F72-1916-AF02-7BBF2B9C02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CE1D35D8-0B26-F737-41B4-D190D8442A3B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44" name="角丸四角形 204">
              <a:extLst>
                <a:ext uri="{FF2B5EF4-FFF2-40B4-BE49-F238E27FC236}">
                  <a16:creationId xmlns:a16="http://schemas.microsoft.com/office/drawing/2014/main" id="{8002CCC1-AAD7-CD91-B401-2C5961206B0C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二</a:t>
              </a: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45" name="角丸四角形 204">
              <a:extLst>
                <a:ext uri="{FF2B5EF4-FFF2-40B4-BE49-F238E27FC236}">
                  <a16:creationId xmlns:a16="http://schemas.microsoft.com/office/drawing/2014/main" id="{4544F399-8002-55C2-FA3A-C21E2BA29445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46" name="角丸四角形 204">
              <a:extLst>
                <a:ext uri="{FF2B5EF4-FFF2-40B4-BE49-F238E27FC236}">
                  <a16:creationId xmlns:a16="http://schemas.microsoft.com/office/drawing/2014/main" id="{48B5D5BB-A60D-7190-AC5C-237CD8EA5349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47" name="角丸四角形 204">
              <a:extLst>
                <a:ext uri="{FF2B5EF4-FFF2-40B4-BE49-F238E27FC236}">
                  <a16:creationId xmlns:a16="http://schemas.microsoft.com/office/drawing/2014/main" id="{C344918B-B360-8ED9-0179-0BE9AB7A7C49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48" name="角丸四角形 204">
              <a:extLst>
                <a:ext uri="{FF2B5EF4-FFF2-40B4-BE49-F238E27FC236}">
                  <a16:creationId xmlns:a16="http://schemas.microsoft.com/office/drawing/2014/main" id="{6D559165-6766-57FA-5F69-5A420D41DDB2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49" name="角丸四角形 204">
              <a:extLst>
                <a:ext uri="{FF2B5EF4-FFF2-40B4-BE49-F238E27FC236}">
                  <a16:creationId xmlns:a16="http://schemas.microsoft.com/office/drawing/2014/main" id="{4C84F2A8-97AC-5DB4-46B6-7C420985F1E8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50" name="角丸四角形 204">
              <a:extLst>
                <a:ext uri="{FF2B5EF4-FFF2-40B4-BE49-F238E27FC236}">
                  <a16:creationId xmlns:a16="http://schemas.microsoft.com/office/drawing/2014/main" id="{86985EF3-F965-88EF-2234-9ED98124EC58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51" name="角丸四角形 204">
              <a:extLst>
                <a:ext uri="{FF2B5EF4-FFF2-40B4-BE49-F238E27FC236}">
                  <a16:creationId xmlns:a16="http://schemas.microsoft.com/office/drawing/2014/main" id="{8049DC48-53A6-875C-E1B9-14C9F7CF4AAD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52" name="角丸四角形 204">
              <a:extLst>
                <a:ext uri="{FF2B5EF4-FFF2-40B4-BE49-F238E27FC236}">
                  <a16:creationId xmlns:a16="http://schemas.microsoft.com/office/drawing/2014/main" id="{DA1D0BC9-C4EE-E0E3-9B28-CA93E12E5F9F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6182FB88-E795-0723-00D4-82C4F59589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7F6DE917-6733-B5C9-850F-B1787B0E32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75363596-DD5E-6B73-7DD4-653725FF4C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6678" y="2233773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2BDD73C-36A7-B3F8-FF26-DFB3B07B2F89}"/>
              </a:ext>
            </a:extLst>
          </p:cNvPr>
          <p:cNvSpPr txBox="1"/>
          <p:nvPr/>
        </p:nvSpPr>
        <p:spPr>
          <a:xfrm>
            <a:off x="936076" y="296673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 ブランドパネル（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予約型）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6000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デバイス</a:t>
            </a:r>
            <a:r>
              <a:rPr lang="en-US" altLang="ja-JP" sz="1400" b="1" spc="50" dirty="0">
                <a:solidFill>
                  <a:srgbClr val="F60001"/>
                </a:solidFill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6000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エリア</a:t>
            </a:r>
            <a:r>
              <a:rPr lang="en-US" altLang="ja-JP" sz="1400" b="1" spc="50" dirty="0">
                <a:solidFill>
                  <a:srgbClr val="F60001"/>
                </a:solidFill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6000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期間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選択し掲載</a:t>
            </a: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65257543-6D61-330F-ECD6-8AC861373240}"/>
              </a:ext>
            </a:extLst>
          </p:cNvPr>
          <p:cNvGrpSpPr/>
          <p:nvPr/>
        </p:nvGrpSpPr>
        <p:grpSpPr>
          <a:xfrm>
            <a:off x="859805" y="4389203"/>
            <a:ext cx="1203245" cy="896726"/>
            <a:chOff x="859805" y="4266901"/>
            <a:chExt cx="1203245" cy="1080000"/>
          </a:xfrm>
        </p:grpSpPr>
        <p:sp>
          <p:nvSpPr>
            <p:cNvPr id="58" name="ホームベース 136">
              <a:extLst>
                <a:ext uri="{FF2B5EF4-FFF2-40B4-BE49-F238E27FC236}">
                  <a16:creationId xmlns:a16="http://schemas.microsoft.com/office/drawing/2014/main" id="{1B414B30-9FFD-8874-A41F-465A528F382F}"/>
                </a:ext>
              </a:extLst>
            </p:cNvPr>
            <p:cNvSpPr/>
            <p:nvPr/>
          </p:nvSpPr>
          <p:spPr>
            <a:xfrm>
              <a:off x="947050" y="427322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9" name="ホームベース 141">
              <a:extLst>
                <a:ext uri="{FF2B5EF4-FFF2-40B4-BE49-F238E27FC236}">
                  <a16:creationId xmlns:a16="http://schemas.microsoft.com/office/drawing/2014/main" id="{0D437BF3-7DCC-FA99-D8BE-955B9EC35CD3}"/>
                </a:ext>
              </a:extLst>
            </p:cNvPr>
            <p:cNvSpPr/>
            <p:nvPr/>
          </p:nvSpPr>
          <p:spPr>
            <a:xfrm>
              <a:off x="947050" y="4805595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0" name="片側の 2 つの角を丸めた四角形 131">
              <a:extLst>
                <a:ext uri="{FF2B5EF4-FFF2-40B4-BE49-F238E27FC236}">
                  <a16:creationId xmlns:a16="http://schemas.microsoft.com/office/drawing/2014/main" id="{82841672-8BA7-CAE3-D7D0-2C216057E97D}"/>
                </a:ext>
              </a:extLst>
            </p:cNvPr>
            <p:cNvSpPr/>
            <p:nvPr/>
          </p:nvSpPr>
          <p:spPr>
            <a:xfrm rot="16200000">
              <a:off x="427805" y="4698901"/>
              <a:ext cx="1080000" cy="216000"/>
            </a:xfrm>
            <a:prstGeom prst="round2SameRect">
              <a:avLst>
                <a:gd name="adj1" fmla="val 32569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61" name="ホームベース 142">
            <a:extLst>
              <a:ext uri="{FF2B5EF4-FFF2-40B4-BE49-F238E27FC236}">
                <a16:creationId xmlns:a16="http://schemas.microsoft.com/office/drawing/2014/main" id="{D2186371-412E-2EFF-E36F-077AF652364E}"/>
              </a:ext>
            </a:extLst>
          </p:cNvPr>
          <p:cNvSpPr/>
          <p:nvPr/>
        </p:nvSpPr>
        <p:spPr>
          <a:xfrm>
            <a:off x="990948" y="5350918"/>
            <a:ext cx="1070891" cy="263870"/>
          </a:xfrm>
          <a:prstGeom prst="homePlate">
            <a:avLst>
              <a:gd name="adj" fmla="val 35918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2" name="片側の 2 つの角を丸めた四角形 123">
            <a:extLst>
              <a:ext uri="{FF2B5EF4-FFF2-40B4-BE49-F238E27FC236}">
                <a16:creationId xmlns:a16="http://schemas.microsoft.com/office/drawing/2014/main" id="{82E63438-82BA-4B51-E116-0E575C8359B0}"/>
              </a:ext>
            </a:extLst>
          </p:cNvPr>
          <p:cNvSpPr/>
          <p:nvPr/>
        </p:nvSpPr>
        <p:spPr>
          <a:xfrm rot="16200000">
            <a:off x="847297" y="5368411"/>
            <a:ext cx="256410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86C6F68-802B-F5B0-53F0-6EC94EC953FC}"/>
              </a:ext>
            </a:extLst>
          </p:cNvPr>
          <p:cNvSpPr txBox="1"/>
          <p:nvPr/>
        </p:nvSpPr>
        <p:spPr>
          <a:xfrm>
            <a:off x="909597" y="5391626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kumimoji="0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753ED28-664A-1FD2-D6C9-9559ACB7CAFC}"/>
              </a:ext>
            </a:extLst>
          </p:cNvPr>
          <p:cNvSpPr txBox="1"/>
          <p:nvPr/>
        </p:nvSpPr>
        <p:spPr>
          <a:xfrm>
            <a:off x="1032957" y="4381502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都道府県</a:t>
            </a: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指定</a:t>
            </a: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の場合　</a:t>
            </a:r>
            <a:endParaRPr kumimoji="1" lang="en-US" altLang="ja-JP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5" name="円/楕円 162">
            <a:extLst>
              <a:ext uri="{FF2B5EF4-FFF2-40B4-BE49-F238E27FC236}">
                <a16:creationId xmlns:a16="http://schemas.microsoft.com/office/drawing/2014/main" id="{267CBF35-C7E0-C529-F487-35E12721941D}"/>
              </a:ext>
            </a:extLst>
          </p:cNvPr>
          <p:cNvSpPr>
            <a:spLocks noChangeAspect="1"/>
          </p:cNvSpPr>
          <p:nvPr/>
        </p:nvSpPr>
        <p:spPr>
          <a:xfrm>
            <a:off x="1382433" y="4739015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B1EFB33-92DF-751B-0D65-08832E5E2B4F}"/>
              </a:ext>
            </a:extLst>
          </p:cNvPr>
          <p:cNvSpPr txBox="1"/>
          <p:nvPr/>
        </p:nvSpPr>
        <p:spPr>
          <a:xfrm>
            <a:off x="1030565" y="4893471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市区郡指定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の場合</a:t>
            </a:r>
            <a:endParaRPr kumimoji="1" lang="en-US" altLang="ja-JP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73FFB2C-0621-CB58-5A87-8D8FA684BB81}"/>
              </a:ext>
            </a:extLst>
          </p:cNvPr>
          <p:cNvSpPr txBox="1"/>
          <p:nvPr/>
        </p:nvSpPr>
        <p:spPr>
          <a:xfrm>
            <a:off x="815437" y="4425112"/>
            <a:ext cx="292388" cy="797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掲載エリア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</a:t>
            </a: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指定</a:t>
            </a:r>
            <a:endParaRPr kumimoji="0" lang="en-US" altLang="ja-JP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8" name="ホームベース 142">
            <a:extLst>
              <a:ext uri="{FF2B5EF4-FFF2-40B4-BE49-F238E27FC236}">
                <a16:creationId xmlns:a16="http://schemas.microsoft.com/office/drawing/2014/main" id="{796AD089-2A57-4A82-6529-3FE3E13EB8AE}"/>
              </a:ext>
            </a:extLst>
          </p:cNvPr>
          <p:cNvSpPr/>
          <p:nvPr/>
        </p:nvSpPr>
        <p:spPr>
          <a:xfrm>
            <a:off x="939665" y="3854234"/>
            <a:ext cx="1114790" cy="41620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9" name="片側の 2 つの角を丸めた四角形 123">
            <a:extLst>
              <a:ext uri="{FF2B5EF4-FFF2-40B4-BE49-F238E27FC236}">
                <a16:creationId xmlns:a16="http://schemas.microsoft.com/office/drawing/2014/main" id="{49A61518-A40D-505A-714C-87E22D3562F9}"/>
              </a:ext>
            </a:extLst>
          </p:cNvPr>
          <p:cNvSpPr/>
          <p:nvPr/>
        </p:nvSpPr>
        <p:spPr>
          <a:xfrm rot="16200000">
            <a:off x="773285" y="3948892"/>
            <a:ext cx="404436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BC4D026-C029-05CB-8A85-D6AB3F239E6E}"/>
              </a:ext>
            </a:extLst>
          </p:cNvPr>
          <p:cNvSpPr txBox="1"/>
          <p:nvPr/>
        </p:nvSpPr>
        <p:spPr>
          <a:xfrm>
            <a:off x="902212" y="3966119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kumimoji="0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A4FB1456-8C07-4AA4-4EE7-D16EA50C4698}"/>
              </a:ext>
            </a:extLst>
          </p:cNvPr>
          <p:cNvSpPr/>
          <p:nvPr/>
        </p:nvSpPr>
        <p:spPr>
          <a:xfrm>
            <a:off x="1537543" y="4614884"/>
            <a:ext cx="701861" cy="180425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1B8C2CF-9268-9FBC-39AA-F2D5354BC265}"/>
              </a:ext>
            </a:extLst>
          </p:cNvPr>
          <p:cNvSpPr/>
          <p:nvPr/>
        </p:nvSpPr>
        <p:spPr>
          <a:xfrm>
            <a:off x="1532973" y="5094657"/>
            <a:ext cx="701861" cy="180425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76" name="三角形 48">
            <a:extLst>
              <a:ext uri="{FF2B5EF4-FFF2-40B4-BE49-F238E27FC236}">
                <a16:creationId xmlns:a16="http://schemas.microsoft.com/office/drawing/2014/main" id="{1CDC89CD-6CBB-C94F-9CE5-6543C347E517}"/>
              </a:ext>
            </a:extLst>
          </p:cNvPr>
          <p:cNvSpPr/>
          <p:nvPr/>
        </p:nvSpPr>
        <p:spPr>
          <a:xfrm rot="16200000">
            <a:off x="9019090" y="4775711"/>
            <a:ext cx="170020" cy="112699"/>
          </a:xfrm>
          <a:prstGeom prst="triangle">
            <a:avLst/>
          </a:prstGeom>
          <a:solidFill>
            <a:srgbClr val="EC5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6FDA16BC-B233-E664-70F6-0E25E0609356}"/>
              </a:ext>
            </a:extLst>
          </p:cNvPr>
          <p:cNvSpPr txBox="1"/>
          <p:nvPr/>
        </p:nvSpPr>
        <p:spPr>
          <a:xfrm>
            <a:off x="9132721" y="4639129"/>
            <a:ext cx="685021" cy="381643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EC5E2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掲載回数は</a:t>
            </a:r>
            <a:endParaRPr kumimoji="0" lang="en-US" altLang="ja-JP" sz="800" b="1" i="0" u="none" strike="noStrike" kern="1200" cap="none" spc="0" normalizeH="0" baseline="0" noProof="0" dirty="0">
              <a:ln>
                <a:noFill/>
              </a:ln>
              <a:solidFill>
                <a:srgbClr val="EC5E2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EC5E2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買増し可能</a:t>
            </a:r>
            <a:r>
              <a:rPr lang="en-US" altLang="ja-JP" sz="800" b="1" dirty="0">
                <a:solidFill>
                  <a:srgbClr val="EC5E2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!</a:t>
            </a:r>
          </a:p>
        </p:txBody>
      </p:sp>
      <p:sp>
        <p:nvSpPr>
          <p:cNvPr id="78" name="右大かっこ 77">
            <a:extLst>
              <a:ext uri="{FF2B5EF4-FFF2-40B4-BE49-F238E27FC236}">
                <a16:creationId xmlns:a16="http://schemas.microsoft.com/office/drawing/2014/main" id="{02CCDD40-435A-9A12-94EA-A20677F66767}"/>
              </a:ext>
            </a:extLst>
          </p:cNvPr>
          <p:cNvSpPr/>
          <p:nvPr/>
        </p:nvSpPr>
        <p:spPr>
          <a:xfrm>
            <a:off x="8856236" y="4386331"/>
            <a:ext cx="164790" cy="881939"/>
          </a:xfrm>
          <a:prstGeom prst="rightBracket">
            <a:avLst/>
          </a:prstGeom>
          <a:ln w="12700">
            <a:solidFill>
              <a:srgbClr val="EC5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42D59C5-CA51-E29C-2525-8FDA34EC7851}"/>
              </a:ext>
            </a:extLst>
          </p:cNvPr>
          <p:cNvSpPr txBox="1"/>
          <p:nvPr/>
        </p:nvSpPr>
        <p:spPr>
          <a:xfrm>
            <a:off x="933642" y="1131566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二次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grpSp>
        <p:nvGrpSpPr>
          <p:cNvPr id="161" name="グループ化 160">
            <a:extLst>
              <a:ext uri="{FF2B5EF4-FFF2-40B4-BE49-F238E27FC236}">
                <a16:creationId xmlns:a16="http://schemas.microsoft.com/office/drawing/2014/main" id="{41FBC283-92A7-D721-9B58-E3C53CC3082A}"/>
              </a:ext>
            </a:extLst>
          </p:cNvPr>
          <p:cNvGrpSpPr/>
          <p:nvPr/>
        </p:nvGrpSpPr>
        <p:grpSpPr>
          <a:xfrm>
            <a:off x="2367126" y="4923331"/>
            <a:ext cx="1285467" cy="337913"/>
            <a:chOff x="2413926" y="4969113"/>
            <a:chExt cx="1285467" cy="337913"/>
          </a:xfrm>
        </p:grpSpPr>
        <p:sp>
          <p:nvSpPr>
            <p:cNvPr id="162" name="テキスト ボックス 161">
              <a:extLst>
                <a:ext uri="{FF2B5EF4-FFF2-40B4-BE49-F238E27FC236}">
                  <a16:creationId xmlns:a16="http://schemas.microsoft.com/office/drawing/2014/main" id="{9F539028-FE6A-DF5E-EAF7-024BDB4862B6}"/>
                </a:ext>
              </a:extLst>
            </p:cNvPr>
            <p:cNvSpPr txBox="1"/>
            <p:nvPr/>
          </p:nvSpPr>
          <p:spPr>
            <a:xfrm>
              <a:off x="2601114" y="4969113"/>
              <a:ext cx="1098279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674,000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回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65" name="テキスト ボックス 164">
              <a:extLst>
                <a:ext uri="{FF2B5EF4-FFF2-40B4-BE49-F238E27FC236}">
                  <a16:creationId xmlns:a16="http://schemas.microsoft.com/office/drawing/2014/main" id="{88B6D7D9-3E4A-16F7-4203-D44B20B424A7}"/>
                </a:ext>
              </a:extLst>
            </p:cNvPr>
            <p:cNvSpPr txBox="1"/>
            <p:nvPr/>
          </p:nvSpPr>
          <p:spPr>
            <a:xfrm>
              <a:off x="2413926" y="4999570"/>
              <a:ext cx="355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掲載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保証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166" name="グループ化 165">
            <a:extLst>
              <a:ext uri="{FF2B5EF4-FFF2-40B4-BE49-F238E27FC236}">
                <a16:creationId xmlns:a16="http://schemas.microsoft.com/office/drawing/2014/main" id="{13710EE9-7045-534A-2958-7070A1A1B985}"/>
              </a:ext>
            </a:extLst>
          </p:cNvPr>
          <p:cNvGrpSpPr/>
          <p:nvPr/>
        </p:nvGrpSpPr>
        <p:grpSpPr>
          <a:xfrm>
            <a:off x="2352256" y="4418662"/>
            <a:ext cx="1300337" cy="337913"/>
            <a:chOff x="2399056" y="4969113"/>
            <a:chExt cx="1300337" cy="337913"/>
          </a:xfrm>
        </p:grpSpPr>
        <p:sp>
          <p:nvSpPr>
            <p:cNvPr id="167" name="テキスト ボックス 166">
              <a:extLst>
                <a:ext uri="{FF2B5EF4-FFF2-40B4-BE49-F238E27FC236}">
                  <a16:creationId xmlns:a16="http://schemas.microsoft.com/office/drawing/2014/main" id="{54A1B33E-CAC1-91AA-4974-15EED644FA80}"/>
                </a:ext>
              </a:extLst>
            </p:cNvPr>
            <p:cNvSpPr txBox="1"/>
            <p:nvPr/>
          </p:nvSpPr>
          <p:spPr>
            <a:xfrm>
              <a:off x="2601114" y="4969113"/>
              <a:ext cx="1098279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769,000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回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68" name="テキスト ボックス 167">
              <a:extLst>
                <a:ext uri="{FF2B5EF4-FFF2-40B4-BE49-F238E27FC236}">
                  <a16:creationId xmlns:a16="http://schemas.microsoft.com/office/drawing/2014/main" id="{8E5D36C1-D36F-0347-7F8E-EA3E678BB3C2}"/>
                </a:ext>
              </a:extLst>
            </p:cNvPr>
            <p:cNvSpPr txBox="1"/>
            <p:nvPr/>
          </p:nvSpPr>
          <p:spPr>
            <a:xfrm>
              <a:off x="2399056" y="4999570"/>
              <a:ext cx="519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保証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回数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171" name="グループ化 170">
            <a:extLst>
              <a:ext uri="{FF2B5EF4-FFF2-40B4-BE49-F238E27FC236}">
                <a16:creationId xmlns:a16="http://schemas.microsoft.com/office/drawing/2014/main" id="{7923698F-9710-2571-AF44-4A40B23E4EA2}"/>
              </a:ext>
            </a:extLst>
          </p:cNvPr>
          <p:cNvGrpSpPr/>
          <p:nvPr/>
        </p:nvGrpSpPr>
        <p:grpSpPr>
          <a:xfrm>
            <a:off x="4773947" y="4923331"/>
            <a:ext cx="1285467" cy="337913"/>
            <a:chOff x="2413926" y="4969113"/>
            <a:chExt cx="1285467" cy="337913"/>
          </a:xfrm>
        </p:grpSpPr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24A470F1-17C2-2E13-6E1D-AB3B878FDACB}"/>
                </a:ext>
              </a:extLst>
            </p:cNvPr>
            <p:cNvSpPr txBox="1"/>
            <p:nvPr/>
          </p:nvSpPr>
          <p:spPr>
            <a:xfrm>
              <a:off x="2601114" y="4969113"/>
              <a:ext cx="1098279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421,000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回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73" name="テキスト ボックス 172">
              <a:extLst>
                <a:ext uri="{FF2B5EF4-FFF2-40B4-BE49-F238E27FC236}">
                  <a16:creationId xmlns:a16="http://schemas.microsoft.com/office/drawing/2014/main" id="{B6CBFD45-ECE3-6421-AC01-AC1E1CA96202}"/>
                </a:ext>
              </a:extLst>
            </p:cNvPr>
            <p:cNvSpPr txBox="1"/>
            <p:nvPr/>
          </p:nvSpPr>
          <p:spPr>
            <a:xfrm>
              <a:off x="2413926" y="4999570"/>
              <a:ext cx="355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掲載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保証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175" name="グループ化 174">
            <a:extLst>
              <a:ext uri="{FF2B5EF4-FFF2-40B4-BE49-F238E27FC236}">
                <a16:creationId xmlns:a16="http://schemas.microsoft.com/office/drawing/2014/main" id="{70E623E7-0BC1-F374-AD38-421CB7BABE09}"/>
              </a:ext>
            </a:extLst>
          </p:cNvPr>
          <p:cNvGrpSpPr/>
          <p:nvPr/>
        </p:nvGrpSpPr>
        <p:grpSpPr>
          <a:xfrm>
            <a:off x="4773947" y="4418662"/>
            <a:ext cx="1285467" cy="337913"/>
            <a:chOff x="2413926" y="4969113"/>
            <a:chExt cx="1285467" cy="337913"/>
          </a:xfrm>
        </p:grpSpPr>
        <p:sp>
          <p:nvSpPr>
            <p:cNvPr id="176" name="テキスト ボックス 175">
              <a:extLst>
                <a:ext uri="{FF2B5EF4-FFF2-40B4-BE49-F238E27FC236}">
                  <a16:creationId xmlns:a16="http://schemas.microsoft.com/office/drawing/2014/main" id="{C275C6B6-2F20-093A-D68E-2680A57DBCBA}"/>
                </a:ext>
              </a:extLst>
            </p:cNvPr>
            <p:cNvSpPr txBox="1"/>
            <p:nvPr/>
          </p:nvSpPr>
          <p:spPr>
            <a:xfrm>
              <a:off x="2601114" y="4969113"/>
              <a:ext cx="1098279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480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,000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回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:a16="http://schemas.microsoft.com/office/drawing/2014/main" id="{38851708-E024-7622-EE7F-6D1F962780EE}"/>
                </a:ext>
              </a:extLst>
            </p:cNvPr>
            <p:cNvSpPr txBox="1"/>
            <p:nvPr/>
          </p:nvSpPr>
          <p:spPr>
            <a:xfrm>
              <a:off x="2413926" y="4999570"/>
              <a:ext cx="355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掲載保証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178" name="グループ化 177">
            <a:extLst>
              <a:ext uri="{FF2B5EF4-FFF2-40B4-BE49-F238E27FC236}">
                <a16:creationId xmlns:a16="http://schemas.microsoft.com/office/drawing/2014/main" id="{DF5B5285-B88C-C627-0C9E-22291655C784}"/>
              </a:ext>
            </a:extLst>
          </p:cNvPr>
          <p:cNvGrpSpPr/>
          <p:nvPr/>
        </p:nvGrpSpPr>
        <p:grpSpPr>
          <a:xfrm>
            <a:off x="7148387" y="4923331"/>
            <a:ext cx="1285467" cy="337913"/>
            <a:chOff x="2413926" y="4969113"/>
            <a:chExt cx="1285467" cy="337913"/>
          </a:xfrm>
        </p:grpSpPr>
        <p:sp>
          <p:nvSpPr>
            <p:cNvPr id="179" name="テキスト ボックス 178">
              <a:extLst>
                <a:ext uri="{FF2B5EF4-FFF2-40B4-BE49-F238E27FC236}">
                  <a16:creationId xmlns:a16="http://schemas.microsoft.com/office/drawing/2014/main" id="{9A601575-FEBC-7D96-267F-7CAA983E557B}"/>
                </a:ext>
              </a:extLst>
            </p:cNvPr>
            <p:cNvSpPr txBox="1"/>
            <p:nvPr/>
          </p:nvSpPr>
          <p:spPr>
            <a:xfrm>
              <a:off x="2601114" y="4969113"/>
              <a:ext cx="1098279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493,000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回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80" name="テキスト ボックス 179">
              <a:extLst>
                <a:ext uri="{FF2B5EF4-FFF2-40B4-BE49-F238E27FC236}">
                  <a16:creationId xmlns:a16="http://schemas.microsoft.com/office/drawing/2014/main" id="{FF08DEC8-5116-7DA3-7FAA-9AB47AC40585}"/>
                </a:ext>
              </a:extLst>
            </p:cNvPr>
            <p:cNvSpPr txBox="1"/>
            <p:nvPr/>
          </p:nvSpPr>
          <p:spPr>
            <a:xfrm>
              <a:off x="2413926" y="4999570"/>
              <a:ext cx="355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掲載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保証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181" name="グループ化 180">
            <a:extLst>
              <a:ext uri="{FF2B5EF4-FFF2-40B4-BE49-F238E27FC236}">
                <a16:creationId xmlns:a16="http://schemas.microsoft.com/office/drawing/2014/main" id="{DB234947-1CD9-7E63-4A4A-FD6ACFE594B9}"/>
              </a:ext>
            </a:extLst>
          </p:cNvPr>
          <p:cNvGrpSpPr/>
          <p:nvPr/>
        </p:nvGrpSpPr>
        <p:grpSpPr>
          <a:xfrm>
            <a:off x="7148387" y="4418662"/>
            <a:ext cx="1285467" cy="337913"/>
            <a:chOff x="2413926" y="4969113"/>
            <a:chExt cx="1285467" cy="337913"/>
          </a:xfrm>
        </p:grpSpPr>
        <p:sp>
          <p:nvSpPr>
            <p:cNvPr id="182" name="テキスト ボックス 181">
              <a:extLst>
                <a:ext uri="{FF2B5EF4-FFF2-40B4-BE49-F238E27FC236}">
                  <a16:creationId xmlns:a16="http://schemas.microsoft.com/office/drawing/2014/main" id="{F559AAC8-DD13-7CE1-7AE3-1ECD6B8130CD}"/>
                </a:ext>
              </a:extLst>
            </p:cNvPr>
            <p:cNvSpPr txBox="1"/>
            <p:nvPr/>
          </p:nvSpPr>
          <p:spPr>
            <a:xfrm>
              <a:off x="2601114" y="4969113"/>
              <a:ext cx="1098279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562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,000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回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87" name="テキスト ボックス 186">
              <a:extLst>
                <a:ext uri="{FF2B5EF4-FFF2-40B4-BE49-F238E27FC236}">
                  <a16:creationId xmlns:a16="http://schemas.microsoft.com/office/drawing/2014/main" id="{B680F667-8748-7BCD-7A5E-3E7DED8998B4}"/>
                </a:ext>
              </a:extLst>
            </p:cNvPr>
            <p:cNvSpPr txBox="1"/>
            <p:nvPr/>
          </p:nvSpPr>
          <p:spPr>
            <a:xfrm>
              <a:off x="2413926" y="4999570"/>
              <a:ext cx="355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掲載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保証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D9D186FA-30FD-0961-F2B1-9D8F82176F21}"/>
              </a:ext>
            </a:extLst>
          </p:cNvPr>
          <p:cNvSpPr txBox="1"/>
          <p:nvPr/>
        </p:nvSpPr>
        <p:spPr>
          <a:xfrm>
            <a:off x="18538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89" name="グループ化 188">
            <a:extLst>
              <a:ext uri="{FF2B5EF4-FFF2-40B4-BE49-F238E27FC236}">
                <a16:creationId xmlns:a16="http://schemas.microsoft.com/office/drawing/2014/main" id="{49B80AAE-E9C1-D7AD-788A-93CB35F085CF}"/>
              </a:ext>
            </a:extLst>
          </p:cNvPr>
          <p:cNvGrpSpPr/>
          <p:nvPr/>
        </p:nvGrpSpPr>
        <p:grpSpPr>
          <a:xfrm>
            <a:off x="8546144" y="5622722"/>
            <a:ext cx="1176847" cy="1074614"/>
            <a:chOff x="-2403128" y="3714564"/>
            <a:chExt cx="1337032" cy="1220883"/>
          </a:xfrm>
        </p:grpSpPr>
        <p:grpSp>
          <p:nvGrpSpPr>
            <p:cNvPr id="190" name="グループ化 189">
              <a:extLst>
                <a:ext uri="{FF2B5EF4-FFF2-40B4-BE49-F238E27FC236}">
                  <a16:creationId xmlns:a16="http://schemas.microsoft.com/office/drawing/2014/main" id="{1868ABDD-05A5-8705-F0B8-6EC8DEF94484}"/>
                </a:ext>
              </a:extLst>
            </p:cNvPr>
            <p:cNvGrpSpPr/>
            <p:nvPr/>
          </p:nvGrpSpPr>
          <p:grpSpPr>
            <a:xfrm>
              <a:off x="-2403128" y="3714564"/>
              <a:ext cx="1337032" cy="1220883"/>
              <a:chOff x="-2688372" y="4115065"/>
              <a:chExt cx="1223198" cy="1116938"/>
            </a:xfrm>
            <a:solidFill>
              <a:schemeClr val="bg1"/>
            </a:solidFill>
          </p:grpSpPr>
          <p:sp>
            <p:nvSpPr>
              <p:cNvPr id="196" name="三角形 48">
                <a:extLst>
                  <a:ext uri="{FF2B5EF4-FFF2-40B4-BE49-F238E27FC236}">
                    <a16:creationId xmlns:a16="http://schemas.microsoft.com/office/drawing/2014/main" id="{B1EF7416-7A93-2C41-7941-FB5AE601A590}"/>
                  </a:ext>
                </a:extLst>
              </p:cNvPr>
              <p:cNvSpPr/>
              <p:nvPr/>
            </p:nvSpPr>
            <p:spPr>
              <a:xfrm rot="15335352">
                <a:off x="-2732839" y="4738793"/>
                <a:ext cx="212204" cy="12326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20" name="円/楕円 47">
                <a:extLst>
                  <a:ext uri="{FF2B5EF4-FFF2-40B4-BE49-F238E27FC236}">
                    <a16:creationId xmlns:a16="http://schemas.microsoft.com/office/drawing/2014/main" id="{D9DE4F16-42E9-A8C3-F03B-C736F9B50121}"/>
                  </a:ext>
                </a:extLst>
              </p:cNvPr>
              <p:cNvSpPr/>
              <p:nvPr/>
            </p:nvSpPr>
            <p:spPr>
              <a:xfrm rot="210102">
                <a:off x="-2593605" y="4115065"/>
                <a:ext cx="1128431" cy="1116938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93" name="三角形 48">
              <a:extLst>
                <a:ext uri="{FF2B5EF4-FFF2-40B4-BE49-F238E27FC236}">
                  <a16:creationId xmlns:a16="http://schemas.microsoft.com/office/drawing/2014/main" id="{240468B6-A6DB-D0FD-9770-CE1413E1AF56}"/>
                </a:ext>
              </a:extLst>
            </p:cNvPr>
            <p:cNvSpPr/>
            <p:nvPr/>
          </p:nvSpPr>
          <p:spPr>
            <a:xfrm rot="15335352">
              <a:off x="-2386651" y="4387949"/>
              <a:ext cx="212204" cy="123269"/>
            </a:xfrm>
            <a:prstGeom prst="triangle">
              <a:avLst/>
            </a:prstGeom>
            <a:solidFill>
              <a:srgbClr val="FCF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5" name="円/楕円 47">
              <a:extLst>
                <a:ext uri="{FF2B5EF4-FFF2-40B4-BE49-F238E27FC236}">
                  <a16:creationId xmlns:a16="http://schemas.microsoft.com/office/drawing/2014/main" id="{A584AF72-F6B9-BAC8-7336-A7000D8893C6}"/>
                </a:ext>
              </a:extLst>
            </p:cNvPr>
            <p:cNvSpPr/>
            <p:nvPr/>
          </p:nvSpPr>
          <p:spPr>
            <a:xfrm rot="210102">
              <a:off x="-2247417" y="3764221"/>
              <a:ext cx="1128431" cy="111693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CF1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E176C829-A12F-207B-9B30-BDD7609F5CAB}"/>
              </a:ext>
            </a:extLst>
          </p:cNvPr>
          <p:cNvSpPr txBox="1"/>
          <p:nvPr/>
        </p:nvSpPr>
        <p:spPr>
          <a:xfrm>
            <a:off x="8601467" y="5717435"/>
            <a:ext cx="1117767" cy="532453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都道府県単位の</a:t>
            </a:r>
            <a:endParaRPr lang="en-US" altLang="ja-JP" sz="600" b="1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エリア指</a:t>
            </a:r>
            <a:r>
              <a:rPr lang="ja-JP" altLang="en-US" sz="600" b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定時は</a:t>
            </a:r>
            <a:endParaRPr lang="en-US" altLang="ja-JP" sz="600" b="1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性別</a:t>
            </a:r>
            <a:r>
              <a:rPr kumimoji="0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・年齢</a:t>
            </a:r>
            <a:r>
              <a:rPr lang="ja-JP" altLang="en-US" sz="800" b="1">
                <a:solidFill>
                  <a:srgbClr val="E301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・属性</a:t>
            </a:r>
            <a:endParaRPr lang="en-US" altLang="ja-JP" sz="800" b="1" dirty="0">
              <a:solidFill>
                <a:srgbClr val="E301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の指定</a:t>
            </a:r>
            <a:r>
              <a:rPr lang="ja-JP" altLang="en-US" sz="600" b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も可能</a:t>
            </a:r>
            <a:r>
              <a:rPr lang="ja-JP" altLang="en-US" sz="600" b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です。</a:t>
            </a:r>
            <a:endParaRPr lang="en-US" altLang="ja-JP" sz="600" b="1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226" name="図 225">
            <a:extLst>
              <a:ext uri="{FF2B5EF4-FFF2-40B4-BE49-F238E27FC236}">
                <a16:creationId xmlns:a16="http://schemas.microsoft.com/office/drawing/2014/main" id="{D1EC9DB7-CE64-72EE-43D1-8EC6A441BD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9540" y="6236646"/>
            <a:ext cx="666395" cy="572094"/>
          </a:xfrm>
          <a:prstGeom prst="rect">
            <a:avLst/>
          </a:prstGeom>
        </p:spPr>
      </p:pic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7F6379D9-D4B2-901F-5323-F25D78613416}"/>
              </a:ext>
            </a:extLst>
          </p:cNvPr>
          <p:cNvSpPr txBox="1"/>
          <p:nvPr/>
        </p:nvSpPr>
        <p:spPr>
          <a:xfrm>
            <a:off x="8782103" y="6225787"/>
            <a:ext cx="6011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次ページ以降の</a:t>
            </a:r>
            <a:endParaRPr lang="en-US" altLang="ja-JP" sz="4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一覧表を</a:t>
            </a:r>
            <a:endParaRPr lang="en-US" altLang="ja-JP" sz="4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ご確認ください。</a:t>
            </a:r>
            <a:endParaRPr lang="en-US" altLang="ja-JP" sz="4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右矢印 4">
            <a:extLst>
              <a:ext uri="{FF2B5EF4-FFF2-40B4-BE49-F238E27FC236}">
                <a16:creationId xmlns:a16="http://schemas.microsoft.com/office/drawing/2014/main" id="{584BA57B-C877-0F62-FC16-07F4370E4A2E}"/>
              </a:ext>
            </a:extLst>
          </p:cNvPr>
          <p:cNvSpPr/>
          <p:nvPr/>
        </p:nvSpPr>
        <p:spPr>
          <a:xfrm>
            <a:off x="1801854" y="1819990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7D72D0D-3DA4-AAC8-DAE1-1F3FEE7419F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515627"/>
            <a:ext cx="1040680" cy="8385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BEF0573F-2D02-19AC-8C1E-09F312783457}"/>
              </a:ext>
            </a:extLst>
          </p:cNvPr>
          <p:cNvGrpSpPr/>
          <p:nvPr/>
        </p:nvGrpSpPr>
        <p:grpSpPr>
          <a:xfrm>
            <a:off x="3491254" y="1556152"/>
            <a:ext cx="1203148" cy="714619"/>
            <a:chOff x="4664540" y="1530011"/>
            <a:chExt cx="1501088" cy="891581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2253CA80-6A8D-A8B9-053B-59D114D4B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09930BAB-E287-A552-9B5E-833B035620C3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122" name="円/楕円 121">
                <a:extLst>
                  <a:ext uri="{FF2B5EF4-FFF2-40B4-BE49-F238E27FC236}">
                    <a16:creationId xmlns:a16="http://schemas.microsoft.com/office/drawing/2014/main" id="{7DD28F5E-BCE5-7882-0DA8-0615419C5D11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三角形 122">
                <a:extLst>
                  <a:ext uri="{FF2B5EF4-FFF2-40B4-BE49-F238E27FC236}">
                    <a16:creationId xmlns:a16="http://schemas.microsoft.com/office/drawing/2014/main" id="{3E262016-F399-05FC-A008-6D9331B1FBCC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124" name="図 123">
            <a:extLst>
              <a:ext uri="{FF2B5EF4-FFF2-40B4-BE49-F238E27FC236}">
                <a16:creationId xmlns:a16="http://schemas.microsoft.com/office/drawing/2014/main" id="{739680C4-E288-879B-420B-AF710D4C7D2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457266"/>
            <a:ext cx="906136" cy="1110767"/>
          </a:xfrm>
          <a:prstGeom prst="rect">
            <a:avLst/>
          </a:prstGeom>
        </p:spPr>
      </p:pic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0AE2CD31-2A55-6456-0AA9-0B37BCDEDEAF}"/>
              </a:ext>
            </a:extLst>
          </p:cNvPr>
          <p:cNvGrpSpPr/>
          <p:nvPr/>
        </p:nvGrpSpPr>
        <p:grpSpPr>
          <a:xfrm>
            <a:off x="4424126" y="1750492"/>
            <a:ext cx="513282" cy="511629"/>
            <a:chOff x="5516778" y="2273088"/>
            <a:chExt cx="513282" cy="511629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ACB98F08-BAE0-0C2C-F0F6-3C74F0E85CE2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130" name="円/楕円 184">
                <a:extLst>
                  <a:ext uri="{FF2B5EF4-FFF2-40B4-BE49-F238E27FC236}">
                    <a16:creationId xmlns:a16="http://schemas.microsoft.com/office/drawing/2014/main" id="{D851A384-1A19-775A-2833-DB7346AFB271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1" name="テキスト ボックス 130">
                <a:extLst>
                  <a:ext uri="{FF2B5EF4-FFF2-40B4-BE49-F238E27FC236}">
                    <a16:creationId xmlns:a16="http://schemas.microsoft.com/office/drawing/2014/main" id="{89B68C6E-D541-F293-E246-1B06275A81F6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4CF6F225-E9D1-589B-C894-A0A1958A264A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D03834C4-528B-7920-07AE-A9BAB1890702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32" name="角丸四角形 204">
            <a:extLst>
              <a:ext uri="{FF2B5EF4-FFF2-40B4-BE49-F238E27FC236}">
                <a16:creationId xmlns:a16="http://schemas.microsoft.com/office/drawing/2014/main" id="{C9FEB5EB-12A0-2DB7-FEED-6EFD9B173DE3}"/>
              </a:ext>
            </a:extLst>
          </p:cNvPr>
          <p:cNvSpPr>
            <a:spLocks/>
          </p:cNvSpPr>
          <p:nvPr/>
        </p:nvSpPr>
        <p:spPr>
          <a:xfrm>
            <a:off x="3864849" y="2331632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EC5D1F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33" name="角丸四角形 204">
            <a:extLst>
              <a:ext uri="{FF2B5EF4-FFF2-40B4-BE49-F238E27FC236}">
                <a16:creationId xmlns:a16="http://schemas.microsoft.com/office/drawing/2014/main" id="{A37D54CE-6E0F-2A44-8458-7FCCBC81F12A}"/>
              </a:ext>
            </a:extLst>
          </p:cNvPr>
          <p:cNvSpPr>
            <a:spLocks/>
          </p:cNvSpPr>
          <p:nvPr/>
        </p:nvSpPr>
        <p:spPr>
          <a:xfrm>
            <a:off x="3864849" y="2530491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EC5D1F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134" name="図 133">
            <a:extLst>
              <a:ext uri="{FF2B5EF4-FFF2-40B4-BE49-F238E27FC236}">
                <a16:creationId xmlns:a16="http://schemas.microsoft.com/office/drawing/2014/main" id="{CF90B6C0-EE9A-6950-7F11-D8F108990A1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545933"/>
            <a:ext cx="124511" cy="148059"/>
          </a:xfrm>
          <a:prstGeom prst="rect">
            <a:avLst/>
          </a:prstGeom>
        </p:spPr>
      </p:pic>
      <p:sp>
        <p:nvSpPr>
          <p:cNvPr id="135" name="円/楕円 134">
            <a:extLst>
              <a:ext uri="{FF2B5EF4-FFF2-40B4-BE49-F238E27FC236}">
                <a16:creationId xmlns:a16="http://schemas.microsoft.com/office/drawing/2014/main" id="{6E8AF771-68AA-3B80-44A4-86F5805CF3BE}"/>
              </a:ext>
            </a:extLst>
          </p:cNvPr>
          <p:cNvSpPr/>
          <p:nvPr/>
        </p:nvSpPr>
        <p:spPr>
          <a:xfrm>
            <a:off x="3905631" y="2346456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188EB313-12ED-B2A2-6FC5-DA4ED9264B73}"/>
              </a:ext>
            </a:extLst>
          </p:cNvPr>
          <p:cNvSpPr txBox="1"/>
          <p:nvPr/>
        </p:nvSpPr>
        <p:spPr>
          <a:xfrm>
            <a:off x="3814225" y="2350931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EC5D1F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137" name="カギ線コネクタ 136">
            <a:extLst>
              <a:ext uri="{FF2B5EF4-FFF2-40B4-BE49-F238E27FC236}">
                <a16:creationId xmlns:a16="http://schemas.microsoft.com/office/drawing/2014/main" id="{93A1A44A-A9E6-A914-F82F-873BD1B525D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250735"/>
            <a:ext cx="432000" cy="108000"/>
          </a:xfrm>
          <a:prstGeom prst="bentConnector2">
            <a:avLst/>
          </a:prstGeom>
          <a:ln w="15875">
            <a:solidFill>
              <a:srgbClr val="EC5D1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グループ化 137">
            <a:extLst>
              <a:ext uri="{FF2B5EF4-FFF2-40B4-BE49-F238E27FC236}">
                <a16:creationId xmlns:a16="http://schemas.microsoft.com/office/drawing/2014/main" id="{2C646738-FA05-2283-F878-5792381945BE}"/>
              </a:ext>
            </a:extLst>
          </p:cNvPr>
          <p:cNvGrpSpPr/>
          <p:nvPr/>
        </p:nvGrpSpPr>
        <p:grpSpPr>
          <a:xfrm>
            <a:off x="4980122" y="1558800"/>
            <a:ext cx="837271" cy="657285"/>
            <a:chOff x="5711126" y="1506194"/>
            <a:chExt cx="1174068" cy="921682"/>
          </a:xfrm>
        </p:grpSpPr>
        <p:sp>
          <p:nvSpPr>
            <p:cNvPr id="139" name="角丸四角形 204">
              <a:extLst>
                <a:ext uri="{FF2B5EF4-FFF2-40B4-BE49-F238E27FC236}">
                  <a16:creationId xmlns:a16="http://schemas.microsoft.com/office/drawing/2014/main" id="{A1482EA0-47F4-E43A-D7FA-8D9DEB82C903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0" name="テキスト ボックス 139">
              <a:extLst>
                <a:ext uri="{FF2B5EF4-FFF2-40B4-BE49-F238E27FC236}">
                  <a16:creationId xmlns:a16="http://schemas.microsoft.com/office/drawing/2014/main" id="{F71F5EC3-5F8B-ED9F-61E6-39D161E5B1FC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43" name="図 142">
              <a:extLst>
                <a:ext uri="{FF2B5EF4-FFF2-40B4-BE49-F238E27FC236}">
                  <a16:creationId xmlns:a16="http://schemas.microsoft.com/office/drawing/2014/main" id="{31CE1664-15AE-D3C0-3934-CF14BA6EB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924612ED-BEA7-7DC3-F57B-F0FEA507D2A3}"/>
              </a:ext>
            </a:extLst>
          </p:cNvPr>
          <p:cNvSpPr txBox="1"/>
          <p:nvPr/>
        </p:nvSpPr>
        <p:spPr>
          <a:xfrm>
            <a:off x="3988337" y="2314353"/>
            <a:ext cx="187932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932C7E02-50C6-EABB-11C9-C2F18C57DEED}"/>
              </a:ext>
            </a:extLst>
          </p:cNvPr>
          <p:cNvSpPr txBox="1"/>
          <p:nvPr/>
        </p:nvSpPr>
        <p:spPr>
          <a:xfrm>
            <a:off x="3988337" y="2525198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48" name="左大かっこ 147">
            <a:extLst>
              <a:ext uri="{FF2B5EF4-FFF2-40B4-BE49-F238E27FC236}">
                <a16:creationId xmlns:a16="http://schemas.microsoft.com/office/drawing/2014/main" id="{37E95EC2-8912-D0BA-39BF-D1F0FE7539E3}"/>
              </a:ext>
            </a:extLst>
          </p:cNvPr>
          <p:cNvSpPr/>
          <p:nvPr/>
        </p:nvSpPr>
        <p:spPr>
          <a:xfrm>
            <a:off x="3819130" y="2388055"/>
            <a:ext cx="45719" cy="255407"/>
          </a:xfrm>
          <a:prstGeom prst="leftBracket">
            <a:avLst/>
          </a:prstGeom>
          <a:noFill/>
          <a:ln w="15875">
            <a:solidFill>
              <a:srgbClr val="EC5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1A64CB23-9FA8-B91F-5B59-6DB31777591D}"/>
              </a:ext>
            </a:extLst>
          </p:cNvPr>
          <p:cNvSpPr/>
          <p:nvPr/>
        </p:nvSpPr>
        <p:spPr>
          <a:xfrm>
            <a:off x="2421779" y="2625320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grpSp>
        <p:nvGrpSpPr>
          <p:cNvPr id="151" name="グループ化 150">
            <a:extLst>
              <a:ext uri="{FF2B5EF4-FFF2-40B4-BE49-F238E27FC236}">
                <a16:creationId xmlns:a16="http://schemas.microsoft.com/office/drawing/2014/main" id="{DC39636A-7B48-3A9A-87C5-F8CA9BA003AA}"/>
              </a:ext>
            </a:extLst>
          </p:cNvPr>
          <p:cNvGrpSpPr/>
          <p:nvPr/>
        </p:nvGrpSpPr>
        <p:grpSpPr>
          <a:xfrm>
            <a:off x="625200" y="1850119"/>
            <a:ext cx="1011724" cy="966285"/>
            <a:chOff x="1126908" y="1326383"/>
            <a:chExt cx="781793" cy="746681"/>
          </a:xfrm>
        </p:grpSpPr>
        <p:sp>
          <p:nvSpPr>
            <p:cNvPr id="152" name="円/楕円 184">
              <a:extLst>
                <a:ext uri="{FF2B5EF4-FFF2-40B4-BE49-F238E27FC236}">
                  <a16:creationId xmlns:a16="http://schemas.microsoft.com/office/drawing/2014/main" id="{2A3A148D-7DEC-3153-E9C9-35DD59F18F96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EC5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53" name="図 152">
              <a:extLst>
                <a:ext uri="{FF2B5EF4-FFF2-40B4-BE49-F238E27FC236}">
                  <a16:creationId xmlns:a16="http://schemas.microsoft.com/office/drawing/2014/main" id="{316AA3FE-2EF5-AF29-53B1-22E8F5E33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154" name="テキスト ボックス 153">
              <a:extLst>
                <a:ext uri="{FF2B5EF4-FFF2-40B4-BE49-F238E27FC236}">
                  <a16:creationId xmlns:a16="http://schemas.microsoft.com/office/drawing/2014/main" id="{1BFD42C8-C69D-7421-A2DC-021BB2CE63F3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155" name="図 154">
              <a:extLst>
                <a:ext uri="{FF2B5EF4-FFF2-40B4-BE49-F238E27FC236}">
                  <a16:creationId xmlns:a16="http://schemas.microsoft.com/office/drawing/2014/main" id="{A3EC8EC5-06E8-FC68-A9FE-99917A376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156" name="テキスト ボックス 155">
              <a:extLst>
                <a:ext uri="{FF2B5EF4-FFF2-40B4-BE49-F238E27FC236}">
                  <a16:creationId xmlns:a16="http://schemas.microsoft.com/office/drawing/2014/main" id="{5155F977-F012-BAE0-012F-5263B999E0A0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57" name="三角形 156">
              <a:extLst>
                <a:ext uri="{FF2B5EF4-FFF2-40B4-BE49-F238E27FC236}">
                  <a16:creationId xmlns:a16="http://schemas.microsoft.com/office/drawing/2014/main" id="{05E53C56-9749-0FDB-F5B9-1558FDCD6FA0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EC5D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8" name="図 157">
              <a:extLst>
                <a:ext uri="{FF2B5EF4-FFF2-40B4-BE49-F238E27FC236}">
                  <a16:creationId xmlns:a16="http://schemas.microsoft.com/office/drawing/2014/main" id="{A7BD2984-47D2-B81F-9EC7-89AADB50E2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163" name="テキスト ボックス 162">
              <a:extLst>
                <a:ext uri="{FF2B5EF4-FFF2-40B4-BE49-F238E27FC236}">
                  <a16:creationId xmlns:a16="http://schemas.microsoft.com/office/drawing/2014/main" id="{E928CF22-BC86-8E91-AF48-742A13BE7C5C}"/>
                </a:ext>
              </a:extLst>
            </p:cNvPr>
            <p:cNvSpPr txBox="1"/>
            <p:nvPr/>
          </p:nvSpPr>
          <p:spPr>
            <a:xfrm>
              <a:off x="1442066" y="1526854"/>
              <a:ext cx="415997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164" name="図 163">
              <a:extLst>
                <a:ext uri="{FF2B5EF4-FFF2-40B4-BE49-F238E27FC236}">
                  <a16:creationId xmlns:a16="http://schemas.microsoft.com/office/drawing/2014/main" id="{AF83423E-8C75-4D5B-0D02-618346708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169" name="テキスト ボックス 168">
              <a:extLst>
                <a:ext uri="{FF2B5EF4-FFF2-40B4-BE49-F238E27FC236}">
                  <a16:creationId xmlns:a16="http://schemas.microsoft.com/office/drawing/2014/main" id="{A4E46B22-1D0D-8082-55E7-ECEC0FC20BBF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70" name="テキスト ボックス 169">
              <a:extLst>
                <a:ext uri="{FF2B5EF4-FFF2-40B4-BE49-F238E27FC236}">
                  <a16:creationId xmlns:a16="http://schemas.microsoft.com/office/drawing/2014/main" id="{892EEAB8-C343-DED4-DCC0-6BF4DA4CA016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EC5D1F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EC5D1F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74" name="テキスト ボックス 173">
              <a:extLst>
                <a:ext uri="{FF2B5EF4-FFF2-40B4-BE49-F238E27FC236}">
                  <a16:creationId xmlns:a16="http://schemas.microsoft.com/office/drawing/2014/main" id="{6F4C1124-705A-3A3F-B7E6-5E0DC86107A3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B488E643-3AE1-B2D5-E29D-9BED732C50A7}"/>
              </a:ext>
            </a:extLst>
          </p:cNvPr>
          <p:cNvSpPr txBox="1"/>
          <p:nvPr/>
        </p:nvSpPr>
        <p:spPr>
          <a:xfrm>
            <a:off x="1437034" y="2554980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B1F0BF62-1698-4140-AAB1-3D88815933D6}"/>
              </a:ext>
            </a:extLst>
          </p:cNvPr>
          <p:cNvGrpSpPr/>
          <p:nvPr/>
        </p:nvGrpSpPr>
        <p:grpSpPr>
          <a:xfrm>
            <a:off x="3065135" y="5326317"/>
            <a:ext cx="4718493" cy="316514"/>
            <a:chOff x="2510658" y="5374957"/>
            <a:chExt cx="4718493" cy="316514"/>
          </a:xfrm>
        </p:grpSpPr>
        <p:sp>
          <p:nvSpPr>
            <p:cNvPr id="81" name="Text Box 11">
              <a:extLst>
                <a:ext uri="{FF2B5EF4-FFF2-40B4-BE49-F238E27FC236}">
                  <a16:creationId xmlns:a16="http://schemas.microsoft.com/office/drawing/2014/main" id="{2AAFCE85-EAB5-37B6-0791-4E99DA40B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0797" y="5585288"/>
              <a:ext cx="2098214" cy="10618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3972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14300">
                      <a:srgbClr val="FBE5D9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※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14300">
                      <a:srgbClr val="FBE5D9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掲載回数は設定期間で按分されるイメージです。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14300">
                    <a:srgbClr val="FBE5D9"/>
                  </a:glo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2" name="Text Box 11">
              <a:extLst>
                <a:ext uri="{FF2B5EF4-FFF2-40B4-BE49-F238E27FC236}">
                  <a16:creationId xmlns:a16="http://schemas.microsoft.com/office/drawing/2014/main" id="{D33E0851-380A-028A-A3F4-DD3487F4D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0658" y="5374957"/>
              <a:ext cx="4718493" cy="2123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3972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srgbClr val="FBE5D9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平日開始の</a:t>
              </a:r>
              <a:r>
                <a:rPr kumimoji="0" lang="en-US" altLang="ja-JP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srgbClr val="FBE5D9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5</a:t>
              </a:r>
              <a:r>
                <a:rPr kumimoji="0" lang="ja-JP" altLang="en-US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srgbClr val="FBE5D9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日</a:t>
              </a:r>
              <a:r>
                <a:rPr kumimoji="0" lang="en-US" altLang="ja-JP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srgbClr val="FBE5D9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〜</a:t>
              </a:r>
              <a:r>
                <a:rPr kumimoji="0" lang="en-US" altLang="ja-JP" sz="1200" b="1" i="0" u="none" strike="noStrike" kern="1200" cap="none" spc="300" normalizeH="0" baseline="0" noProof="0" dirty="0">
                  <a:ln w="0">
                    <a:noFill/>
                  </a:ln>
                  <a:solidFill>
                    <a:srgbClr val="FF0000"/>
                  </a:solidFill>
                  <a:effectLst>
                    <a:glow rad="228600">
                      <a:srgbClr val="FBE5D9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1</a:t>
              </a:r>
              <a:r>
                <a:rPr kumimoji="0" lang="ja-JP" altLang="en-US" sz="1200" b="1" i="0" u="none" strike="noStrike" kern="1200" cap="none" spc="300" normalizeH="0" baseline="0" noProof="0" dirty="0">
                  <a:ln w="0">
                    <a:noFill/>
                  </a:ln>
                  <a:solidFill>
                    <a:srgbClr val="FF0000"/>
                  </a:solidFill>
                  <a:effectLst>
                    <a:glow rad="228600">
                      <a:srgbClr val="FBE5D9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ヶ月間</a:t>
              </a:r>
              <a:r>
                <a:rPr kumimoji="0" lang="ja-JP" altLang="en-US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srgbClr val="FBE5D9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で自由設定　</a:t>
              </a:r>
              <a:endParaRPr kumimoji="0" lang="en-US" altLang="ja-JP" sz="1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BE5D9"/>
                  </a:glo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47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正方形/長方形 279">
            <a:extLst>
              <a:ext uri="{FF2B5EF4-FFF2-40B4-BE49-F238E27FC236}">
                <a16:creationId xmlns:a16="http://schemas.microsoft.com/office/drawing/2014/main" id="{75E67334-B242-4D73-B017-C4F59873EF4B}"/>
              </a:ext>
            </a:extLst>
          </p:cNvPr>
          <p:cNvSpPr/>
          <p:nvPr/>
        </p:nvSpPr>
        <p:spPr>
          <a:xfrm flipV="1">
            <a:off x="337151" y="5885996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3C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07" name="直線コネクタ 306">
            <a:extLst>
              <a:ext uri="{FF2B5EF4-FFF2-40B4-BE49-F238E27FC236}">
                <a16:creationId xmlns:a16="http://schemas.microsoft.com/office/drawing/2014/main" id="{9998447D-9198-9A4D-BA3E-35B88AB81660}"/>
              </a:ext>
            </a:extLst>
          </p:cNvPr>
          <p:cNvCxnSpPr>
            <a:cxnSpLocks/>
          </p:cNvCxnSpPr>
          <p:nvPr/>
        </p:nvCxnSpPr>
        <p:spPr>
          <a:xfrm flipV="1">
            <a:off x="828056" y="6269156"/>
            <a:ext cx="4455708" cy="264"/>
          </a:xfrm>
          <a:prstGeom prst="line">
            <a:avLst/>
          </a:prstGeom>
          <a:ln>
            <a:solidFill>
              <a:srgbClr val="F298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F19819"/>
          </a:solidFill>
          <a:ln w="76200" cap="rnd">
            <a:solidFill>
              <a:srgbClr val="F1981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3256233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8520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ヤフーパッケージ</a:t>
            </a:r>
            <a:endParaRPr kumimoji="0" lang="en-US" altLang="ja-JP" sz="26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F19819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8" name="Picture 4" descr="「ヤフーロゴ」の画像検索結果">
            <a:hlinkClick r:id="rId3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317" name="正方形/長方形 316">
            <a:extLst>
              <a:ext uri="{FF2B5EF4-FFF2-40B4-BE49-F238E27FC236}">
                <a16:creationId xmlns:a16="http://schemas.microsoft.com/office/drawing/2014/main" id="{83BA97C9-8261-5142-95AE-7116632F8B56}"/>
              </a:ext>
            </a:extLst>
          </p:cNvPr>
          <p:cNvSpPr/>
          <p:nvPr/>
        </p:nvSpPr>
        <p:spPr>
          <a:xfrm>
            <a:off x="3348658" y="486828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200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万プラン</a:t>
            </a:r>
            <a:endParaRPr kumimoji="0" lang="en-US" altLang="ja-JP" sz="1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6E4057F4-C698-4E93-B5BD-38C60562FA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924" b="-12618"/>
          <a:stretch/>
        </p:blipFill>
        <p:spPr>
          <a:xfrm>
            <a:off x="319246" y="93413"/>
            <a:ext cx="1357574" cy="250990"/>
          </a:xfrm>
          <a:prstGeom prst="rect">
            <a:avLst/>
          </a:prstGeom>
        </p:spPr>
      </p:pic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C66C3C8D-96EF-491E-A9A1-4A813768287B}"/>
              </a:ext>
            </a:extLst>
          </p:cNvPr>
          <p:cNvSpPr txBox="1"/>
          <p:nvPr/>
        </p:nvSpPr>
        <p:spPr>
          <a:xfrm>
            <a:off x="1713562" y="90580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二次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利用可能な動画制作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から広告出稿までのオールインワン企画！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E78DFD62-39C0-4A42-BA0C-2E17A269B903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既存の静止画データから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15</a:t>
            </a: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秒の動画を制作し、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Yahoo! JAPAN </a:t>
            </a:r>
            <a:r>
              <a:rPr kumimoji="0" lang="ja-JP" altLang="en-US" sz="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トップページ</a:t>
            </a: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で動画広告を実施。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184" name="直線コネクタ 183">
            <a:extLst>
              <a:ext uri="{FF2B5EF4-FFF2-40B4-BE49-F238E27FC236}">
                <a16:creationId xmlns:a16="http://schemas.microsoft.com/office/drawing/2014/main" id="{E603826F-0B46-4486-B5D9-2BB9482D5D6F}"/>
              </a:ext>
            </a:extLst>
          </p:cNvPr>
          <p:cNvCxnSpPr>
            <a:cxnSpLocks/>
          </p:cNvCxnSpPr>
          <p:nvPr/>
        </p:nvCxnSpPr>
        <p:spPr>
          <a:xfrm flipV="1">
            <a:off x="323717" y="5877159"/>
            <a:ext cx="9293209" cy="7144"/>
          </a:xfrm>
          <a:prstGeom prst="line">
            <a:avLst/>
          </a:prstGeom>
          <a:ln>
            <a:solidFill>
              <a:srgbClr val="F298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角丸四角形 204">
            <a:extLst>
              <a:ext uri="{FF2B5EF4-FFF2-40B4-BE49-F238E27FC236}">
                <a16:creationId xmlns:a16="http://schemas.microsoft.com/office/drawing/2014/main" id="{FA5AF271-EE3B-418B-8DE1-9204060B7D96}"/>
              </a:ext>
            </a:extLst>
          </p:cNvPr>
          <p:cNvSpPr/>
          <p:nvPr/>
        </p:nvSpPr>
        <p:spPr>
          <a:xfrm>
            <a:off x="5117126" y="5870375"/>
            <a:ext cx="4187233" cy="872947"/>
          </a:xfrm>
          <a:prstGeom prst="roundRect">
            <a:avLst>
              <a:gd name="adj" fmla="val 14697"/>
            </a:avLst>
          </a:prstGeom>
          <a:solidFill>
            <a:srgbClr val="EC5F21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2" name="台形 191">
            <a:extLst>
              <a:ext uri="{FF2B5EF4-FFF2-40B4-BE49-F238E27FC236}">
                <a16:creationId xmlns:a16="http://schemas.microsoft.com/office/drawing/2014/main" id="{E89305B4-8A9E-4050-AFA0-9F3778C385D3}"/>
              </a:ext>
            </a:extLst>
          </p:cNvPr>
          <p:cNvSpPr/>
          <p:nvPr/>
        </p:nvSpPr>
        <p:spPr>
          <a:xfrm rot="10800000">
            <a:off x="5296483" y="5832068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EC5F2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4" name="正方形/長方形 193">
            <a:extLst>
              <a:ext uri="{FF2B5EF4-FFF2-40B4-BE49-F238E27FC236}">
                <a16:creationId xmlns:a16="http://schemas.microsoft.com/office/drawing/2014/main" id="{3CC906EC-01F3-465B-AC27-156C855028E5}"/>
              </a:ext>
            </a:extLst>
          </p:cNvPr>
          <p:cNvSpPr/>
          <p:nvPr/>
        </p:nvSpPr>
        <p:spPr>
          <a:xfrm>
            <a:off x="5153537" y="5850880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C5F2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C5F2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EC5F21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8" name="正方形/長方形 217">
            <a:extLst>
              <a:ext uri="{FF2B5EF4-FFF2-40B4-BE49-F238E27FC236}">
                <a16:creationId xmlns:a16="http://schemas.microsoft.com/office/drawing/2014/main" id="{E85B1A8E-9B56-4F81-B858-A6A2CE78933E}"/>
              </a:ext>
            </a:extLst>
          </p:cNvPr>
          <p:cNvSpPr/>
          <p:nvPr/>
        </p:nvSpPr>
        <p:spPr>
          <a:xfrm>
            <a:off x="7575936" y="636362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89C73F92-4102-4DDD-BD9B-F64FBE608FC7}"/>
              </a:ext>
            </a:extLst>
          </p:cNvPr>
          <p:cNvSpPr txBox="1"/>
          <p:nvPr/>
        </p:nvSpPr>
        <p:spPr>
          <a:xfrm>
            <a:off x="4983899" y="6170876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1,000,00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58" name="角丸四角形 204">
            <a:extLst>
              <a:ext uri="{FF2B5EF4-FFF2-40B4-BE49-F238E27FC236}">
                <a16:creationId xmlns:a16="http://schemas.microsoft.com/office/drawing/2014/main" id="{CEAA1BC3-8BC8-4CEC-AB93-AE13792D96AF}"/>
              </a:ext>
            </a:extLst>
          </p:cNvPr>
          <p:cNvSpPr/>
          <p:nvPr/>
        </p:nvSpPr>
        <p:spPr>
          <a:xfrm>
            <a:off x="5117126" y="5870375"/>
            <a:ext cx="4187233" cy="872947"/>
          </a:xfrm>
          <a:prstGeom prst="roundRect">
            <a:avLst>
              <a:gd name="adj" fmla="val 14697"/>
            </a:avLst>
          </a:prstGeom>
          <a:solidFill>
            <a:srgbClr val="F19819"/>
          </a:solidFill>
          <a:ln w="254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0" name="テキスト ボックス 259">
            <a:extLst>
              <a:ext uri="{FF2B5EF4-FFF2-40B4-BE49-F238E27FC236}">
                <a16:creationId xmlns:a16="http://schemas.microsoft.com/office/drawing/2014/main" id="{35F52C6C-DB08-4868-9D0F-3EE8CCDB6904}"/>
              </a:ext>
            </a:extLst>
          </p:cNvPr>
          <p:cNvSpPr txBox="1"/>
          <p:nvPr/>
        </p:nvSpPr>
        <p:spPr>
          <a:xfrm>
            <a:off x="5191583" y="619161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2,000,00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63" name="台形 262">
            <a:extLst>
              <a:ext uri="{FF2B5EF4-FFF2-40B4-BE49-F238E27FC236}">
                <a16:creationId xmlns:a16="http://schemas.microsoft.com/office/drawing/2014/main" id="{A68AD06D-22D2-4763-B1E2-4768AA44C1AE}"/>
              </a:ext>
            </a:extLst>
          </p:cNvPr>
          <p:cNvSpPr/>
          <p:nvPr/>
        </p:nvSpPr>
        <p:spPr>
          <a:xfrm rot="10800000">
            <a:off x="5296483" y="5832068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F1981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4" name="正方形/長方形 263">
            <a:extLst>
              <a:ext uri="{FF2B5EF4-FFF2-40B4-BE49-F238E27FC236}">
                <a16:creationId xmlns:a16="http://schemas.microsoft.com/office/drawing/2014/main" id="{18A8BC63-23DD-411B-8855-5BE78EB47E03}"/>
              </a:ext>
            </a:extLst>
          </p:cNvPr>
          <p:cNvSpPr/>
          <p:nvPr/>
        </p:nvSpPr>
        <p:spPr>
          <a:xfrm>
            <a:off x="5153537" y="5850880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C5F2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1981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F19819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65" name="正方形/長方形 264">
            <a:extLst>
              <a:ext uri="{FF2B5EF4-FFF2-40B4-BE49-F238E27FC236}">
                <a16:creationId xmlns:a16="http://schemas.microsoft.com/office/drawing/2014/main" id="{5C08582A-FF89-4684-B241-732821F39329}"/>
              </a:ext>
            </a:extLst>
          </p:cNvPr>
          <p:cNvSpPr/>
          <p:nvPr/>
        </p:nvSpPr>
        <p:spPr>
          <a:xfrm>
            <a:off x="7795011" y="636362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9" name="テキスト ボックス 278">
            <a:extLst>
              <a:ext uri="{FF2B5EF4-FFF2-40B4-BE49-F238E27FC236}">
                <a16:creationId xmlns:a16="http://schemas.microsoft.com/office/drawing/2014/main" id="{24ED7969-1C92-49B2-BC2F-4607857144E5}"/>
              </a:ext>
            </a:extLst>
          </p:cNvPr>
          <p:cNvSpPr txBox="1"/>
          <p:nvPr/>
        </p:nvSpPr>
        <p:spPr>
          <a:xfrm>
            <a:off x="967805" y="5927831"/>
            <a:ext cx="223009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広告掲載レポート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308" name="平行四辺形 307">
            <a:extLst>
              <a:ext uri="{FF2B5EF4-FFF2-40B4-BE49-F238E27FC236}">
                <a16:creationId xmlns:a16="http://schemas.microsoft.com/office/drawing/2014/main" id="{A52B71FD-1DC9-0740-A11F-7BAE949CC15A}"/>
              </a:ext>
            </a:extLst>
          </p:cNvPr>
          <p:cNvSpPr/>
          <p:nvPr/>
        </p:nvSpPr>
        <p:spPr>
          <a:xfrm>
            <a:off x="159693" y="587146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F19819"/>
              </a:gs>
              <a:gs pos="0">
                <a:srgbClr val="FFF3CC"/>
              </a:gs>
            </a:gsLst>
            <a:lin ang="16200000" scaled="1"/>
          </a:gradFill>
          <a:ln w="76200" cap="rnd">
            <a:gradFill>
              <a:gsLst>
                <a:gs pos="0">
                  <a:srgbClr val="F19819"/>
                </a:gs>
                <a:gs pos="100000">
                  <a:srgbClr val="FFF3CC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9" name="テキスト ボックス 308">
            <a:extLst>
              <a:ext uri="{FF2B5EF4-FFF2-40B4-BE49-F238E27FC236}">
                <a16:creationId xmlns:a16="http://schemas.microsoft.com/office/drawing/2014/main" id="{06B4CC58-546A-5340-9213-315CE32EC066}"/>
              </a:ext>
            </a:extLst>
          </p:cNvPr>
          <p:cNvSpPr txBox="1"/>
          <p:nvPr/>
        </p:nvSpPr>
        <p:spPr>
          <a:xfrm>
            <a:off x="177727" y="5750787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2058D4AE-8406-44EF-97CC-8F2AD273B41C}"/>
              </a:ext>
            </a:extLst>
          </p:cNvPr>
          <p:cNvSpPr txBox="1"/>
          <p:nvPr/>
        </p:nvSpPr>
        <p:spPr>
          <a:xfrm>
            <a:off x="1410759" y="6441156"/>
            <a:ext cx="3716778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kumimoji="0" lang="ja-JP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をご準備ください。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（パラメータ付も可）</a:t>
            </a:r>
          </a:p>
        </p:txBody>
      </p:sp>
      <p:pic>
        <p:nvPicPr>
          <p:cNvPr id="162" name="図 161">
            <a:extLst>
              <a:ext uri="{FF2B5EF4-FFF2-40B4-BE49-F238E27FC236}">
                <a16:creationId xmlns:a16="http://schemas.microsoft.com/office/drawing/2014/main" id="{CE6C4B65-9212-42AE-BF38-3C46A494590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4" r="154"/>
          <a:stretch/>
        </p:blipFill>
        <p:spPr>
          <a:xfrm>
            <a:off x="813366" y="6468218"/>
            <a:ext cx="597393" cy="275105"/>
          </a:xfrm>
          <a:prstGeom prst="rect">
            <a:avLst/>
          </a:prstGeom>
        </p:spPr>
      </p:pic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C1A45634-6C11-4342-BFB2-6FC62ED31A9B}"/>
              </a:ext>
            </a:extLst>
          </p:cNvPr>
          <p:cNvSpPr/>
          <p:nvPr/>
        </p:nvSpPr>
        <p:spPr>
          <a:xfrm>
            <a:off x="1410758" y="6550741"/>
            <a:ext cx="3885723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チラシビューアー（無償）もございます。詳細はお問合せください。</a:t>
            </a: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6D4AEF91-812A-4E6E-B826-28FDBB4B57B4}"/>
              </a:ext>
            </a:extLst>
          </p:cNvPr>
          <p:cNvSpPr txBox="1"/>
          <p:nvPr/>
        </p:nvSpPr>
        <p:spPr>
          <a:xfrm>
            <a:off x="728373" y="62915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476ED32-97BE-BE4D-28CA-C8DC883A53A4}"/>
              </a:ext>
            </a:extLst>
          </p:cNvPr>
          <p:cNvSpPr/>
          <p:nvPr/>
        </p:nvSpPr>
        <p:spPr>
          <a:xfrm flipV="1">
            <a:off x="361190" y="2895426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3C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角丸四角形 204">
            <a:extLst>
              <a:ext uri="{FF2B5EF4-FFF2-40B4-BE49-F238E27FC236}">
                <a16:creationId xmlns:a16="http://schemas.microsoft.com/office/drawing/2014/main" id="{19E5AE2C-85A5-6164-DE1A-773AD85497E5}"/>
              </a:ext>
            </a:extLst>
          </p:cNvPr>
          <p:cNvSpPr/>
          <p:nvPr/>
        </p:nvSpPr>
        <p:spPr>
          <a:xfrm>
            <a:off x="1803252" y="3349867"/>
            <a:ext cx="7155697" cy="2355239"/>
          </a:xfrm>
          <a:prstGeom prst="roundRect">
            <a:avLst>
              <a:gd name="adj" fmla="val 2989"/>
            </a:avLst>
          </a:prstGeom>
          <a:solidFill>
            <a:srgbClr val="FFF4CC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台形 3">
            <a:extLst>
              <a:ext uri="{FF2B5EF4-FFF2-40B4-BE49-F238E27FC236}">
                <a16:creationId xmlns:a16="http://schemas.microsoft.com/office/drawing/2014/main" id="{FE3B31E3-03B3-DAD0-5D95-237A4E234877}"/>
              </a:ext>
            </a:extLst>
          </p:cNvPr>
          <p:cNvSpPr/>
          <p:nvPr/>
        </p:nvSpPr>
        <p:spPr>
          <a:xfrm rot="10800000">
            <a:off x="4362636" y="3367667"/>
            <a:ext cx="2108088" cy="324000"/>
          </a:xfrm>
          <a:prstGeom prst="trapezoid">
            <a:avLst/>
          </a:prstGeom>
          <a:solidFill>
            <a:srgbClr val="F29819"/>
          </a:solidFill>
          <a:ln w="57150" cap="rnd">
            <a:solidFill>
              <a:srgbClr val="F2981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台形 5">
            <a:extLst>
              <a:ext uri="{FF2B5EF4-FFF2-40B4-BE49-F238E27FC236}">
                <a16:creationId xmlns:a16="http://schemas.microsoft.com/office/drawing/2014/main" id="{A16423D0-1140-DDC3-FBD9-F384818D437B}"/>
              </a:ext>
            </a:extLst>
          </p:cNvPr>
          <p:cNvSpPr/>
          <p:nvPr/>
        </p:nvSpPr>
        <p:spPr>
          <a:xfrm rot="10800000">
            <a:off x="6737076" y="3367667"/>
            <a:ext cx="2108088" cy="324000"/>
          </a:xfrm>
          <a:prstGeom prst="trapezoid">
            <a:avLst/>
          </a:prstGeom>
          <a:solidFill>
            <a:srgbClr val="F29819"/>
          </a:solidFill>
          <a:ln w="57150" cap="rnd">
            <a:solidFill>
              <a:srgbClr val="F2981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台形 7">
            <a:extLst>
              <a:ext uri="{FF2B5EF4-FFF2-40B4-BE49-F238E27FC236}">
                <a16:creationId xmlns:a16="http://schemas.microsoft.com/office/drawing/2014/main" id="{45F4E0A0-C567-DD64-D5E6-369031B5462D}"/>
              </a:ext>
            </a:extLst>
          </p:cNvPr>
          <p:cNvSpPr/>
          <p:nvPr/>
        </p:nvSpPr>
        <p:spPr>
          <a:xfrm rot="10800000">
            <a:off x="1955816" y="3367667"/>
            <a:ext cx="2108088" cy="324000"/>
          </a:xfrm>
          <a:prstGeom prst="trapezoid">
            <a:avLst/>
          </a:prstGeom>
          <a:solidFill>
            <a:srgbClr val="F29819"/>
          </a:solidFill>
          <a:ln w="57150" cap="rnd">
            <a:solidFill>
              <a:srgbClr val="F2981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A141CA8-F2EE-0372-5FA1-C8859FB36F80}"/>
              </a:ext>
            </a:extLst>
          </p:cNvPr>
          <p:cNvCxnSpPr>
            <a:cxnSpLocks/>
          </p:cNvCxnSpPr>
          <p:nvPr/>
        </p:nvCxnSpPr>
        <p:spPr>
          <a:xfrm>
            <a:off x="6596466" y="3469760"/>
            <a:ext cx="0" cy="22607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406306-702C-5E03-304C-74E85BF7C27B}"/>
              </a:ext>
            </a:extLst>
          </p:cNvPr>
          <p:cNvCxnSpPr>
            <a:cxnSpLocks/>
          </p:cNvCxnSpPr>
          <p:nvPr/>
        </p:nvCxnSpPr>
        <p:spPr>
          <a:xfrm>
            <a:off x="4229221" y="3469760"/>
            <a:ext cx="0" cy="22607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88A2C5E-70C5-311B-E2B2-7BC755E0AF63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FFF3C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F5E27B9-5714-5E71-FAF7-07C498C1B9A6}"/>
              </a:ext>
            </a:extLst>
          </p:cNvPr>
          <p:cNvCxnSpPr>
            <a:cxnSpLocks/>
          </p:cNvCxnSpPr>
          <p:nvPr/>
        </p:nvCxnSpPr>
        <p:spPr>
          <a:xfrm flipV="1">
            <a:off x="361585" y="2895426"/>
            <a:ext cx="9293209" cy="7144"/>
          </a:xfrm>
          <a:prstGeom prst="line">
            <a:avLst/>
          </a:prstGeom>
          <a:ln>
            <a:solidFill>
              <a:srgbClr val="F298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2BA57AD-2539-2C22-CDA2-78C28EF764A3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F298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9DC88D6-9535-4709-1A4E-046510F9DCF1}"/>
              </a:ext>
            </a:extLst>
          </p:cNvPr>
          <p:cNvSpPr txBox="1"/>
          <p:nvPr/>
        </p:nvSpPr>
        <p:spPr>
          <a:xfrm>
            <a:off x="4939627" y="3359470"/>
            <a:ext cx="9541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スマホ</a:t>
            </a:r>
            <a:endParaRPr kumimoji="1" lang="ja-JP" altLang="en-US" sz="2100" b="1" i="0" u="none" strike="noStrike" kern="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595D9B-1D83-760F-8F57-5753F5F4BC6A}"/>
              </a:ext>
            </a:extLst>
          </p:cNvPr>
          <p:cNvSpPr txBox="1"/>
          <p:nvPr/>
        </p:nvSpPr>
        <p:spPr>
          <a:xfrm>
            <a:off x="6994267" y="3359806"/>
            <a:ext cx="15937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1" lang="ja-JP" altLang="en-US" sz="2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＋</a:t>
            </a:r>
            <a:r>
              <a:rPr kumimoji="1" lang="ja-JP" altLang="en-US" sz="2100" b="1" i="0" u="none" strike="noStrike" kern="1200" cap="none" spc="-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スマホ</a:t>
            </a:r>
            <a:endParaRPr kumimoji="1" lang="ja-JP" altLang="en-US" sz="21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442C771-5C81-B1A4-6506-E3E0B5EA9C1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583528" y="3781882"/>
            <a:ext cx="852663" cy="53739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02DE392-2D62-7806-6954-B57EAADF35D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83938" y="3781882"/>
            <a:ext cx="265485" cy="523697"/>
          </a:xfrm>
          <a:prstGeom prst="rect">
            <a:avLst/>
          </a:prstGeom>
        </p:spPr>
      </p:pic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4E96104-2CAC-C348-BDA6-D2531AA8DECC}"/>
              </a:ext>
            </a:extLst>
          </p:cNvPr>
          <p:cNvCxnSpPr>
            <a:cxnSpLocks/>
          </p:cNvCxnSpPr>
          <p:nvPr/>
        </p:nvCxnSpPr>
        <p:spPr>
          <a:xfrm>
            <a:off x="6783121" y="5274208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EF02C04-4D3E-FC07-26D7-6CB7B6B8E74E}"/>
              </a:ext>
            </a:extLst>
          </p:cNvPr>
          <p:cNvCxnSpPr>
            <a:cxnSpLocks/>
          </p:cNvCxnSpPr>
          <p:nvPr/>
        </p:nvCxnSpPr>
        <p:spPr>
          <a:xfrm>
            <a:off x="6783121" y="4840264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0F3E07FE-F928-5E4E-4B67-C084C9ED49C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275725" y="3781882"/>
            <a:ext cx="1030790" cy="530291"/>
          </a:xfrm>
          <a:prstGeom prst="rect">
            <a:avLst/>
          </a:prstGeom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E9DEAD6A-604F-43C1-17B6-821561600B8B}"/>
              </a:ext>
            </a:extLst>
          </p:cNvPr>
          <p:cNvCxnSpPr>
            <a:cxnSpLocks/>
          </p:cNvCxnSpPr>
          <p:nvPr/>
        </p:nvCxnSpPr>
        <p:spPr>
          <a:xfrm>
            <a:off x="6801121" y="4389240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0FFC2A0-4B1B-A39D-6CA8-5D6F566B40E2}"/>
              </a:ext>
            </a:extLst>
          </p:cNvPr>
          <p:cNvSpPr txBox="1"/>
          <p:nvPr/>
        </p:nvSpPr>
        <p:spPr>
          <a:xfrm>
            <a:off x="2705930" y="3347034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E1E81E58-4EDB-C45F-F44B-3B0B806EDB7B}"/>
              </a:ext>
            </a:extLst>
          </p:cNvPr>
          <p:cNvSpPr>
            <a:spLocks noChangeAspect="1"/>
          </p:cNvSpPr>
          <p:nvPr/>
        </p:nvSpPr>
        <p:spPr>
          <a:xfrm>
            <a:off x="4025801" y="3340505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2981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2981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5" name="円/楕円 281">
            <a:extLst>
              <a:ext uri="{FF2B5EF4-FFF2-40B4-BE49-F238E27FC236}">
                <a16:creationId xmlns:a16="http://schemas.microsoft.com/office/drawing/2014/main" id="{35DE88B2-5542-6362-C1EA-0194F6D1B795}"/>
              </a:ext>
            </a:extLst>
          </p:cNvPr>
          <p:cNvSpPr>
            <a:spLocks noChangeAspect="1"/>
          </p:cNvSpPr>
          <p:nvPr/>
        </p:nvSpPr>
        <p:spPr>
          <a:xfrm>
            <a:off x="7692120" y="4731045"/>
            <a:ext cx="198000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6" name="平行四辺形 25">
            <a:extLst>
              <a:ext uri="{FF2B5EF4-FFF2-40B4-BE49-F238E27FC236}">
                <a16:creationId xmlns:a16="http://schemas.microsoft.com/office/drawing/2014/main" id="{E989CA41-D2DC-6149-E1DB-95DA8FA834C4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F29819"/>
              </a:gs>
              <a:gs pos="0">
                <a:srgbClr val="FFF3CC"/>
              </a:gs>
            </a:gsLst>
            <a:lin ang="16200000" scaled="1"/>
          </a:gradFill>
          <a:ln w="76200" cap="rnd">
            <a:gradFill>
              <a:gsLst>
                <a:gs pos="0">
                  <a:srgbClr val="F29819"/>
                </a:gs>
                <a:gs pos="100000">
                  <a:srgbClr val="FFF3CC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平行四辺形 26">
            <a:extLst>
              <a:ext uri="{FF2B5EF4-FFF2-40B4-BE49-F238E27FC236}">
                <a16:creationId xmlns:a16="http://schemas.microsoft.com/office/drawing/2014/main" id="{A29F2EA3-4E19-8DBE-42AE-D67B4CA4FDA8}"/>
              </a:ext>
            </a:extLst>
          </p:cNvPr>
          <p:cNvSpPr/>
          <p:nvPr/>
        </p:nvSpPr>
        <p:spPr>
          <a:xfrm>
            <a:off x="177693" y="288721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F29819"/>
              </a:gs>
              <a:gs pos="0">
                <a:srgbClr val="FFF3CC"/>
              </a:gs>
            </a:gsLst>
            <a:lin ang="16200000" scaled="1"/>
          </a:gradFill>
          <a:ln w="76200" cap="rnd">
            <a:gradFill>
              <a:gsLst>
                <a:gs pos="0">
                  <a:srgbClr val="F29819"/>
                </a:gs>
                <a:gs pos="100000">
                  <a:srgbClr val="FFF3CC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C8AE02C-4F7A-BADB-8323-AE2416D40401}"/>
              </a:ext>
            </a:extLst>
          </p:cNvPr>
          <p:cNvSpPr txBox="1"/>
          <p:nvPr/>
        </p:nvSpPr>
        <p:spPr>
          <a:xfrm>
            <a:off x="177727" y="2770467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FF90D1F-DA80-BBE0-D2D1-DF1AC3AD1F12}"/>
              </a:ext>
            </a:extLst>
          </p:cNvPr>
          <p:cNvCxnSpPr>
            <a:cxnSpLocks/>
          </p:cNvCxnSpPr>
          <p:nvPr/>
        </p:nvCxnSpPr>
        <p:spPr>
          <a:xfrm>
            <a:off x="4419747" y="5274208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83A9B62-403D-A460-7462-C96E65EB47A7}"/>
              </a:ext>
            </a:extLst>
          </p:cNvPr>
          <p:cNvCxnSpPr>
            <a:cxnSpLocks/>
          </p:cNvCxnSpPr>
          <p:nvPr/>
        </p:nvCxnSpPr>
        <p:spPr>
          <a:xfrm>
            <a:off x="4419747" y="4840264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6775ED1-80AC-4131-547A-C702AB835EEE}"/>
              </a:ext>
            </a:extLst>
          </p:cNvPr>
          <p:cNvCxnSpPr>
            <a:cxnSpLocks/>
          </p:cNvCxnSpPr>
          <p:nvPr/>
        </p:nvCxnSpPr>
        <p:spPr>
          <a:xfrm>
            <a:off x="4437747" y="4389240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8AB57F8-2D5A-40F4-A8C0-E54DCCF9828F}"/>
              </a:ext>
            </a:extLst>
          </p:cNvPr>
          <p:cNvCxnSpPr>
            <a:cxnSpLocks/>
          </p:cNvCxnSpPr>
          <p:nvPr/>
        </p:nvCxnSpPr>
        <p:spPr>
          <a:xfrm>
            <a:off x="2028241" y="5274208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8855581-F0F3-9E0A-996A-8E79156DA35D}"/>
              </a:ext>
            </a:extLst>
          </p:cNvPr>
          <p:cNvCxnSpPr>
            <a:cxnSpLocks/>
          </p:cNvCxnSpPr>
          <p:nvPr/>
        </p:nvCxnSpPr>
        <p:spPr>
          <a:xfrm>
            <a:off x="2028241" y="4840264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BB8B7DDA-6E61-C287-8A27-CE39AEA774BC}"/>
              </a:ext>
            </a:extLst>
          </p:cNvPr>
          <p:cNvCxnSpPr>
            <a:cxnSpLocks/>
          </p:cNvCxnSpPr>
          <p:nvPr/>
        </p:nvCxnSpPr>
        <p:spPr>
          <a:xfrm>
            <a:off x="2046241" y="4389240"/>
            <a:ext cx="1980000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279">
            <a:extLst>
              <a:ext uri="{FF2B5EF4-FFF2-40B4-BE49-F238E27FC236}">
                <a16:creationId xmlns:a16="http://schemas.microsoft.com/office/drawing/2014/main" id="{F506A991-F394-8397-87FF-D8EA6EA75611}"/>
              </a:ext>
            </a:extLst>
          </p:cNvPr>
          <p:cNvSpPr>
            <a:spLocks noChangeAspect="1"/>
          </p:cNvSpPr>
          <p:nvPr/>
        </p:nvSpPr>
        <p:spPr>
          <a:xfrm>
            <a:off x="2910859" y="4731045"/>
            <a:ext cx="198000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7" name="円/楕円 281">
            <a:extLst>
              <a:ext uri="{FF2B5EF4-FFF2-40B4-BE49-F238E27FC236}">
                <a16:creationId xmlns:a16="http://schemas.microsoft.com/office/drawing/2014/main" id="{93965550-48E0-F656-C211-3F85DB11D3E9}"/>
              </a:ext>
            </a:extLst>
          </p:cNvPr>
          <p:cNvSpPr>
            <a:spLocks noChangeAspect="1"/>
          </p:cNvSpPr>
          <p:nvPr/>
        </p:nvSpPr>
        <p:spPr>
          <a:xfrm>
            <a:off x="5317680" y="4731045"/>
            <a:ext cx="198000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8" name="円/楕円 140">
            <a:extLst>
              <a:ext uri="{FF2B5EF4-FFF2-40B4-BE49-F238E27FC236}">
                <a16:creationId xmlns:a16="http://schemas.microsoft.com/office/drawing/2014/main" id="{1ED93A45-D7E3-E920-4296-F805E06ECE79}"/>
              </a:ext>
            </a:extLst>
          </p:cNvPr>
          <p:cNvSpPr>
            <a:spLocks noChangeAspect="1"/>
          </p:cNvSpPr>
          <p:nvPr/>
        </p:nvSpPr>
        <p:spPr>
          <a:xfrm>
            <a:off x="6398212" y="3340505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2981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2981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908B0AD-6BF5-52DB-A9F1-EDFE858D9FAB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9F9EA37B-CFC0-4B12-E5F2-18A530A65248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FB8069EA-258E-FED2-1163-2A55EB849747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図 41">
            <a:extLst>
              <a:ext uri="{FF2B5EF4-FFF2-40B4-BE49-F238E27FC236}">
                <a16:creationId xmlns:a16="http://schemas.microsoft.com/office/drawing/2014/main" id="{773E6C9A-CE1F-26CE-8EF3-1B89A975A18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F870B071-33BF-DA55-6D4E-B9E1C0760108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44" name="角丸四角形 204">
              <a:extLst>
                <a:ext uri="{FF2B5EF4-FFF2-40B4-BE49-F238E27FC236}">
                  <a16:creationId xmlns:a16="http://schemas.microsoft.com/office/drawing/2014/main" id="{1E2C7093-72AE-B263-3675-F42AF74A744C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二</a:t>
              </a: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45" name="角丸四角形 204">
              <a:extLst>
                <a:ext uri="{FF2B5EF4-FFF2-40B4-BE49-F238E27FC236}">
                  <a16:creationId xmlns:a16="http://schemas.microsoft.com/office/drawing/2014/main" id="{B35A436C-AAB5-BE37-AE88-50DC832FDB48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46" name="角丸四角形 204">
              <a:extLst>
                <a:ext uri="{FF2B5EF4-FFF2-40B4-BE49-F238E27FC236}">
                  <a16:creationId xmlns:a16="http://schemas.microsoft.com/office/drawing/2014/main" id="{6726AC02-E035-C536-D398-C86DD1655586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47" name="角丸四角形 204">
              <a:extLst>
                <a:ext uri="{FF2B5EF4-FFF2-40B4-BE49-F238E27FC236}">
                  <a16:creationId xmlns:a16="http://schemas.microsoft.com/office/drawing/2014/main" id="{EB8664E0-2415-7762-99CF-84EA147D411F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48" name="角丸四角形 204">
              <a:extLst>
                <a:ext uri="{FF2B5EF4-FFF2-40B4-BE49-F238E27FC236}">
                  <a16:creationId xmlns:a16="http://schemas.microsoft.com/office/drawing/2014/main" id="{4DE6ADA5-C8D1-E2B9-11BD-307B85DBF4C2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49" name="角丸四角形 204">
              <a:extLst>
                <a:ext uri="{FF2B5EF4-FFF2-40B4-BE49-F238E27FC236}">
                  <a16:creationId xmlns:a16="http://schemas.microsoft.com/office/drawing/2014/main" id="{E05DBB32-C5EA-FF22-3107-CB363D91B738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50" name="角丸四角形 204">
              <a:extLst>
                <a:ext uri="{FF2B5EF4-FFF2-40B4-BE49-F238E27FC236}">
                  <a16:creationId xmlns:a16="http://schemas.microsoft.com/office/drawing/2014/main" id="{AFF1851D-DE12-F73C-D932-02CD44FB2207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51" name="角丸四角形 204">
              <a:extLst>
                <a:ext uri="{FF2B5EF4-FFF2-40B4-BE49-F238E27FC236}">
                  <a16:creationId xmlns:a16="http://schemas.microsoft.com/office/drawing/2014/main" id="{F938C9FE-4EDA-7D33-EE4F-C61A660630A8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52" name="角丸四角形 204">
              <a:extLst>
                <a:ext uri="{FF2B5EF4-FFF2-40B4-BE49-F238E27FC236}">
                  <a16:creationId xmlns:a16="http://schemas.microsoft.com/office/drawing/2014/main" id="{1276DE8D-4A97-5183-1FE4-54BEBB2682D9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02535224-B9F4-3B66-9093-CBEA73DB88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D2BB9740-FBCB-F8C6-49D7-2039A13FEF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47A78F5F-CCC9-218B-707C-82B27FF2E2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6678" y="2233773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86B9A23-CFBC-14D3-B898-DD7273F253D3}"/>
              </a:ext>
            </a:extLst>
          </p:cNvPr>
          <p:cNvSpPr txBox="1"/>
          <p:nvPr/>
        </p:nvSpPr>
        <p:spPr>
          <a:xfrm>
            <a:off x="936076" y="296673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 ブランドパネル（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予約型）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6000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デバイス</a:t>
            </a:r>
            <a:r>
              <a:rPr lang="en-US" altLang="ja-JP" sz="1400" b="1" spc="50" dirty="0">
                <a:solidFill>
                  <a:srgbClr val="F60001"/>
                </a:solidFill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6000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エリア</a:t>
            </a:r>
            <a:r>
              <a:rPr lang="en-US" altLang="ja-JP" sz="1400" b="1" spc="50" dirty="0">
                <a:solidFill>
                  <a:srgbClr val="F60001"/>
                </a:solidFill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6000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期間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選択し掲載</a:t>
            </a: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82EA15F6-0569-F4E6-DCDB-40B14913F2BF}"/>
              </a:ext>
            </a:extLst>
          </p:cNvPr>
          <p:cNvGrpSpPr/>
          <p:nvPr/>
        </p:nvGrpSpPr>
        <p:grpSpPr>
          <a:xfrm>
            <a:off x="859805" y="4389203"/>
            <a:ext cx="1203245" cy="896726"/>
            <a:chOff x="859805" y="4266901"/>
            <a:chExt cx="1203245" cy="1080000"/>
          </a:xfrm>
        </p:grpSpPr>
        <p:sp>
          <p:nvSpPr>
            <p:cNvPr id="58" name="ホームベース 136">
              <a:extLst>
                <a:ext uri="{FF2B5EF4-FFF2-40B4-BE49-F238E27FC236}">
                  <a16:creationId xmlns:a16="http://schemas.microsoft.com/office/drawing/2014/main" id="{881345C9-3E6F-2235-40C3-F75EC89DB660}"/>
                </a:ext>
              </a:extLst>
            </p:cNvPr>
            <p:cNvSpPr/>
            <p:nvPr/>
          </p:nvSpPr>
          <p:spPr>
            <a:xfrm>
              <a:off x="947050" y="427322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9" name="ホームベース 141">
              <a:extLst>
                <a:ext uri="{FF2B5EF4-FFF2-40B4-BE49-F238E27FC236}">
                  <a16:creationId xmlns:a16="http://schemas.microsoft.com/office/drawing/2014/main" id="{1C88498C-75B0-412F-577B-06B0748507E6}"/>
                </a:ext>
              </a:extLst>
            </p:cNvPr>
            <p:cNvSpPr/>
            <p:nvPr/>
          </p:nvSpPr>
          <p:spPr>
            <a:xfrm>
              <a:off x="947050" y="4805595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0" name="片側の 2 つの角を丸めた四角形 131">
              <a:extLst>
                <a:ext uri="{FF2B5EF4-FFF2-40B4-BE49-F238E27FC236}">
                  <a16:creationId xmlns:a16="http://schemas.microsoft.com/office/drawing/2014/main" id="{F998436D-5B99-DC8D-F780-A1E69A1C8457}"/>
                </a:ext>
              </a:extLst>
            </p:cNvPr>
            <p:cNvSpPr/>
            <p:nvPr/>
          </p:nvSpPr>
          <p:spPr>
            <a:xfrm rot="16200000">
              <a:off x="427805" y="4698901"/>
              <a:ext cx="1080000" cy="216000"/>
            </a:xfrm>
            <a:prstGeom prst="round2SameRect">
              <a:avLst>
                <a:gd name="adj1" fmla="val 32569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61" name="ホームベース 142">
            <a:extLst>
              <a:ext uri="{FF2B5EF4-FFF2-40B4-BE49-F238E27FC236}">
                <a16:creationId xmlns:a16="http://schemas.microsoft.com/office/drawing/2014/main" id="{2545A6C5-ADB7-168A-4EA8-399EF8B23AC0}"/>
              </a:ext>
            </a:extLst>
          </p:cNvPr>
          <p:cNvSpPr/>
          <p:nvPr/>
        </p:nvSpPr>
        <p:spPr>
          <a:xfrm>
            <a:off x="990948" y="5350918"/>
            <a:ext cx="1070891" cy="263870"/>
          </a:xfrm>
          <a:prstGeom prst="homePlate">
            <a:avLst>
              <a:gd name="adj" fmla="val 35918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2" name="片側の 2 つの角を丸めた四角形 123">
            <a:extLst>
              <a:ext uri="{FF2B5EF4-FFF2-40B4-BE49-F238E27FC236}">
                <a16:creationId xmlns:a16="http://schemas.microsoft.com/office/drawing/2014/main" id="{81FFACDB-B94F-6A08-C821-6EE7A5B2E769}"/>
              </a:ext>
            </a:extLst>
          </p:cNvPr>
          <p:cNvSpPr/>
          <p:nvPr/>
        </p:nvSpPr>
        <p:spPr>
          <a:xfrm rot="16200000">
            <a:off x="847297" y="5368411"/>
            <a:ext cx="256410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C64A3698-32DB-27B6-8E95-DFF153A14535}"/>
              </a:ext>
            </a:extLst>
          </p:cNvPr>
          <p:cNvSpPr txBox="1"/>
          <p:nvPr/>
        </p:nvSpPr>
        <p:spPr>
          <a:xfrm>
            <a:off x="909597" y="5391626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kumimoji="0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880BA72-8879-A0E4-80DB-8F8BD668DA7F}"/>
              </a:ext>
            </a:extLst>
          </p:cNvPr>
          <p:cNvSpPr txBox="1"/>
          <p:nvPr/>
        </p:nvSpPr>
        <p:spPr>
          <a:xfrm>
            <a:off x="1032957" y="4381502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都道府県</a:t>
            </a: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指定</a:t>
            </a: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の場合　</a:t>
            </a:r>
            <a:endParaRPr kumimoji="1" lang="en-US" altLang="ja-JP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5" name="円/楕円 162">
            <a:extLst>
              <a:ext uri="{FF2B5EF4-FFF2-40B4-BE49-F238E27FC236}">
                <a16:creationId xmlns:a16="http://schemas.microsoft.com/office/drawing/2014/main" id="{7AF0BA11-BF8E-978D-0F57-3A282A4C069A}"/>
              </a:ext>
            </a:extLst>
          </p:cNvPr>
          <p:cNvSpPr>
            <a:spLocks noChangeAspect="1"/>
          </p:cNvSpPr>
          <p:nvPr/>
        </p:nvSpPr>
        <p:spPr>
          <a:xfrm>
            <a:off x="1382433" y="4739015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701D62A-C9B8-0552-9539-7B7A3069DAE1}"/>
              </a:ext>
            </a:extLst>
          </p:cNvPr>
          <p:cNvSpPr txBox="1"/>
          <p:nvPr/>
        </p:nvSpPr>
        <p:spPr>
          <a:xfrm>
            <a:off x="1030565" y="4893471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市区郡指定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の場合</a:t>
            </a:r>
            <a:endParaRPr kumimoji="1" lang="en-US" altLang="ja-JP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45582D36-15E4-6849-7808-B5430C4D2EE6}"/>
              </a:ext>
            </a:extLst>
          </p:cNvPr>
          <p:cNvSpPr txBox="1"/>
          <p:nvPr/>
        </p:nvSpPr>
        <p:spPr>
          <a:xfrm>
            <a:off x="815437" y="4425112"/>
            <a:ext cx="292388" cy="7976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掲載エリア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</a:t>
            </a: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指定</a:t>
            </a:r>
            <a:endParaRPr kumimoji="0" lang="en-US" altLang="ja-JP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8" name="ホームベース 142">
            <a:extLst>
              <a:ext uri="{FF2B5EF4-FFF2-40B4-BE49-F238E27FC236}">
                <a16:creationId xmlns:a16="http://schemas.microsoft.com/office/drawing/2014/main" id="{B1F5F17C-982B-8924-2BD5-6EBA72F66F6F}"/>
              </a:ext>
            </a:extLst>
          </p:cNvPr>
          <p:cNvSpPr/>
          <p:nvPr/>
        </p:nvSpPr>
        <p:spPr>
          <a:xfrm>
            <a:off x="939665" y="3854234"/>
            <a:ext cx="1114790" cy="41620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9" name="片側の 2 つの角を丸めた四角形 123">
            <a:extLst>
              <a:ext uri="{FF2B5EF4-FFF2-40B4-BE49-F238E27FC236}">
                <a16:creationId xmlns:a16="http://schemas.microsoft.com/office/drawing/2014/main" id="{1FF5FD5E-46A8-D27B-2893-5AE210D34580}"/>
              </a:ext>
            </a:extLst>
          </p:cNvPr>
          <p:cNvSpPr/>
          <p:nvPr/>
        </p:nvSpPr>
        <p:spPr>
          <a:xfrm rot="16200000">
            <a:off x="773285" y="3948892"/>
            <a:ext cx="404436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CA26F79-4CAA-362E-A7C6-6A186FAE3A1D}"/>
              </a:ext>
            </a:extLst>
          </p:cNvPr>
          <p:cNvSpPr txBox="1"/>
          <p:nvPr/>
        </p:nvSpPr>
        <p:spPr>
          <a:xfrm>
            <a:off x="902212" y="3966119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kumimoji="0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C84A589-C0DA-F6F1-7E4B-7CC13BC67366}"/>
              </a:ext>
            </a:extLst>
          </p:cNvPr>
          <p:cNvSpPr/>
          <p:nvPr/>
        </p:nvSpPr>
        <p:spPr>
          <a:xfrm>
            <a:off x="1537543" y="4614884"/>
            <a:ext cx="701861" cy="180425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3701300E-47E1-5E53-11FB-B1F1C887176B}"/>
              </a:ext>
            </a:extLst>
          </p:cNvPr>
          <p:cNvSpPr/>
          <p:nvPr/>
        </p:nvSpPr>
        <p:spPr>
          <a:xfrm>
            <a:off x="1532973" y="5094657"/>
            <a:ext cx="701861" cy="180425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76" name="三角形 48">
            <a:extLst>
              <a:ext uri="{FF2B5EF4-FFF2-40B4-BE49-F238E27FC236}">
                <a16:creationId xmlns:a16="http://schemas.microsoft.com/office/drawing/2014/main" id="{B49340D2-B4EC-DA84-E5F6-53B234042872}"/>
              </a:ext>
            </a:extLst>
          </p:cNvPr>
          <p:cNvSpPr/>
          <p:nvPr/>
        </p:nvSpPr>
        <p:spPr>
          <a:xfrm rot="16200000">
            <a:off x="9019090" y="4775711"/>
            <a:ext cx="170020" cy="112699"/>
          </a:xfrm>
          <a:prstGeom prst="triangle">
            <a:avLst/>
          </a:prstGeom>
          <a:solidFill>
            <a:srgbClr val="F29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84DA399-5B60-EC6C-373C-64F518764025}"/>
              </a:ext>
            </a:extLst>
          </p:cNvPr>
          <p:cNvSpPr txBox="1"/>
          <p:nvPr/>
        </p:nvSpPr>
        <p:spPr>
          <a:xfrm>
            <a:off x="9132721" y="4639129"/>
            <a:ext cx="685021" cy="381643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F2981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掲載回数は</a:t>
            </a:r>
            <a:endParaRPr kumimoji="0" lang="en-US" altLang="ja-JP" sz="800" b="1" i="0" u="none" strike="noStrike" kern="1200" cap="none" spc="0" normalizeH="0" baseline="0" noProof="0" dirty="0">
              <a:ln>
                <a:noFill/>
              </a:ln>
              <a:solidFill>
                <a:srgbClr val="F2981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F2981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買増し可能</a:t>
            </a:r>
            <a:r>
              <a:rPr lang="en-US" altLang="ja-JP" sz="800" b="1" dirty="0">
                <a:solidFill>
                  <a:srgbClr val="F2981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!</a:t>
            </a:r>
          </a:p>
        </p:txBody>
      </p:sp>
      <p:sp>
        <p:nvSpPr>
          <p:cNvPr id="78" name="右大かっこ 77">
            <a:extLst>
              <a:ext uri="{FF2B5EF4-FFF2-40B4-BE49-F238E27FC236}">
                <a16:creationId xmlns:a16="http://schemas.microsoft.com/office/drawing/2014/main" id="{1159ACBE-93F2-A9EA-D448-840CBB2C20B0}"/>
              </a:ext>
            </a:extLst>
          </p:cNvPr>
          <p:cNvSpPr/>
          <p:nvPr/>
        </p:nvSpPr>
        <p:spPr>
          <a:xfrm>
            <a:off x="8856236" y="4386331"/>
            <a:ext cx="164790" cy="881939"/>
          </a:xfrm>
          <a:prstGeom prst="rightBracket">
            <a:avLst/>
          </a:prstGeom>
          <a:ln w="12700">
            <a:solidFill>
              <a:srgbClr val="F298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761BFF1-3F35-D73E-25CD-202F59053671}"/>
              </a:ext>
            </a:extLst>
          </p:cNvPr>
          <p:cNvSpPr txBox="1"/>
          <p:nvPr/>
        </p:nvSpPr>
        <p:spPr>
          <a:xfrm>
            <a:off x="933642" y="1131566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二次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7E275EA2-E708-55DB-4CCB-A84542C00B5D}"/>
              </a:ext>
            </a:extLst>
          </p:cNvPr>
          <p:cNvGrpSpPr/>
          <p:nvPr/>
        </p:nvGrpSpPr>
        <p:grpSpPr>
          <a:xfrm>
            <a:off x="2271328" y="4923331"/>
            <a:ext cx="1475837" cy="337913"/>
            <a:chOff x="2413926" y="4969113"/>
            <a:chExt cx="1475837" cy="337913"/>
          </a:xfrm>
        </p:grpSpPr>
        <p:sp>
          <p:nvSpPr>
            <p:cNvPr id="197" name="テキスト ボックス 196">
              <a:extLst>
                <a:ext uri="{FF2B5EF4-FFF2-40B4-BE49-F238E27FC236}">
                  <a16:creationId xmlns:a16="http://schemas.microsoft.com/office/drawing/2014/main" id="{667934C1-27E3-0132-F70B-4BF70E3A2E0A}"/>
                </a:ext>
              </a:extLst>
            </p:cNvPr>
            <p:cNvSpPr txBox="1"/>
            <p:nvPr/>
          </p:nvSpPr>
          <p:spPr>
            <a:xfrm>
              <a:off x="2601115" y="4969113"/>
              <a:ext cx="1288648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1,799,000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回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99" name="テキスト ボックス 198">
              <a:extLst>
                <a:ext uri="{FF2B5EF4-FFF2-40B4-BE49-F238E27FC236}">
                  <a16:creationId xmlns:a16="http://schemas.microsoft.com/office/drawing/2014/main" id="{93C8128C-29A4-2B1B-6019-941FEDC8C3CD}"/>
                </a:ext>
              </a:extLst>
            </p:cNvPr>
            <p:cNvSpPr txBox="1"/>
            <p:nvPr/>
          </p:nvSpPr>
          <p:spPr>
            <a:xfrm>
              <a:off x="2413926" y="4999570"/>
              <a:ext cx="355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掲載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保証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2D23C9A5-CBF3-5DCF-5F75-783AF4DFC271}"/>
              </a:ext>
            </a:extLst>
          </p:cNvPr>
          <p:cNvGrpSpPr/>
          <p:nvPr/>
        </p:nvGrpSpPr>
        <p:grpSpPr>
          <a:xfrm>
            <a:off x="2271328" y="4418662"/>
            <a:ext cx="1463465" cy="337913"/>
            <a:chOff x="2399056" y="4969113"/>
            <a:chExt cx="1463465" cy="337913"/>
          </a:xfrm>
        </p:grpSpPr>
        <p:sp>
          <p:nvSpPr>
            <p:cNvPr id="202" name="テキスト ボックス 201">
              <a:extLst>
                <a:ext uri="{FF2B5EF4-FFF2-40B4-BE49-F238E27FC236}">
                  <a16:creationId xmlns:a16="http://schemas.microsoft.com/office/drawing/2014/main" id="{C1563F44-D663-01A7-BADA-93DE694F881D}"/>
                </a:ext>
              </a:extLst>
            </p:cNvPr>
            <p:cNvSpPr txBox="1"/>
            <p:nvPr/>
          </p:nvSpPr>
          <p:spPr>
            <a:xfrm>
              <a:off x="2579341" y="4969113"/>
              <a:ext cx="1283180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2,159,000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回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203" name="テキスト ボックス 202">
              <a:extLst>
                <a:ext uri="{FF2B5EF4-FFF2-40B4-BE49-F238E27FC236}">
                  <a16:creationId xmlns:a16="http://schemas.microsoft.com/office/drawing/2014/main" id="{092A5835-923A-F281-4FD1-45941270F942}"/>
                </a:ext>
              </a:extLst>
            </p:cNvPr>
            <p:cNvSpPr txBox="1"/>
            <p:nvPr/>
          </p:nvSpPr>
          <p:spPr>
            <a:xfrm>
              <a:off x="2399056" y="4999570"/>
              <a:ext cx="519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保証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回数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205" name="グループ化 204">
            <a:extLst>
              <a:ext uri="{FF2B5EF4-FFF2-40B4-BE49-F238E27FC236}">
                <a16:creationId xmlns:a16="http://schemas.microsoft.com/office/drawing/2014/main" id="{A0DA4A6A-33DF-758B-8150-45A4E2D1F919}"/>
              </a:ext>
            </a:extLst>
          </p:cNvPr>
          <p:cNvGrpSpPr/>
          <p:nvPr/>
        </p:nvGrpSpPr>
        <p:grpSpPr>
          <a:xfrm>
            <a:off x="4678149" y="4923331"/>
            <a:ext cx="1491111" cy="337913"/>
            <a:chOff x="2413926" y="4969113"/>
            <a:chExt cx="1491111" cy="337913"/>
          </a:xfrm>
        </p:grpSpPr>
        <p:sp>
          <p:nvSpPr>
            <p:cNvPr id="206" name="テキスト ボックス 205">
              <a:extLst>
                <a:ext uri="{FF2B5EF4-FFF2-40B4-BE49-F238E27FC236}">
                  <a16:creationId xmlns:a16="http://schemas.microsoft.com/office/drawing/2014/main" id="{12E12548-34C1-D376-692D-F1F44DCBC7F5}"/>
                </a:ext>
              </a:extLst>
            </p:cNvPr>
            <p:cNvSpPr txBox="1"/>
            <p:nvPr/>
          </p:nvSpPr>
          <p:spPr>
            <a:xfrm>
              <a:off x="2601114" y="4969113"/>
              <a:ext cx="1303923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1,125,000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回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208" name="テキスト ボックス 207">
              <a:extLst>
                <a:ext uri="{FF2B5EF4-FFF2-40B4-BE49-F238E27FC236}">
                  <a16:creationId xmlns:a16="http://schemas.microsoft.com/office/drawing/2014/main" id="{2A8EBD4C-FC7A-D628-6B34-DFADC4FCA383}"/>
                </a:ext>
              </a:extLst>
            </p:cNvPr>
            <p:cNvSpPr txBox="1"/>
            <p:nvPr/>
          </p:nvSpPr>
          <p:spPr>
            <a:xfrm>
              <a:off x="2413926" y="4999570"/>
              <a:ext cx="355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掲載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保証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209" name="グループ化 208">
            <a:extLst>
              <a:ext uri="{FF2B5EF4-FFF2-40B4-BE49-F238E27FC236}">
                <a16:creationId xmlns:a16="http://schemas.microsoft.com/office/drawing/2014/main" id="{F97981BC-EE58-4DA5-42B7-834A19629D67}"/>
              </a:ext>
            </a:extLst>
          </p:cNvPr>
          <p:cNvGrpSpPr/>
          <p:nvPr/>
        </p:nvGrpSpPr>
        <p:grpSpPr>
          <a:xfrm>
            <a:off x="4678149" y="4418662"/>
            <a:ext cx="1495417" cy="337913"/>
            <a:chOff x="2413926" y="4969113"/>
            <a:chExt cx="1495417" cy="337913"/>
          </a:xfrm>
        </p:grpSpPr>
        <p:sp>
          <p:nvSpPr>
            <p:cNvPr id="210" name="テキスト ボックス 209">
              <a:extLst>
                <a:ext uri="{FF2B5EF4-FFF2-40B4-BE49-F238E27FC236}">
                  <a16:creationId xmlns:a16="http://schemas.microsoft.com/office/drawing/2014/main" id="{D3CF00CF-92BF-F6EB-7BD0-2678958FA23A}"/>
                </a:ext>
              </a:extLst>
            </p:cNvPr>
            <p:cNvSpPr txBox="1"/>
            <p:nvPr/>
          </p:nvSpPr>
          <p:spPr>
            <a:xfrm>
              <a:off x="2601114" y="4969113"/>
              <a:ext cx="1308229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1,350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,000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回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211" name="テキスト ボックス 210">
              <a:extLst>
                <a:ext uri="{FF2B5EF4-FFF2-40B4-BE49-F238E27FC236}">
                  <a16:creationId xmlns:a16="http://schemas.microsoft.com/office/drawing/2014/main" id="{0E97EFEA-7426-C27C-6F85-12D034337B08}"/>
                </a:ext>
              </a:extLst>
            </p:cNvPr>
            <p:cNvSpPr txBox="1"/>
            <p:nvPr/>
          </p:nvSpPr>
          <p:spPr>
            <a:xfrm>
              <a:off x="2413926" y="4999570"/>
              <a:ext cx="355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掲載保証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212" name="グループ化 211">
            <a:extLst>
              <a:ext uri="{FF2B5EF4-FFF2-40B4-BE49-F238E27FC236}">
                <a16:creationId xmlns:a16="http://schemas.microsoft.com/office/drawing/2014/main" id="{1C34A5B7-CC90-989C-86A1-6FCDE165C485}"/>
              </a:ext>
            </a:extLst>
          </p:cNvPr>
          <p:cNvGrpSpPr/>
          <p:nvPr/>
        </p:nvGrpSpPr>
        <p:grpSpPr>
          <a:xfrm>
            <a:off x="7052593" y="4923331"/>
            <a:ext cx="1491983" cy="337913"/>
            <a:chOff x="2413926" y="4969113"/>
            <a:chExt cx="1491983" cy="337913"/>
          </a:xfrm>
        </p:grpSpPr>
        <p:sp>
          <p:nvSpPr>
            <p:cNvPr id="213" name="テキスト ボックス 212">
              <a:extLst>
                <a:ext uri="{FF2B5EF4-FFF2-40B4-BE49-F238E27FC236}">
                  <a16:creationId xmlns:a16="http://schemas.microsoft.com/office/drawing/2014/main" id="{34DA3E9C-4F72-4390-762E-C55423562F82}"/>
                </a:ext>
              </a:extLst>
            </p:cNvPr>
            <p:cNvSpPr txBox="1"/>
            <p:nvPr/>
          </p:nvSpPr>
          <p:spPr>
            <a:xfrm>
              <a:off x="2601114" y="4969113"/>
              <a:ext cx="1304795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1,359,000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回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214" name="テキスト ボックス 213">
              <a:extLst>
                <a:ext uri="{FF2B5EF4-FFF2-40B4-BE49-F238E27FC236}">
                  <a16:creationId xmlns:a16="http://schemas.microsoft.com/office/drawing/2014/main" id="{9F38412A-52D7-9F08-0C73-2945FB0BBF98}"/>
                </a:ext>
              </a:extLst>
            </p:cNvPr>
            <p:cNvSpPr txBox="1"/>
            <p:nvPr/>
          </p:nvSpPr>
          <p:spPr>
            <a:xfrm>
              <a:off x="2413926" y="4999570"/>
              <a:ext cx="355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掲載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保証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215" name="グループ化 214">
            <a:extLst>
              <a:ext uri="{FF2B5EF4-FFF2-40B4-BE49-F238E27FC236}">
                <a16:creationId xmlns:a16="http://schemas.microsoft.com/office/drawing/2014/main" id="{043BEB62-7510-7EE1-A613-97455945C16D}"/>
              </a:ext>
            </a:extLst>
          </p:cNvPr>
          <p:cNvGrpSpPr/>
          <p:nvPr/>
        </p:nvGrpSpPr>
        <p:grpSpPr>
          <a:xfrm>
            <a:off x="7052593" y="4418662"/>
            <a:ext cx="1491983" cy="337913"/>
            <a:chOff x="2413926" y="4969113"/>
            <a:chExt cx="1491983" cy="337913"/>
          </a:xfrm>
        </p:grpSpPr>
        <p:sp>
          <p:nvSpPr>
            <p:cNvPr id="217" name="テキスト ボックス 216">
              <a:extLst>
                <a:ext uri="{FF2B5EF4-FFF2-40B4-BE49-F238E27FC236}">
                  <a16:creationId xmlns:a16="http://schemas.microsoft.com/office/drawing/2014/main" id="{B0469A81-7703-74CE-4A1B-382343A3DC73}"/>
                </a:ext>
              </a:extLst>
            </p:cNvPr>
            <p:cNvSpPr txBox="1"/>
            <p:nvPr/>
          </p:nvSpPr>
          <p:spPr>
            <a:xfrm>
              <a:off x="2601114" y="4969113"/>
              <a:ext cx="1304795" cy="33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1,630,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000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回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219" name="テキスト ボックス 218">
              <a:extLst>
                <a:ext uri="{FF2B5EF4-FFF2-40B4-BE49-F238E27FC236}">
                  <a16:creationId xmlns:a16="http://schemas.microsoft.com/office/drawing/2014/main" id="{3DC65E08-B5EE-A649-1A46-B990C5E493AF}"/>
                </a:ext>
              </a:extLst>
            </p:cNvPr>
            <p:cNvSpPr txBox="1"/>
            <p:nvPr/>
          </p:nvSpPr>
          <p:spPr>
            <a:xfrm>
              <a:off x="2413926" y="4999570"/>
              <a:ext cx="3554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掲載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保証</a:t>
              </a:r>
              <a:endParaRPr kumimoji="1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B0A0A279-E339-9D07-5008-1EF2CE63E002}"/>
              </a:ext>
            </a:extLst>
          </p:cNvPr>
          <p:cNvSpPr txBox="1"/>
          <p:nvPr/>
        </p:nvSpPr>
        <p:spPr>
          <a:xfrm>
            <a:off x="177727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22" name="グループ化 221">
            <a:extLst>
              <a:ext uri="{FF2B5EF4-FFF2-40B4-BE49-F238E27FC236}">
                <a16:creationId xmlns:a16="http://schemas.microsoft.com/office/drawing/2014/main" id="{5A024727-5E7B-3E16-6A21-06DC16549525}"/>
              </a:ext>
            </a:extLst>
          </p:cNvPr>
          <p:cNvGrpSpPr/>
          <p:nvPr/>
        </p:nvGrpSpPr>
        <p:grpSpPr>
          <a:xfrm>
            <a:off x="8546144" y="5622722"/>
            <a:ext cx="1176847" cy="1074614"/>
            <a:chOff x="-2403128" y="3714564"/>
            <a:chExt cx="1337032" cy="1220883"/>
          </a:xfrm>
        </p:grpSpPr>
        <p:grpSp>
          <p:nvGrpSpPr>
            <p:cNvPr id="226" name="グループ化 225">
              <a:extLst>
                <a:ext uri="{FF2B5EF4-FFF2-40B4-BE49-F238E27FC236}">
                  <a16:creationId xmlns:a16="http://schemas.microsoft.com/office/drawing/2014/main" id="{D8DDDD23-F5F8-9525-AED5-09350B6655EA}"/>
                </a:ext>
              </a:extLst>
            </p:cNvPr>
            <p:cNvGrpSpPr/>
            <p:nvPr/>
          </p:nvGrpSpPr>
          <p:grpSpPr>
            <a:xfrm>
              <a:off x="-2403128" y="3714564"/>
              <a:ext cx="1337032" cy="1220883"/>
              <a:chOff x="-2688372" y="4115065"/>
              <a:chExt cx="1223198" cy="1116938"/>
            </a:xfrm>
            <a:solidFill>
              <a:schemeClr val="bg1"/>
            </a:solidFill>
          </p:grpSpPr>
          <p:sp>
            <p:nvSpPr>
              <p:cNvPr id="232" name="三角形 48">
                <a:extLst>
                  <a:ext uri="{FF2B5EF4-FFF2-40B4-BE49-F238E27FC236}">
                    <a16:creationId xmlns:a16="http://schemas.microsoft.com/office/drawing/2014/main" id="{6033B178-E9B3-9D38-717E-7DE27BDEB5C4}"/>
                  </a:ext>
                </a:extLst>
              </p:cNvPr>
              <p:cNvSpPr/>
              <p:nvPr/>
            </p:nvSpPr>
            <p:spPr>
              <a:xfrm rot="15335352">
                <a:off x="-2732839" y="4738793"/>
                <a:ext cx="212204" cy="123269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33" name="円/楕円 47">
                <a:extLst>
                  <a:ext uri="{FF2B5EF4-FFF2-40B4-BE49-F238E27FC236}">
                    <a16:creationId xmlns:a16="http://schemas.microsoft.com/office/drawing/2014/main" id="{0E7DCC96-08B0-CFA4-F722-EF8B773B9BAB}"/>
                  </a:ext>
                </a:extLst>
              </p:cNvPr>
              <p:cNvSpPr/>
              <p:nvPr/>
            </p:nvSpPr>
            <p:spPr>
              <a:xfrm rot="210102">
                <a:off x="-2593605" y="4115065"/>
                <a:ext cx="1128431" cy="1116938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229" name="三角形 48">
              <a:extLst>
                <a:ext uri="{FF2B5EF4-FFF2-40B4-BE49-F238E27FC236}">
                  <a16:creationId xmlns:a16="http://schemas.microsoft.com/office/drawing/2014/main" id="{6EE74CD5-C5B9-B2A1-8911-BDA2F19BD116}"/>
                </a:ext>
              </a:extLst>
            </p:cNvPr>
            <p:cNvSpPr/>
            <p:nvPr/>
          </p:nvSpPr>
          <p:spPr>
            <a:xfrm rot="15335352">
              <a:off x="-2386651" y="4387949"/>
              <a:ext cx="212204" cy="123269"/>
            </a:xfrm>
            <a:prstGeom prst="triangle">
              <a:avLst/>
            </a:prstGeom>
            <a:solidFill>
              <a:srgbClr val="FCF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0" name="円/楕円 47">
              <a:extLst>
                <a:ext uri="{FF2B5EF4-FFF2-40B4-BE49-F238E27FC236}">
                  <a16:creationId xmlns:a16="http://schemas.microsoft.com/office/drawing/2014/main" id="{C3509D98-6CAA-9113-98E8-435C99C6846C}"/>
                </a:ext>
              </a:extLst>
            </p:cNvPr>
            <p:cNvSpPr/>
            <p:nvPr/>
          </p:nvSpPr>
          <p:spPr>
            <a:xfrm rot="210102">
              <a:off x="-2247417" y="3764221"/>
              <a:ext cx="1128431" cy="111693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CF1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203953F4-F1BA-C6F4-7E90-B681D1FD8F31}"/>
              </a:ext>
            </a:extLst>
          </p:cNvPr>
          <p:cNvSpPr txBox="1"/>
          <p:nvPr/>
        </p:nvSpPr>
        <p:spPr>
          <a:xfrm>
            <a:off x="8601467" y="5717435"/>
            <a:ext cx="1117767" cy="532453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都道府県単位の</a:t>
            </a:r>
            <a:endParaRPr lang="en-US" altLang="ja-JP" sz="600" b="1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エリア指</a:t>
            </a:r>
            <a:r>
              <a:rPr lang="ja-JP" altLang="en-US" sz="600" b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定時は</a:t>
            </a:r>
            <a:endParaRPr lang="en-US" altLang="ja-JP" sz="600" b="1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性別</a:t>
            </a:r>
            <a:r>
              <a:rPr kumimoji="0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・年齢</a:t>
            </a:r>
            <a:r>
              <a:rPr lang="ja-JP" altLang="en-US" sz="800" b="1">
                <a:solidFill>
                  <a:srgbClr val="E301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・属性</a:t>
            </a:r>
            <a:endParaRPr lang="en-US" altLang="ja-JP" sz="800" b="1" dirty="0">
              <a:solidFill>
                <a:srgbClr val="E301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の指定</a:t>
            </a:r>
            <a:r>
              <a:rPr lang="ja-JP" altLang="en-US" sz="600" b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も可能</a:t>
            </a:r>
            <a:r>
              <a:rPr lang="ja-JP" altLang="en-US" sz="600" b="1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です。</a:t>
            </a:r>
            <a:endParaRPr lang="en-US" altLang="ja-JP" sz="600" b="1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239" name="図 238">
            <a:extLst>
              <a:ext uri="{FF2B5EF4-FFF2-40B4-BE49-F238E27FC236}">
                <a16:creationId xmlns:a16="http://schemas.microsoft.com/office/drawing/2014/main" id="{2E500110-2AFC-EABA-CEC1-44E774E37A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9540" y="6236646"/>
            <a:ext cx="666395" cy="572094"/>
          </a:xfrm>
          <a:prstGeom prst="rect">
            <a:avLst/>
          </a:prstGeom>
        </p:spPr>
      </p:pic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488A2315-17DA-5F59-69A8-835243A6D7D6}"/>
              </a:ext>
            </a:extLst>
          </p:cNvPr>
          <p:cNvSpPr txBox="1"/>
          <p:nvPr/>
        </p:nvSpPr>
        <p:spPr>
          <a:xfrm>
            <a:off x="8782103" y="6225787"/>
            <a:ext cx="6011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次ページ以降の</a:t>
            </a:r>
            <a:endParaRPr lang="en-US" altLang="ja-JP" sz="4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一覧表を</a:t>
            </a:r>
            <a:endParaRPr lang="en-US" altLang="ja-JP" sz="4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ご確認ください。</a:t>
            </a:r>
            <a:endParaRPr lang="en-US" altLang="ja-JP" sz="40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右矢印 4">
            <a:extLst>
              <a:ext uri="{FF2B5EF4-FFF2-40B4-BE49-F238E27FC236}">
                <a16:creationId xmlns:a16="http://schemas.microsoft.com/office/drawing/2014/main" id="{9FA8F0B3-6F78-1E0F-5D56-DEFC75FAE632}"/>
              </a:ext>
            </a:extLst>
          </p:cNvPr>
          <p:cNvSpPr/>
          <p:nvPr/>
        </p:nvSpPr>
        <p:spPr>
          <a:xfrm>
            <a:off x="1801854" y="1819990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F9464F8-87FC-A18F-C157-28636B0EC57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515627"/>
            <a:ext cx="1040680" cy="8385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12FD4AD-A905-C349-E48A-FA3833BF4643}"/>
              </a:ext>
            </a:extLst>
          </p:cNvPr>
          <p:cNvGrpSpPr/>
          <p:nvPr/>
        </p:nvGrpSpPr>
        <p:grpSpPr>
          <a:xfrm>
            <a:off x="3491254" y="1556152"/>
            <a:ext cx="1203148" cy="714619"/>
            <a:chOff x="4664540" y="1530011"/>
            <a:chExt cx="1501088" cy="891581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9A1E9D47-A651-102B-421C-1A936281A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639993BB-85A0-23B7-3E3F-F8174E27DEAB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121" name="円/楕円 120">
                <a:extLst>
                  <a:ext uri="{FF2B5EF4-FFF2-40B4-BE49-F238E27FC236}">
                    <a16:creationId xmlns:a16="http://schemas.microsoft.com/office/drawing/2014/main" id="{4B209E3C-028C-21E6-1178-C4CC69B10E7C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三角形 121">
                <a:extLst>
                  <a:ext uri="{FF2B5EF4-FFF2-40B4-BE49-F238E27FC236}">
                    <a16:creationId xmlns:a16="http://schemas.microsoft.com/office/drawing/2014/main" id="{FF383EBF-255C-C7A6-C8CA-C7EEABDADF6B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123" name="図 122">
            <a:extLst>
              <a:ext uri="{FF2B5EF4-FFF2-40B4-BE49-F238E27FC236}">
                <a16:creationId xmlns:a16="http://schemas.microsoft.com/office/drawing/2014/main" id="{8701607A-FDC2-36F3-1B4C-5263F225834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457266"/>
            <a:ext cx="906136" cy="1110767"/>
          </a:xfrm>
          <a:prstGeom prst="rect">
            <a:avLst/>
          </a:prstGeom>
        </p:spPr>
      </p:pic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6282285D-9A33-0485-0D4C-82CBC4F605A1}"/>
              </a:ext>
            </a:extLst>
          </p:cNvPr>
          <p:cNvGrpSpPr/>
          <p:nvPr/>
        </p:nvGrpSpPr>
        <p:grpSpPr>
          <a:xfrm>
            <a:off x="4424126" y="1750492"/>
            <a:ext cx="513282" cy="511629"/>
            <a:chOff x="5516778" y="2273088"/>
            <a:chExt cx="513282" cy="511629"/>
          </a:xfrm>
        </p:grpSpPr>
        <p:grpSp>
          <p:nvGrpSpPr>
            <p:cNvPr id="126" name="グループ化 125">
              <a:extLst>
                <a:ext uri="{FF2B5EF4-FFF2-40B4-BE49-F238E27FC236}">
                  <a16:creationId xmlns:a16="http://schemas.microsoft.com/office/drawing/2014/main" id="{0C55BDCE-C3CE-5D41-F8DB-FAE44EDBE5D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129" name="円/楕円 184">
                <a:extLst>
                  <a:ext uri="{FF2B5EF4-FFF2-40B4-BE49-F238E27FC236}">
                    <a16:creationId xmlns:a16="http://schemas.microsoft.com/office/drawing/2014/main" id="{CC84C54C-E0DA-3AAE-8F47-AFE59CB3E7C9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35588CE6-11C8-A722-82F2-46B1CBC83DDE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895B062C-1101-71C1-9E28-BF229B32A5B0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テキスト ボックス 127">
              <a:extLst>
                <a:ext uri="{FF2B5EF4-FFF2-40B4-BE49-F238E27FC236}">
                  <a16:creationId xmlns:a16="http://schemas.microsoft.com/office/drawing/2014/main" id="{5AA991B6-FAA8-D1EA-BDE1-2A1D1B04F5D2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31" name="角丸四角形 204">
            <a:extLst>
              <a:ext uri="{FF2B5EF4-FFF2-40B4-BE49-F238E27FC236}">
                <a16:creationId xmlns:a16="http://schemas.microsoft.com/office/drawing/2014/main" id="{8B9EC833-1491-523D-ACB3-B8BF6E100A35}"/>
              </a:ext>
            </a:extLst>
          </p:cNvPr>
          <p:cNvSpPr>
            <a:spLocks/>
          </p:cNvSpPr>
          <p:nvPr/>
        </p:nvSpPr>
        <p:spPr>
          <a:xfrm>
            <a:off x="3864849" y="2331632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F29819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32" name="角丸四角形 204">
            <a:extLst>
              <a:ext uri="{FF2B5EF4-FFF2-40B4-BE49-F238E27FC236}">
                <a16:creationId xmlns:a16="http://schemas.microsoft.com/office/drawing/2014/main" id="{50D50AF8-25D7-1E56-F832-62F776950305}"/>
              </a:ext>
            </a:extLst>
          </p:cNvPr>
          <p:cNvSpPr>
            <a:spLocks/>
          </p:cNvSpPr>
          <p:nvPr/>
        </p:nvSpPr>
        <p:spPr>
          <a:xfrm>
            <a:off x="3864849" y="2530491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F29819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133" name="図 132">
            <a:extLst>
              <a:ext uri="{FF2B5EF4-FFF2-40B4-BE49-F238E27FC236}">
                <a16:creationId xmlns:a16="http://schemas.microsoft.com/office/drawing/2014/main" id="{18E7B3B7-0138-47CD-8D59-D3C91AEE4A1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545933"/>
            <a:ext cx="124511" cy="148059"/>
          </a:xfrm>
          <a:prstGeom prst="rect">
            <a:avLst/>
          </a:prstGeom>
        </p:spPr>
      </p:pic>
      <p:sp>
        <p:nvSpPr>
          <p:cNvPr id="135" name="円/楕円 134">
            <a:extLst>
              <a:ext uri="{FF2B5EF4-FFF2-40B4-BE49-F238E27FC236}">
                <a16:creationId xmlns:a16="http://schemas.microsoft.com/office/drawing/2014/main" id="{064D9E74-CA08-5C15-23BB-BA2FD0C2994E}"/>
              </a:ext>
            </a:extLst>
          </p:cNvPr>
          <p:cNvSpPr/>
          <p:nvPr/>
        </p:nvSpPr>
        <p:spPr>
          <a:xfrm>
            <a:off x="3905631" y="2346456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10D33785-D5AD-DE0C-87F1-B6213ADF5881}"/>
              </a:ext>
            </a:extLst>
          </p:cNvPr>
          <p:cNvSpPr txBox="1"/>
          <p:nvPr/>
        </p:nvSpPr>
        <p:spPr>
          <a:xfrm>
            <a:off x="3814225" y="2350931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F29819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137" name="カギ線コネクタ 136">
            <a:extLst>
              <a:ext uri="{FF2B5EF4-FFF2-40B4-BE49-F238E27FC236}">
                <a16:creationId xmlns:a16="http://schemas.microsoft.com/office/drawing/2014/main" id="{267EE8B3-803F-4CEB-B8F6-F5CFD947DD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250735"/>
            <a:ext cx="432000" cy="108000"/>
          </a:xfrm>
          <a:prstGeom prst="bentConnector2">
            <a:avLst/>
          </a:prstGeom>
          <a:ln w="15875">
            <a:solidFill>
              <a:srgbClr val="F2981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グループ化 137">
            <a:extLst>
              <a:ext uri="{FF2B5EF4-FFF2-40B4-BE49-F238E27FC236}">
                <a16:creationId xmlns:a16="http://schemas.microsoft.com/office/drawing/2014/main" id="{3890CA67-A4F3-6428-70CF-703F8ED854DF}"/>
              </a:ext>
            </a:extLst>
          </p:cNvPr>
          <p:cNvGrpSpPr/>
          <p:nvPr/>
        </p:nvGrpSpPr>
        <p:grpSpPr>
          <a:xfrm>
            <a:off x="4980122" y="1558800"/>
            <a:ext cx="837271" cy="657285"/>
            <a:chOff x="5711126" y="1506194"/>
            <a:chExt cx="1174068" cy="921682"/>
          </a:xfrm>
        </p:grpSpPr>
        <p:sp>
          <p:nvSpPr>
            <p:cNvPr id="139" name="角丸四角形 204">
              <a:extLst>
                <a:ext uri="{FF2B5EF4-FFF2-40B4-BE49-F238E27FC236}">
                  <a16:creationId xmlns:a16="http://schemas.microsoft.com/office/drawing/2014/main" id="{4923DA9F-D9C4-8D09-226C-00FAFBC8B831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0" name="テキスト ボックス 139">
              <a:extLst>
                <a:ext uri="{FF2B5EF4-FFF2-40B4-BE49-F238E27FC236}">
                  <a16:creationId xmlns:a16="http://schemas.microsoft.com/office/drawing/2014/main" id="{38486818-883A-F9CA-B0D6-CDE4A237748B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41" name="図 140">
              <a:extLst>
                <a:ext uri="{FF2B5EF4-FFF2-40B4-BE49-F238E27FC236}">
                  <a16:creationId xmlns:a16="http://schemas.microsoft.com/office/drawing/2014/main" id="{7D39270B-65C6-2CD7-DD4E-27B5D9F12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BA524BD7-595A-E471-DE8B-09A5651399A2}"/>
              </a:ext>
            </a:extLst>
          </p:cNvPr>
          <p:cNvSpPr txBox="1"/>
          <p:nvPr/>
        </p:nvSpPr>
        <p:spPr>
          <a:xfrm>
            <a:off x="3988337" y="2314353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E15EB1D0-BDD1-1CA0-FCA4-9751707C6688}"/>
              </a:ext>
            </a:extLst>
          </p:cNvPr>
          <p:cNvSpPr txBox="1"/>
          <p:nvPr/>
        </p:nvSpPr>
        <p:spPr>
          <a:xfrm>
            <a:off x="3988337" y="2525198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45" name="左大かっこ 144">
            <a:extLst>
              <a:ext uri="{FF2B5EF4-FFF2-40B4-BE49-F238E27FC236}">
                <a16:creationId xmlns:a16="http://schemas.microsoft.com/office/drawing/2014/main" id="{06024D4A-4AE4-26A8-D56C-CDB24A303086}"/>
              </a:ext>
            </a:extLst>
          </p:cNvPr>
          <p:cNvSpPr/>
          <p:nvPr/>
        </p:nvSpPr>
        <p:spPr>
          <a:xfrm>
            <a:off x="3819130" y="2388055"/>
            <a:ext cx="45719" cy="255407"/>
          </a:xfrm>
          <a:prstGeom prst="leftBracket">
            <a:avLst/>
          </a:prstGeom>
          <a:noFill/>
          <a:ln w="15875">
            <a:solidFill>
              <a:srgbClr val="F298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B852F19E-DC72-2591-7078-FFFF113DCDC9}"/>
              </a:ext>
            </a:extLst>
          </p:cNvPr>
          <p:cNvGrpSpPr/>
          <p:nvPr/>
        </p:nvGrpSpPr>
        <p:grpSpPr>
          <a:xfrm>
            <a:off x="625200" y="1850119"/>
            <a:ext cx="1011724" cy="966285"/>
            <a:chOff x="1126908" y="1326383"/>
            <a:chExt cx="781793" cy="746681"/>
          </a:xfrm>
        </p:grpSpPr>
        <p:sp>
          <p:nvSpPr>
            <p:cNvPr id="148" name="円/楕円 184">
              <a:extLst>
                <a:ext uri="{FF2B5EF4-FFF2-40B4-BE49-F238E27FC236}">
                  <a16:creationId xmlns:a16="http://schemas.microsoft.com/office/drawing/2014/main" id="{5ADDA1F1-836D-6319-FD4A-298EB76B1C7A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F298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50" name="図 149">
              <a:extLst>
                <a:ext uri="{FF2B5EF4-FFF2-40B4-BE49-F238E27FC236}">
                  <a16:creationId xmlns:a16="http://schemas.microsoft.com/office/drawing/2014/main" id="{C3AE0F13-34B8-0DB5-D0CE-ED1306273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151" name="テキスト ボックス 150">
              <a:extLst>
                <a:ext uri="{FF2B5EF4-FFF2-40B4-BE49-F238E27FC236}">
                  <a16:creationId xmlns:a16="http://schemas.microsoft.com/office/drawing/2014/main" id="{046E03FF-B812-D71F-5B9B-3C47C212DFA5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152" name="図 151">
              <a:extLst>
                <a:ext uri="{FF2B5EF4-FFF2-40B4-BE49-F238E27FC236}">
                  <a16:creationId xmlns:a16="http://schemas.microsoft.com/office/drawing/2014/main" id="{0782EB4A-3A27-AC76-FCAB-75118B64F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153" name="テキスト ボックス 152">
              <a:extLst>
                <a:ext uri="{FF2B5EF4-FFF2-40B4-BE49-F238E27FC236}">
                  <a16:creationId xmlns:a16="http://schemas.microsoft.com/office/drawing/2014/main" id="{08C93F04-29BF-B1A9-E090-19A5AA3A0848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54" name="三角形 153">
              <a:extLst>
                <a:ext uri="{FF2B5EF4-FFF2-40B4-BE49-F238E27FC236}">
                  <a16:creationId xmlns:a16="http://schemas.microsoft.com/office/drawing/2014/main" id="{7B4E5C86-5228-00FB-02E3-AD6D8FB66A52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F298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glow rad="127000">
                    <a:srgbClr val="F29819"/>
                  </a:glow>
                </a:effectLst>
              </a:endParaRPr>
            </a:p>
          </p:txBody>
        </p:sp>
        <p:pic>
          <p:nvPicPr>
            <p:cNvPr id="155" name="図 154">
              <a:extLst>
                <a:ext uri="{FF2B5EF4-FFF2-40B4-BE49-F238E27FC236}">
                  <a16:creationId xmlns:a16="http://schemas.microsoft.com/office/drawing/2014/main" id="{B4024979-1FCE-B2E2-7A92-8C2041A8F0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156" name="テキスト ボックス 155">
              <a:extLst>
                <a:ext uri="{FF2B5EF4-FFF2-40B4-BE49-F238E27FC236}">
                  <a16:creationId xmlns:a16="http://schemas.microsoft.com/office/drawing/2014/main" id="{B2777070-F459-17BB-107C-12CA06DE3F1F}"/>
                </a:ext>
              </a:extLst>
            </p:cNvPr>
            <p:cNvSpPr txBox="1"/>
            <p:nvPr/>
          </p:nvSpPr>
          <p:spPr>
            <a:xfrm>
              <a:off x="1471212" y="1526854"/>
              <a:ext cx="365851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157" name="図 156">
              <a:extLst>
                <a:ext uri="{FF2B5EF4-FFF2-40B4-BE49-F238E27FC236}">
                  <a16:creationId xmlns:a16="http://schemas.microsoft.com/office/drawing/2014/main" id="{06A45B92-985A-F418-141A-EAD1B17EC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158" name="テキスト ボックス 157">
              <a:extLst>
                <a:ext uri="{FF2B5EF4-FFF2-40B4-BE49-F238E27FC236}">
                  <a16:creationId xmlns:a16="http://schemas.microsoft.com/office/drawing/2014/main" id="{7F6AFC27-05B8-33C9-DF85-0DEA9B8E1DA6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59" name="テキスト ボックス 158">
              <a:extLst>
                <a:ext uri="{FF2B5EF4-FFF2-40B4-BE49-F238E27FC236}">
                  <a16:creationId xmlns:a16="http://schemas.microsoft.com/office/drawing/2014/main" id="{770C9884-1837-AE1C-586A-6037206ADEB3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F29819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F29819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60" name="テキスト ボックス 159">
              <a:extLst>
                <a:ext uri="{FF2B5EF4-FFF2-40B4-BE49-F238E27FC236}">
                  <a16:creationId xmlns:a16="http://schemas.microsoft.com/office/drawing/2014/main" id="{31F077C1-430B-7FFD-3F9A-1F3BEE1DC6D6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63" name="正方形/長方形 162">
            <a:extLst>
              <a:ext uri="{FF2B5EF4-FFF2-40B4-BE49-F238E27FC236}">
                <a16:creationId xmlns:a16="http://schemas.microsoft.com/office/drawing/2014/main" id="{ACFA7259-ABB0-5B96-200D-07E15B1070C5}"/>
              </a:ext>
            </a:extLst>
          </p:cNvPr>
          <p:cNvSpPr/>
          <p:nvPr/>
        </p:nvSpPr>
        <p:spPr>
          <a:xfrm>
            <a:off x="2421779" y="2625320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F36C54C1-4385-A60E-3C30-C4F4FF314767}"/>
              </a:ext>
            </a:extLst>
          </p:cNvPr>
          <p:cNvSpPr txBox="1"/>
          <p:nvPr/>
        </p:nvSpPr>
        <p:spPr>
          <a:xfrm>
            <a:off x="1437034" y="2554980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E7B115C2-28C2-A989-5C14-1962CE02ACF1}"/>
              </a:ext>
            </a:extLst>
          </p:cNvPr>
          <p:cNvGrpSpPr/>
          <p:nvPr/>
        </p:nvGrpSpPr>
        <p:grpSpPr>
          <a:xfrm>
            <a:off x="3065135" y="5326317"/>
            <a:ext cx="4718493" cy="316514"/>
            <a:chOff x="2510658" y="5374957"/>
            <a:chExt cx="4718493" cy="316514"/>
          </a:xfrm>
        </p:grpSpPr>
        <p:sp>
          <p:nvSpPr>
            <p:cNvPr id="81" name="Text Box 11">
              <a:extLst>
                <a:ext uri="{FF2B5EF4-FFF2-40B4-BE49-F238E27FC236}">
                  <a16:creationId xmlns:a16="http://schemas.microsoft.com/office/drawing/2014/main" id="{A455AF5D-07B5-E445-40A1-E2374157B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0797" y="5585288"/>
              <a:ext cx="2098214" cy="10618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3972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14300">
                      <a:srgbClr val="FFF4CC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※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14300">
                      <a:srgbClr val="FFF4CC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掲載回数は設定期間で按分されるイメージです。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14300">
                    <a:srgbClr val="FFF4CC"/>
                  </a:glo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2" name="Text Box 11">
              <a:extLst>
                <a:ext uri="{FF2B5EF4-FFF2-40B4-BE49-F238E27FC236}">
                  <a16:creationId xmlns:a16="http://schemas.microsoft.com/office/drawing/2014/main" id="{CD958004-74D4-937B-D64F-546632C45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0658" y="5374957"/>
              <a:ext cx="4718493" cy="2123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3972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srgbClr val="FFF4CC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平日開始の</a:t>
              </a:r>
              <a:r>
                <a:rPr kumimoji="0" lang="en-US" altLang="ja-JP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srgbClr val="FFF4CC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5</a:t>
              </a:r>
              <a:r>
                <a:rPr kumimoji="0" lang="ja-JP" altLang="en-US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srgbClr val="FFF4CC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日</a:t>
              </a:r>
              <a:r>
                <a:rPr kumimoji="0" lang="en-US" altLang="ja-JP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srgbClr val="FFF4CC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〜</a:t>
              </a:r>
              <a:r>
                <a:rPr kumimoji="0" lang="en-US" altLang="ja-JP" sz="1200" b="1" i="0" u="none" strike="noStrike" kern="1200" cap="none" spc="300" normalizeH="0" baseline="0" noProof="0" dirty="0">
                  <a:ln w="0">
                    <a:noFill/>
                  </a:ln>
                  <a:solidFill>
                    <a:srgbClr val="FF0000"/>
                  </a:solidFill>
                  <a:effectLst>
                    <a:glow rad="228600">
                      <a:srgbClr val="FFF4CC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1</a:t>
              </a:r>
              <a:r>
                <a:rPr kumimoji="0" lang="ja-JP" altLang="en-US" sz="1200" b="1" i="0" u="none" strike="noStrike" kern="1200" cap="none" spc="300" normalizeH="0" baseline="0" noProof="0" dirty="0">
                  <a:ln w="0">
                    <a:noFill/>
                  </a:ln>
                  <a:solidFill>
                    <a:srgbClr val="FF0000"/>
                  </a:solidFill>
                  <a:effectLst>
                    <a:glow rad="228600">
                      <a:srgbClr val="FFF4CC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ヶ月間</a:t>
              </a:r>
              <a:r>
                <a:rPr kumimoji="0" lang="ja-JP" altLang="en-US" sz="12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228600">
                      <a:srgbClr val="FFF4CC"/>
                    </a:glow>
                  </a:effectLst>
                  <a:uLnTx/>
                  <a:uFillTx/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で自由設定　</a:t>
              </a:r>
              <a:endParaRPr kumimoji="0" lang="en-US" altLang="ja-JP" sz="1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F4CC"/>
                  </a:glow>
                </a:effectLst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23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69EBED7-1E39-A64A-83FA-F3DEE6E26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295054"/>
              </p:ext>
            </p:extLst>
          </p:nvPr>
        </p:nvGraphicFramePr>
        <p:xfrm>
          <a:off x="376728" y="1324276"/>
          <a:ext cx="9138851" cy="5197321"/>
        </p:xfrm>
        <a:graphic>
          <a:graphicData uri="http://schemas.openxmlformats.org/drawingml/2006/table">
            <a:tbl>
              <a:tblPr/>
              <a:tblGrid>
                <a:gridCol w="1377257">
                  <a:extLst>
                    <a:ext uri="{9D8B030D-6E8A-4147-A177-3AD203B41FA5}">
                      <a16:colId xmlns:a16="http://schemas.microsoft.com/office/drawing/2014/main" val="245588759"/>
                    </a:ext>
                  </a:extLst>
                </a:gridCol>
                <a:gridCol w="1651229">
                  <a:extLst>
                    <a:ext uri="{9D8B030D-6E8A-4147-A177-3AD203B41FA5}">
                      <a16:colId xmlns:a16="http://schemas.microsoft.com/office/drawing/2014/main" val="145842937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128239588"/>
                    </a:ext>
                  </a:extLst>
                </a:gridCol>
                <a:gridCol w="2432022">
                  <a:extLst>
                    <a:ext uri="{9D8B030D-6E8A-4147-A177-3AD203B41FA5}">
                      <a16:colId xmlns:a16="http://schemas.microsoft.com/office/drawing/2014/main" val="1423726797"/>
                    </a:ext>
                  </a:extLst>
                </a:gridCol>
                <a:gridCol w="878015">
                  <a:extLst>
                    <a:ext uri="{9D8B030D-6E8A-4147-A177-3AD203B41FA5}">
                      <a16:colId xmlns:a16="http://schemas.microsoft.com/office/drawing/2014/main" val="1428626768"/>
                    </a:ext>
                  </a:extLst>
                </a:gridCol>
                <a:gridCol w="919524">
                  <a:extLst>
                    <a:ext uri="{9D8B030D-6E8A-4147-A177-3AD203B41FA5}">
                      <a16:colId xmlns:a16="http://schemas.microsoft.com/office/drawing/2014/main" val="1036763628"/>
                    </a:ext>
                  </a:extLst>
                </a:gridCol>
                <a:gridCol w="872804">
                  <a:extLst>
                    <a:ext uri="{9D8B030D-6E8A-4147-A177-3AD203B41FA5}">
                      <a16:colId xmlns:a16="http://schemas.microsoft.com/office/drawing/2014/main" val="1603748582"/>
                    </a:ext>
                  </a:extLst>
                </a:gridCol>
              </a:tblGrid>
              <a:tr h="389067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実施料金</a:t>
                      </a:r>
                      <a:r>
                        <a:rPr kumimoji="1" lang="ja-JP" altLang="en-US" sz="700" b="0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（税別）</a:t>
                      </a:r>
                      <a:endParaRPr kumimoji="1" lang="ja-JP" altLang="en-US" sz="1050" b="0" dirty="0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オリジナル動画制作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エリア</a:t>
                      </a:r>
                      <a:endParaRPr kumimoji="1" lang="ja-JP" altLang="en-US" sz="1050" b="1" dirty="0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1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セグメント</a:t>
                      </a:r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指定項目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1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デバイス別　掲載保証回数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96658970"/>
                  </a:ext>
                </a:extLst>
              </a:tr>
              <a:tr h="3428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PC</a:t>
                      </a:r>
                      <a:r>
                        <a:rPr lang="ja-JP" alt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の場合　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1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スマホの場合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1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PC</a:t>
                      </a:r>
                      <a:r>
                        <a:rPr lang="ja-JP" alt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＋スマホの場合</a:t>
                      </a:r>
                    </a:p>
                  </a:txBody>
                  <a:tcPr marL="5315" marR="5315" marT="531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731185"/>
                  </a:ext>
                </a:extLst>
              </a:tr>
              <a:tr h="298174">
                <a:tc rowSpan="5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500,000</a:t>
                      </a:r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円</a:t>
                      </a:r>
                      <a:endParaRPr kumimoji="1" lang="en-US" altLang="ja-JP" sz="16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ja-JP" altLang="en-US" sz="900" b="1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（最低実施料金）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●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秒動画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×1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タイプ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お任せナレーション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お任せ</a:t>
                      </a:r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BGM</a:t>
                      </a:r>
                    </a:p>
                    <a:p>
                      <a:pPr algn="l"/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お任せ効果音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9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●完成動画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二次利用権利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都道府県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（複数指定可）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ターゲット指定なし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233,000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145,000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152,000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01240"/>
                  </a:ext>
                </a:extLst>
              </a:tr>
              <a:tr h="29817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性別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or 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年代指定</a:t>
                      </a:r>
                      <a:endParaRPr lang="ja-JP" altLang="en-US" sz="800" b="1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194,000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121,000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127,000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98927"/>
                  </a:ext>
                </a:extLst>
              </a:tr>
              <a:tr h="29817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ja-JP" altLang="en-US" sz="800" b="1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性別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＋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年代指定</a:t>
                      </a: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161,000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101,000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105,000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446318"/>
                  </a:ext>
                </a:extLst>
              </a:tr>
              <a:tr h="29817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性別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＋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年代</a:t>
                      </a:r>
                      <a:r>
                        <a:rPr lang="en-US" altLang="ja-JP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+ </a:t>
                      </a:r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属性指定</a:t>
                      </a: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151,000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94,000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99,000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835761"/>
                  </a:ext>
                </a:extLst>
              </a:tr>
              <a:tr h="29817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市区郡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（複数指定可）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ターゲット指定なし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213,000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133,000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139,000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811015"/>
                  </a:ext>
                </a:extLst>
              </a:tr>
              <a:tr h="298174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100</a:t>
                      </a:r>
                      <a:r>
                        <a:rPr kumimoji="1" lang="ja-JP" altLang="en-US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万円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プラン</a:t>
                      </a:r>
                      <a:endParaRPr kumimoji="1" lang="ja-JP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/>
                      <a:endParaRPr kumimoji="1" lang="en-US" altLang="ja-JP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●</a:t>
                      </a:r>
                      <a:r>
                        <a:rPr kumimoji="1" lang="en-US" altLang="ja-JP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15</a:t>
                      </a:r>
                      <a:r>
                        <a:rPr kumimoji="1" lang="ja-JP" alt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秒動画</a:t>
                      </a:r>
                      <a:r>
                        <a:rPr kumimoji="1" lang="en-US" altLang="ja-JP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×1</a:t>
                      </a:r>
                      <a:r>
                        <a:rPr kumimoji="1" lang="ja-JP" alt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タイプ</a:t>
                      </a:r>
                      <a:endParaRPr kumimoji="1" lang="en-US" altLang="ja-JP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お任せナレーション</a:t>
                      </a:r>
                      <a:endParaRPr kumimoji="1" lang="en-US" altLang="ja-JP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お任せ</a:t>
                      </a:r>
                      <a:r>
                        <a:rPr kumimoji="1" lang="en-US" altLang="ja-JP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BGM</a:t>
                      </a:r>
                    </a:p>
                    <a:p>
                      <a:pPr algn="l"/>
                      <a:r>
                        <a:rPr kumimoji="1" lang="ja-JP" alt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お任せ効果音</a:t>
                      </a:r>
                      <a:endParaRPr kumimoji="1" lang="en-US" altLang="ja-JP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endParaRPr kumimoji="1" lang="en-US" altLang="ja-JP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endParaRPr kumimoji="1" lang="en-US" altLang="ja-JP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●完成動画二次利用権利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都道府県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（複数指定可）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ターゲット指定なし</a:t>
                      </a:r>
                      <a:endParaRPr lang="ja-JP" altLang="en-US" sz="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769,000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480,000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562,000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70555"/>
                  </a:ext>
                </a:extLst>
              </a:tr>
              <a:tr h="29817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性別</a:t>
                      </a:r>
                      <a:r>
                        <a:rPr lang="en-US" altLang="ja-JP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or </a:t>
                      </a:r>
                      <a:r>
                        <a:rPr lang="ja-JP" altLang="en-US" sz="8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年代指定</a:t>
                      </a:r>
                      <a:endParaRPr lang="ja-JP" altLang="en-US" sz="8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highlight>
                          <a:srgbClr val="FF0000"/>
                        </a:highlight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641,000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400,000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468,000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217529"/>
                  </a:ext>
                </a:extLst>
              </a:tr>
              <a:tr h="29817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ja-JP" altLang="en-US" sz="800" b="1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性別</a:t>
                      </a:r>
                      <a:r>
                        <a:rPr lang="en-US" altLang="ja-JP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＋</a:t>
                      </a:r>
                      <a:r>
                        <a:rPr lang="en-US" altLang="ja-JP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年代指定</a:t>
                      </a: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534,000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333,000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390,000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227430"/>
                  </a:ext>
                </a:extLst>
              </a:tr>
              <a:tr h="29817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性別</a:t>
                      </a:r>
                      <a:r>
                        <a:rPr lang="en-US" altLang="ja-JP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＋</a:t>
                      </a:r>
                      <a:r>
                        <a:rPr lang="en-US" altLang="ja-JP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年代</a:t>
                      </a:r>
                      <a:r>
                        <a:rPr lang="en-US" altLang="ja-JP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+ </a:t>
                      </a:r>
                      <a:r>
                        <a:rPr lang="ja-JP" altLang="en-US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属性指定</a:t>
                      </a: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500,000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312,000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365,000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93000"/>
                  </a:ext>
                </a:extLst>
              </a:tr>
              <a:tr h="29817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市区郡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（複数指定可）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ターゲット指定なし</a:t>
                      </a: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674,000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421,000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493,000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177898"/>
                  </a:ext>
                </a:extLst>
              </a:tr>
              <a:tr h="298174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200</a:t>
                      </a:r>
                      <a:r>
                        <a:rPr kumimoji="1" lang="ja-JP" altLang="en-US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万円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プラン</a:t>
                      </a:r>
                      <a:endParaRPr kumimoji="1" lang="ja-JP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/>
                      <a:endParaRPr kumimoji="1" lang="en-US" altLang="ja-JP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●</a:t>
                      </a:r>
                      <a:r>
                        <a:rPr kumimoji="1" lang="en-US" altLang="ja-JP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15</a:t>
                      </a:r>
                      <a:r>
                        <a:rPr kumimoji="1" lang="ja-JP" alt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秒動画</a:t>
                      </a:r>
                      <a:r>
                        <a:rPr kumimoji="1" lang="en-US" altLang="ja-JP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×1</a:t>
                      </a:r>
                      <a:r>
                        <a:rPr kumimoji="1" lang="ja-JP" alt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タイプ</a:t>
                      </a:r>
                      <a:endParaRPr kumimoji="1" lang="en-US" altLang="ja-JP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お任せナレーション</a:t>
                      </a:r>
                      <a:endParaRPr kumimoji="1" lang="en-US" altLang="ja-JP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お任せ</a:t>
                      </a:r>
                      <a:r>
                        <a:rPr kumimoji="1" lang="en-US" altLang="ja-JP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BGM</a:t>
                      </a:r>
                    </a:p>
                    <a:p>
                      <a:pPr algn="l"/>
                      <a:r>
                        <a:rPr kumimoji="1" lang="ja-JP" alt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お任せ効果音</a:t>
                      </a:r>
                      <a:endParaRPr kumimoji="1" lang="en-US" altLang="ja-JP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endParaRPr kumimoji="1" lang="en-US" altLang="ja-JP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endParaRPr kumimoji="1" lang="en-US" altLang="ja-JP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l"/>
                      <a:r>
                        <a:rPr kumimoji="1" lang="ja-JP" altLang="en-US" sz="9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●完成動画</a:t>
                      </a:r>
                      <a:r>
                        <a:rPr kumimoji="1" lang="ja-JP" alt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二次利用権利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都道府県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（複数</a:t>
                      </a:r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指定可）</a:t>
                      </a:r>
                      <a:endParaRPr lang="ja-JP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ターゲット指定なし</a:t>
                      </a:r>
                      <a:endParaRPr lang="ja-JP" altLang="en-US" sz="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2,159,000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1,350,000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1,630,000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944665"/>
                  </a:ext>
                </a:extLst>
              </a:tr>
              <a:tr h="29817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8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性別</a:t>
                      </a:r>
                      <a:r>
                        <a:rPr lang="en-US" altLang="ja-JP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or </a:t>
                      </a:r>
                      <a:r>
                        <a:rPr lang="ja-JP" altLang="en-US" sz="8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年代指定</a:t>
                      </a:r>
                      <a:endParaRPr lang="ja-JP" altLang="en-US" sz="8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highlight>
                          <a:srgbClr val="FF0000"/>
                        </a:highlight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1,799,000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1,125,000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1,359,000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256148"/>
                  </a:ext>
                </a:extLst>
              </a:tr>
              <a:tr h="29817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ja-JP" altLang="en-US" sz="800" b="1" i="0" u="none" strike="noStrike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性別</a:t>
                      </a:r>
                      <a:r>
                        <a:rPr lang="en-US" altLang="ja-JP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＋</a:t>
                      </a:r>
                      <a:r>
                        <a:rPr lang="en-US" altLang="ja-JP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年代指定</a:t>
                      </a: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1,499,000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937,000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1,131,000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112940"/>
                  </a:ext>
                </a:extLst>
              </a:tr>
              <a:tr h="29817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性別</a:t>
                      </a:r>
                      <a:r>
                        <a:rPr lang="en-US" altLang="ja-JP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＋</a:t>
                      </a:r>
                      <a:r>
                        <a:rPr lang="en-US" altLang="ja-JP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ja-JP" altLang="en-US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年代</a:t>
                      </a:r>
                      <a:r>
                        <a:rPr lang="en-US" altLang="ja-JP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+ </a:t>
                      </a:r>
                      <a:r>
                        <a:rPr lang="ja-JP" altLang="en-US" sz="8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属性指定</a:t>
                      </a: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1,403,000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877,000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1,059,000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512752"/>
                  </a:ext>
                </a:extLst>
              </a:tr>
              <a:tr h="2909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市区郡</a:t>
                      </a:r>
                      <a:endParaRPr lang="en-US" altLang="ja-JP" sz="9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 rtl="0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（複数指定可）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ターゲット指定なし</a:t>
                      </a:r>
                    </a:p>
                  </a:txBody>
                  <a:tcPr marL="180000" marR="5315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1,799,000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1,125,000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1,359,000</a:t>
                      </a:r>
                    </a:p>
                  </a:txBody>
                  <a:tcPr marL="5315" marR="36000" marT="531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046190"/>
                  </a:ext>
                </a:extLst>
              </a:tr>
            </a:tbl>
          </a:graphicData>
        </a:graphic>
      </p:graphicFrame>
      <p:sp>
        <p:nvSpPr>
          <p:cNvPr id="5" name="平行四辺形 4">
            <a:extLst>
              <a:ext uri="{FF2B5EF4-FFF2-40B4-BE49-F238E27FC236}">
                <a16:creationId xmlns:a16="http://schemas.microsoft.com/office/drawing/2014/main" id="{1351CD8F-0CFB-FE48-9EDD-521D67128B81}"/>
              </a:ext>
            </a:extLst>
          </p:cNvPr>
          <p:cNvSpPr/>
          <p:nvPr/>
        </p:nvSpPr>
        <p:spPr>
          <a:xfrm>
            <a:off x="225385" y="196494"/>
            <a:ext cx="7761781" cy="338555"/>
          </a:xfrm>
          <a:prstGeom prst="parallelogram">
            <a:avLst/>
          </a:prstGeom>
          <a:solidFill>
            <a:srgbClr val="E30100"/>
          </a:solidFill>
          <a:ln w="76200" cap="rnd">
            <a:solidFill>
              <a:srgbClr val="E301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329134F-925F-B94C-9C93-58F42322BC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8172223" y="250924"/>
            <a:ext cx="1357574" cy="25099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3F83A9-E755-4842-B828-377BF2A624D2}"/>
              </a:ext>
            </a:extLst>
          </p:cNvPr>
          <p:cNvSpPr txBox="1"/>
          <p:nvPr/>
        </p:nvSpPr>
        <p:spPr>
          <a:xfrm>
            <a:off x="2022402" y="197211"/>
            <a:ext cx="543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ja-JP" altLang="en-US" sz="160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実施料金別　</a:t>
            </a:r>
            <a:r>
              <a:rPr lang="en-US" altLang="ja-JP" sz="160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 </a:t>
            </a:r>
            <a:r>
              <a:rPr lang="ja-JP" altLang="en-US" sz="160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掲載保証回数　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/</a:t>
            </a: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　</a:t>
            </a:r>
            <a:r>
              <a:rPr lang="ja-JP" altLang="en-US" sz="1600" b="1" kern="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セグメント可能</a:t>
            </a: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項目　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40178F9-A39A-F046-90EF-01BEB3CD7C60}"/>
              </a:ext>
            </a:extLst>
          </p:cNvPr>
          <p:cNvCxnSpPr>
            <a:cxnSpLocks/>
          </p:cNvCxnSpPr>
          <p:nvPr/>
        </p:nvCxnSpPr>
        <p:spPr>
          <a:xfrm>
            <a:off x="1917783" y="218225"/>
            <a:ext cx="0" cy="2836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FAE1F5-AD82-FE45-AADD-ACCC59843615}"/>
              </a:ext>
            </a:extLst>
          </p:cNvPr>
          <p:cNvSpPr txBox="1"/>
          <p:nvPr/>
        </p:nvSpPr>
        <p:spPr>
          <a:xfrm>
            <a:off x="343544" y="197927"/>
            <a:ext cx="2715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Arial"/>
                <a:sym typeface="Arial"/>
              </a:rPr>
              <a:t>ヤフーパッケージ</a:t>
            </a:r>
          </a:p>
        </p:txBody>
      </p:sp>
      <p:sp>
        <p:nvSpPr>
          <p:cNvPr id="1051" name="テキスト ボックス 1050">
            <a:extLst>
              <a:ext uri="{FF2B5EF4-FFF2-40B4-BE49-F238E27FC236}">
                <a16:creationId xmlns:a16="http://schemas.microsoft.com/office/drawing/2014/main" id="{AB88DF3D-0FE8-2085-B84F-4B53101D34B6}"/>
              </a:ext>
            </a:extLst>
          </p:cNvPr>
          <p:cNvSpPr txBox="1"/>
          <p:nvPr/>
        </p:nvSpPr>
        <p:spPr>
          <a:xfrm>
            <a:off x="1547937" y="823254"/>
            <a:ext cx="6623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6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ご予算にあわせて</a:t>
            </a:r>
            <a:r>
              <a:rPr kumimoji="1" lang="ja-JP" alt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Meiryo" panose="020B0604030504040204" pitchFamily="34" charset="-128"/>
                <a:ea typeface="Meiryo" panose="020B0604030504040204" pitchFamily="34" charset="-128"/>
              </a:rPr>
              <a:t>掲載回数の買い増しが可能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です。ご相談ください</a:t>
            </a:r>
            <a:r>
              <a:rPr kumimoji="1" lang="en-US" altLang="ja-JP" sz="16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!</a:t>
            </a:r>
            <a:endParaRPr kumimoji="1" lang="ja-JP" altLang="en-US" sz="1600" b="1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923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4857</TotalTime>
  <Words>1344</Words>
  <Application>Microsoft Office PowerPoint</Application>
  <PresentationFormat>A4 210 x 297 mm</PresentationFormat>
  <Paragraphs>423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4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智明 本多</cp:lastModifiedBy>
  <cp:revision>102</cp:revision>
  <cp:lastPrinted>2022-08-02T06:33:46Z</cp:lastPrinted>
  <dcterms:created xsi:type="dcterms:W3CDTF">2022-02-28T01:17:01Z</dcterms:created>
  <dcterms:modified xsi:type="dcterms:W3CDTF">2025-03-28T09:33:03Z</dcterms:modified>
</cp:coreProperties>
</file>