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942" r:id="rId2"/>
    <p:sldId id="944" r:id="rId3"/>
    <p:sldId id="935" r:id="rId4"/>
    <p:sldId id="945" r:id="rId5"/>
    <p:sldId id="910" r:id="rId6"/>
    <p:sldId id="911" r:id="rId7"/>
    <p:sldId id="939" r:id="rId8"/>
    <p:sldId id="946" r:id="rId9"/>
    <p:sldId id="947" r:id="rId10"/>
    <p:sldId id="948" r:id="rId11"/>
    <p:sldId id="917" r:id="rId12"/>
    <p:sldId id="918" r:id="rId13"/>
    <p:sldId id="940" r:id="rId14"/>
    <p:sldId id="949" r:id="rId15"/>
    <p:sldId id="865" r:id="rId16"/>
    <p:sldId id="920"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メディアラボ 黒木" initials="メ黒" lastIdx="1" clrIdx="0">
    <p:extLst>
      <p:ext uri="{19B8F6BF-5375-455C-9EA6-DF929625EA0E}">
        <p15:presenceInfo xmlns:p15="http://schemas.microsoft.com/office/powerpoint/2012/main" userId="82938539d5cf08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911"/>
    <a:srgbClr val="B6B10B"/>
    <a:srgbClr val="78B34B"/>
    <a:srgbClr val="E4F2DB"/>
    <a:srgbClr val="61923F"/>
    <a:srgbClr val="E7F2DE"/>
    <a:srgbClr val="E3F2DA"/>
    <a:srgbClr val="404040"/>
    <a:srgbClr val="EEEDC7"/>
    <a:srgbClr val="E3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1" autoAdjust="0"/>
    <p:restoredTop sz="96024"/>
  </p:normalViewPr>
  <p:slideViewPr>
    <p:cSldViewPr snapToGrid="0" snapToObjects="1" showGuides="1">
      <p:cViewPr>
        <p:scale>
          <a:sx n="177" d="100"/>
          <a:sy n="177" d="100"/>
        </p:scale>
        <p:origin x="104" y="-824"/>
      </p:cViewPr>
      <p:guideLst>
        <p:guide orient="horz" pos="152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A632983-70E1-F74B-BDBA-2079766CB769}"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CA04D2D-1505-0F40-9604-71C6A0E22E22}" type="slidenum">
              <a:rPr kumimoji="1" lang="ja-JP" altLang="en-US" smtClean="0"/>
              <a:t>‹#›</a:t>
            </a:fld>
            <a:endParaRPr kumimoji="1" lang="ja-JP" altLang="en-US"/>
          </a:p>
        </p:txBody>
      </p:sp>
    </p:spTree>
    <p:extLst>
      <p:ext uri="{BB962C8B-B14F-4D97-AF65-F5344CB8AC3E}">
        <p14:creationId xmlns:p14="http://schemas.microsoft.com/office/powerpoint/2010/main" val="472105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9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86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14</a:t>
            </a:fld>
            <a:endParaRPr kumimoji="1" lang="ja-JP" altLang="en-US"/>
          </a:p>
        </p:txBody>
      </p:sp>
    </p:spTree>
    <p:extLst>
      <p:ext uri="{BB962C8B-B14F-4D97-AF65-F5344CB8AC3E}">
        <p14:creationId xmlns:p14="http://schemas.microsoft.com/office/powerpoint/2010/main" val="35205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15</a:t>
            </a:fld>
            <a:endParaRPr kumimoji="1" lang="ja-JP" altLang="en-US"/>
          </a:p>
        </p:txBody>
      </p:sp>
    </p:spTree>
    <p:extLst>
      <p:ext uri="{BB962C8B-B14F-4D97-AF65-F5344CB8AC3E}">
        <p14:creationId xmlns:p14="http://schemas.microsoft.com/office/powerpoint/2010/main" val="282597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16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988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4</a:t>
            </a:fld>
            <a:endParaRPr kumimoji="1" lang="ja-JP" altLang="en-US"/>
          </a:p>
        </p:txBody>
      </p:sp>
    </p:spTree>
    <p:extLst>
      <p:ext uri="{BB962C8B-B14F-4D97-AF65-F5344CB8AC3E}">
        <p14:creationId xmlns:p14="http://schemas.microsoft.com/office/powerpoint/2010/main" val="32706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7542">
              <a:defRPr/>
            </a:pPr>
            <a:fld id="{430C6A12-13CE-ED45-B1FF-2F51EC143197}" type="slidenum">
              <a:rPr lang="ja-JP" altLang="en-US">
                <a:solidFill>
                  <a:prstClr val="black"/>
                </a:solidFill>
                <a:latin typeface="游ゴシック" panose="020F0502020204030204"/>
                <a:ea typeface="游ゴシック" panose="020B0400000000000000" pitchFamily="50" charset="-128"/>
              </a:rPr>
              <a:pPr defTabSz="907542">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2071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987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8</a:t>
            </a:fld>
            <a:endParaRPr kumimoji="1" lang="ja-JP" altLang="en-US"/>
          </a:p>
        </p:txBody>
      </p:sp>
    </p:spTree>
    <p:extLst>
      <p:ext uri="{BB962C8B-B14F-4D97-AF65-F5344CB8AC3E}">
        <p14:creationId xmlns:p14="http://schemas.microsoft.com/office/powerpoint/2010/main" val="427687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9</a:t>
            </a:fld>
            <a:endParaRPr kumimoji="1" lang="ja-JP" altLang="en-US"/>
          </a:p>
        </p:txBody>
      </p:sp>
    </p:spTree>
    <p:extLst>
      <p:ext uri="{BB962C8B-B14F-4D97-AF65-F5344CB8AC3E}">
        <p14:creationId xmlns:p14="http://schemas.microsoft.com/office/powerpoint/2010/main" val="146254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10</a:t>
            </a:fld>
            <a:endParaRPr kumimoji="1" lang="ja-JP" altLang="en-US"/>
          </a:p>
        </p:txBody>
      </p:sp>
    </p:spTree>
    <p:extLst>
      <p:ext uri="{BB962C8B-B14F-4D97-AF65-F5344CB8AC3E}">
        <p14:creationId xmlns:p14="http://schemas.microsoft.com/office/powerpoint/2010/main" val="185178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縦書きテキスト">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2D383217-6066-3941-BEAC-0763DAAD3EA8}"/>
              </a:ext>
            </a:extLst>
          </p:cNvPr>
          <p:cNvSpPr/>
          <p:nvPr userDrawn="1"/>
        </p:nvSpPr>
        <p:spPr>
          <a:xfrm>
            <a:off x="1739" y="0"/>
            <a:ext cx="9905999" cy="6883377"/>
          </a:xfrm>
          <a:prstGeom prst="roundRect">
            <a:avLst>
              <a:gd name="adj" fmla="val 0"/>
            </a:avLst>
          </a:prstGeom>
          <a:pattFill prst="pct90">
            <a:fgClr>
              <a:srgbClr val="EDEDC2"/>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185820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808A57-8103-DB4B-9902-A2E324DE7259}"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376809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08A57-8103-DB4B-9902-A2E324DE7259}" type="datetimeFigureOut">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49055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タイトルとコンテンツ">
    <p:bg>
      <p:bgPr>
        <a:solidFill>
          <a:srgbClr val="EDEDC2"/>
        </a:solidFill>
        <a:effectLst/>
      </p:bgPr>
    </p:bg>
    <p:spTree>
      <p:nvGrpSpPr>
        <p:cNvPr id="1" name=""/>
        <p:cNvGrpSpPr/>
        <p:nvPr/>
      </p:nvGrpSpPr>
      <p:grpSpPr>
        <a:xfrm>
          <a:off x="0" y="0"/>
          <a:ext cx="0" cy="0"/>
          <a:chOff x="0" y="0"/>
          <a:chExt cx="0" cy="0"/>
        </a:xfrm>
      </p:grpSpPr>
      <p:sp>
        <p:nvSpPr>
          <p:cNvPr id="8"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9"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 name="スライド番号プレースホルダ 5"/>
          <p:cNvSpPr>
            <a:spLocks noGrp="1"/>
          </p:cNvSpPr>
          <p:nvPr>
            <p:ph type="sldNum" sz="quarter" idx="4"/>
          </p:nvPr>
        </p:nvSpPr>
        <p:spPr>
          <a:xfrm>
            <a:off x="9476856" y="6502500"/>
            <a:ext cx="504542" cy="365125"/>
          </a:xfrm>
          <a:prstGeom prst="rect">
            <a:avLst/>
          </a:prstGeom>
        </p:spPr>
        <p:txBody>
          <a:bodyPr vert="horz" lIns="91440" tIns="45720" rIns="91440" bIns="45720" rtlCol="0" anchor="b" anchorCtr="1"/>
          <a:lstStyle>
            <a:lvl1pPr algn="r">
              <a:defRPr sz="1200" b="1" i="0">
                <a:solidFill>
                  <a:schemeClr val="bg1">
                    <a:lumMod val="50000"/>
                  </a:schemeClr>
                </a:solidFill>
                <a:latin typeface="Hiragino Kaku Gothic Pro W6" panose="020B0300000000000000" pitchFamily="34" charset="-128"/>
                <a:ea typeface="Hiragino Kaku Gothic Pro W6" panose="020B0300000000000000" pitchFamily="34" charset="-128"/>
              </a:defRPr>
            </a:lvl1pPr>
          </a:lstStyle>
          <a:p>
            <a:fld id="{08F49145-E15A-4AEF-9DDD-1F8AE3BA71B5}" type="slidenum">
              <a:rPr lang="ja-JP" altLang="en-US" smtClean="0"/>
              <a:pPr/>
              <a:t>‹#›</a:t>
            </a:fld>
            <a:endParaRPr lang="ja-JP" altLang="en-US" dirty="0"/>
          </a:p>
        </p:txBody>
      </p:sp>
      <p:sp>
        <p:nvSpPr>
          <p:cNvPr id="5" name="角丸四角形 4">
            <a:extLst>
              <a:ext uri="{FF2B5EF4-FFF2-40B4-BE49-F238E27FC236}">
                <a16:creationId xmlns:a16="http://schemas.microsoft.com/office/drawing/2014/main" id="{C938B1C1-7BBE-9142-9AF4-1BF10E8A087E}"/>
              </a:ext>
            </a:extLst>
          </p:cNvPr>
          <p:cNvSpPr/>
          <p:nvPr userDrawn="1"/>
        </p:nvSpPr>
        <p:spPr>
          <a:xfrm>
            <a:off x="1739" y="-3600"/>
            <a:ext cx="9905999" cy="6883377"/>
          </a:xfrm>
          <a:prstGeom prst="roundRect">
            <a:avLst>
              <a:gd name="adj" fmla="val 0"/>
            </a:avLst>
          </a:prstGeom>
          <a:pattFill prst="pct90">
            <a:fgClr>
              <a:schemeClr val="accent6">
                <a:lumMod val="20000"/>
                <a:lumOff val="80000"/>
              </a:schemeClr>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3007345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08A57-8103-DB4B-9902-A2E324DE7259}" type="datetimeFigureOut">
              <a:rPr kumimoji="1" lang="ja-JP" altLang="en-US" smtClean="0"/>
              <a:t>2025/4/7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270517876"/>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7" r:id="rId3"/>
    <p:sldLayoutId id="2147483673"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34.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41.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9.tif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tiff"/><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10562D9-BBFD-F841-E38B-C01111C29954}"/>
              </a:ext>
            </a:extLst>
          </p:cNvPr>
          <p:cNvSpPr/>
          <p:nvPr/>
        </p:nvSpPr>
        <p:spPr>
          <a:xfrm>
            <a:off x="319489" y="254303"/>
            <a:ext cx="9276203" cy="3098495"/>
          </a:xfrm>
          <a:prstGeom prst="roundRect">
            <a:avLst>
              <a:gd name="adj" fmla="val 2696"/>
            </a:avLst>
          </a:prstGeom>
          <a:solidFill>
            <a:srgbClr val="5E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十字形 5">
            <a:extLst>
              <a:ext uri="{FF2B5EF4-FFF2-40B4-BE49-F238E27FC236}">
                <a16:creationId xmlns:a16="http://schemas.microsoft.com/office/drawing/2014/main" id="{5EB8431C-A162-349A-6FD8-D972330A16B5}"/>
              </a:ext>
            </a:extLst>
          </p:cNvPr>
          <p:cNvSpPr/>
          <p:nvPr/>
        </p:nvSpPr>
        <p:spPr>
          <a:xfrm>
            <a:off x="5775135" y="4314198"/>
            <a:ext cx="391885" cy="391885"/>
          </a:xfrm>
          <a:prstGeom prst="plus">
            <a:avLst>
              <a:gd name="adj" fmla="val 37122"/>
            </a:avLst>
          </a:prstGeom>
          <a:solidFill>
            <a:srgbClr val="5E9E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96A24AD-3800-597B-BA2F-5A16A024B35E}"/>
              </a:ext>
            </a:extLst>
          </p:cNvPr>
          <p:cNvGrpSpPr/>
          <p:nvPr/>
        </p:nvGrpSpPr>
        <p:grpSpPr>
          <a:xfrm>
            <a:off x="2244433" y="1411646"/>
            <a:ext cx="5421719" cy="936212"/>
            <a:chOff x="2244433" y="1116279"/>
            <a:chExt cx="5421719" cy="936212"/>
          </a:xfrm>
        </p:grpSpPr>
        <p:sp>
          <p:nvSpPr>
            <p:cNvPr id="12" name="正方形/長方形 11">
              <a:extLst>
                <a:ext uri="{FF2B5EF4-FFF2-40B4-BE49-F238E27FC236}">
                  <a16:creationId xmlns:a16="http://schemas.microsoft.com/office/drawing/2014/main" id="{CD3F8AF0-70C0-3E1A-6887-7864189C4D93}"/>
                </a:ext>
              </a:extLst>
            </p:cNvPr>
            <p:cNvSpPr/>
            <p:nvPr/>
          </p:nvSpPr>
          <p:spPr>
            <a:xfrm>
              <a:off x="2244433" y="1116279"/>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05F21D8-1AAE-363C-A424-78220A317718}"/>
                </a:ext>
              </a:extLst>
            </p:cNvPr>
            <p:cNvSpPr txBox="1"/>
            <p:nvPr/>
          </p:nvSpPr>
          <p:spPr>
            <a:xfrm>
              <a:off x="3219195" y="1354866"/>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grpSp>
      <p:pic>
        <p:nvPicPr>
          <p:cNvPr id="2" name="図 1">
            <a:extLst>
              <a:ext uri="{FF2B5EF4-FFF2-40B4-BE49-F238E27FC236}">
                <a16:creationId xmlns:a16="http://schemas.microsoft.com/office/drawing/2014/main" id="{8C4B9297-F164-6CF8-9B27-56C190D8B3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8269" y="3998874"/>
            <a:ext cx="1660432" cy="1379001"/>
          </a:xfrm>
          <a:prstGeom prst="rect">
            <a:avLst/>
          </a:prstGeom>
        </p:spPr>
      </p:pic>
      <p:pic>
        <p:nvPicPr>
          <p:cNvPr id="9" name="図 8">
            <a:extLst>
              <a:ext uri="{FF2B5EF4-FFF2-40B4-BE49-F238E27FC236}">
                <a16:creationId xmlns:a16="http://schemas.microsoft.com/office/drawing/2014/main" id="{E9535944-4E23-C2DC-28FE-12F653205587}"/>
              </a:ext>
            </a:extLst>
          </p:cNvPr>
          <p:cNvPicPr>
            <a:picLocks noChangeAspect="1"/>
          </p:cNvPicPr>
          <p:nvPr/>
        </p:nvPicPr>
        <p:blipFill>
          <a:blip r:embed="rId4"/>
          <a:stretch>
            <a:fillRect/>
          </a:stretch>
        </p:blipFill>
        <p:spPr>
          <a:xfrm>
            <a:off x="8097398" y="373884"/>
            <a:ext cx="1324471" cy="156845"/>
          </a:xfrm>
          <a:prstGeom prst="rect">
            <a:avLst/>
          </a:prstGeom>
        </p:spPr>
      </p:pic>
      <p:sp>
        <p:nvSpPr>
          <p:cNvPr id="11" name="テキスト ボックス 10">
            <a:extLst>
              <a:ext uri="{FF2B5EF4-FFF2-40B4-BE49-F238E27FC236}">
                <a16:creationId xmlns:a16="http://schemas.microsoft.com/office/drawing/2014/main" id="{EF70EB3E-3BAA-A88A-52C6-9E1F8412812F}"/>
              </a:ext>
            </a:extLst>
          </p:cNvPr>
          <p:cNvSpPr txBox="1"/>
          <p:nvPr/>
        </p:nvSpPr>
        <p:spPr>
          <a:xfrm>
            <a:off x="4307987" y="6086104"/>
            <a:ext cx="1313180" cy="400110"/>
          </a:xfrm>
          <a:prstGeom prst="rect">
            <a:avLst/>
          </a:prstGeom>
          <a:noFill/>
        </p:spPr>
        <p:txBody>
          <a:bodyPr wrap="none" rtlCol="0">
            <a:spAutoFit/>
          </a:bodyPr>
          <a:lstStyle/>
          <a:p>
            <a:pPr algn="ctr"/>
            <a:r>
              <a:rPr kumimoji="1" lang="en-US" altLang="ja-JP" sz="2000" b="1" dirty="0">
                <a:latin typeface="Meiryo" panose="020B0604030504040204" pitchFamily="34" charset="-128"/>
                <a:ea typeface="Meiryo" panose="020B0604030504040204" pitchFamily="34" charset="-128"/>
              </a:rPr>
              <a:t>2025.04</a:t>
            </a:r>
          </a:p>
        </p:txBody>
      </p:sp>
      <p:grpSp>
        <p:nvGrpSpPr>
          <p:cNvPr id="14" name="グループ化 13">
            <a:extLst>
              <a:ext uri="{FF2B5EF4-FFF2-40B4-BE49-F238E27FC236}">
                <a16:creationId xmlns:a16="http://schemas.microsoft.com/office/drawing/2014/main" id="{51C7D4B7-24F9-3070-9ABD-DC84B30F8EBA}"/>
              </a:ext>
            </a:extLst>
          </p:cNvPr>
          <p:cNvGrpSpPr/>
          <p:nvPr/>
        </p:nvGrpSpPr>
        <p:grpSpPr>
          <a:xfrm>
            <a:off x="1585205" y="3998009"/>
            <a:ext cx="4191096" cy="1012323"/>
            <a:chOff x="-2730596" y="3645870"/>
            <a:chExt cx="5868036" cy="1417375"/>
          </a:xfrm>
        </p:grpSpPr>
        <p:grpSp>
          <p:nvGrpSpPr>
            <p:cNvPr id="15" name="グループ化 14">
              <a:extLst>
                <a:ext uri="{FF2B5EF4-FFF2-40B4-BE49-F238E27FC236}">
                  <a16:creationId xmlns:a16="http://schemas.microsoft.com/office/drawing/2014/main" id="{9E568E9C-8E1C-5807-9B2E-26D598C97C72}"/>
                </a:ext>
              </a:extLst>
            </p:cNvPr>
            <p:cNvGrpSpPr/>
            <p:nvPr/>
          </p:nvGrpSpPr>
          <p:grpSpPr>
            <a:xfrm>
              <a:off x="479663" y="3655017"/>
              <a:ext cx="2657777" cy="1408228"/>
              <a:chOff x="2542263" y="3219493"/>
              <a:chExt cx="2399632" cy="1271449"/>
            </a:xfrm>
          </p:grpSpPr>
          <p:sp>
            <p:nvSpPr>
              <p:cNvPr id="18" name="正方形/長方形 17">
                <a:extLst>
                  <a:ext uri="{FF2B5EF4-FFF2-40B4-BE49-F238E27FC236}">
                    <a16:creationId xmlns:a16="http://schemas.microsoft.com/office/drawing/2014/main" id="{45A38AC2-CDDA-B4DD-BDDD-714A9695CFFA}"/>
                  </a:ext>
                </a:extLst>
              </p:cNvPr>
              <p:cNvSpPr/>
              <p:nvPr/>
            </p:nvSpPr>
            <p:spPr>
              <a:xfrm>
                <a:off x="2937484" y="3265313"/>
                <a:ext cx="1642345" cy="1044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5FEEF481-905A-2E8A-1FC9-A26F6CCB9F5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6345"/>
              <a:stretch/>
            </p:blipFill>
            <p:spPr>
              <a:xfrm>
                <a:off x="2542263" y="3219493"/>
                <a:ext cx="2399632" cy="1271449"/>
              </a:xfrm>
              <a:prstGeom prst="rect">
                <a:avLst/>
              </a:prstGeom>
            </p:spPr>
          </p:pic>
          <p:pic>
            <p:nvPicPr>
              <p:cNvPr id="20" name="図 19" descr="グラフィカル ユーザー インターフェイス, テキスト, アプリケーション&#10;&#10;自動的に生成された説明">
                <a:extLst>
                  <a:ext uri="{FF2B5EF4-FFF2-40B4-BE49-F238E27FC236}">
                    <a16:creationId xmlns:a16="http://schemas.microsoft.com/office/drawing/2014/main" id="{7AB26696-2057-F33F-0923-AE390E65D5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75180" y="3298120"/>
                <a:ext cx="1352331" cy="1016715"/>
              </a:xfrm>
              <a:prstGeom prst="rect">
                <a:avLst/>
              </a:prstGeom>
            </p:spPr>
          </p:pic>
        </p:grpSp>
        <p:pic>
          <p:nvPicPr>
            <p:cNvPr id="16" name="図 15">
              <a:extLst>
                <a:ext uri="{FF2B5EF4-FFF2-40B4-BE49-F238E27FC236}">
                  <a16:creationId xmlns:a16="http://schemas.microsoft.com/office/drawing/2014/main" id="{1450E107-A73F-9C28-B0B8-FDD7A5B97942}"/>
                </a:ext>
              </a:extLst>
            </p:cNvPr>
            <p:cNvPicPr>
              <a:picLocks noChangeAspect="1"/>
            </p:cNvPicPr>
            <p:nvPr/>
          </p:nvPicPr>
          <p:blipFill>
            <a:blip r:embed="rId7"/>
            <a:stretch>
              <a:fillRect/>
            </a:stretch>
          </p:blipFill>
          <p:spPr>
            <a:xfrm>
              <a:off x="-264226" y="3678633"/>
              <a:ext cx="973180" cy="1275200"/>
            </a:xfrm>
            <a:prstGeom prst="rect">
              <a:avLst/>
            </a:prstGeom>
          </p:spPr>
        </p:pic>
        <p:pic>
          <p:nvPicPr>
            <p:cNvPr id="17" name="図 16">
              <a:extLst>
                <a:ext uri="{FF2B5EF4-FFF2-40B4-BE49-F238E27FC236}">
                  <a16:creationId xmlns:a16="http://schemas.microsoft.com/office/drawing/2014/main" id="{DC273BB3-3700-C8F1-AB49-F41CAA235486}"/>
                </a:ext>
              </a:extLst>
            </p:cNvPr>
            <p:cNvPicPr>
              <a:picLocks noChangeAspect="1"/>
            </p:cNvPicPr>
            <p:nvPr/>
          </p:nvPicPr>
          <p:blipFill>
            <a:blip r:embed="rId8"/>
            <a:stretch>
              <a:fillRect/>
            </a:stretch>
          </p:blipFill>
          <p:spPr>
            <a:xfrm>
              <a:off x="-2730596" y="3645870"/>
              <a:ext cx="2651990" cy="1408297"/>
            </a:xfrm>
            <a:prstGeom prst="rect">
              <a:avLst/>
            </a:prstGeom>
          </p:spPr>
        </p:pic>
      </p:grpSp>
      <p:pic>
        <p:nvPicPr>
          <p:cNvPr id="28" name="図 27">
            <a:extLst>
              <a:ext uri="{FF2B5EF4-FFF2-40B4-BE49-F238E27FC236}">
                <a16:creationId xmlns:a16="http://schemas.microsoft.com/office/drawing/2014/main" id="{B221A316-E188-5297-2E0E-A32D03ACA1A3}"/>
              </a:ext>
            </a:extLst>
          </p:cNvPr>
          <p:cNvPicPr>
            <a:picLocks noChangeAspect="1"/>
          </p:cNvPicPr>
          <p:nvPr/>
        </p:nvPicPr>
        <p:blipFill>
          <a:blip r:embed="rId4"/>
          <a:stretch>
            <a:fillRect/>
          </a:stretch>
        </p:blipFill>
        <p:spPr>
          <a:xfrm>
            <a:off x="8097398" y="373884"/>
            <a:ext cx="1324471" cy="156845"/>
          </a:xfrm>
          <a:prstGeom prst="rect">
            <a:avLst/>
          </a:prstGeom>
        </p:spPr>
      </p:pic>
    </p:spTree>
    <p:extLst>
      <p:ext uri="{BB962C8B-B14F-4D97-AF65-F5344CB8AC3E}">
        <p14:creationId xmlns:p14="http://schemas.microsoft.com/office/powerpoint/2010/main" val="320169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9774"/>
            <a:ext cx="3223959"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sp>
        <p:nvSpPr>
          <p:cNvPr id="145" name="テキスト ボックス 144">
            <a:extLst>
              <a:ext uri="{FF2B5EF4-FFF2-40B4-BE49-F238E27FC236}">
                <a16:creationId xmlns:a16="http://schemas.microsoft.com/office/drawing/2014/main" id="{6409FA9C-E8EC-D74F-B95F-FCD39CFBD8FD}"/>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41" name="テキスト ボックス 140">
            <a:extLst>
              <a:ext uri="{FF2B5EF4-FFF2-40B4-BE49-F238E27FC236}">
                <a16:creationId xmlns:a16="http://schemas.microsoft.com/office/drawing/2014/main" id="{5BF6B829-E23D-364A-8DBF-395431886FC4}"/>
              </a:ext>
            </a:extLst>
          </p:cNvPr>
          <p:cNvSpPr txBox="1"/>
          <p:nvPr/>
        </p:nvSpPr>
        <p:spPr>
          <a:xfrm>
            <a:off x="3456836" y="493577"/>
            <a:ext cx="2064989" cy="369332"/>
          </a:xfrm>
          <a:prstGeom prst="rect">
            <a:avLst/>
          </a:prstGeom>
          <a:noFill/>
        </p:spPr>
        <p:txBody>
          <a:bodyPr wrap="none" rtlCol="0">
            <a:spAutoFit/>
          </a:bodyPr>
          <a:lstStyle/>
          <a:p>
            <a:r>
              <a:rPr lang="ja-JP" altLang="en-US" sz="900" b="1">
                <a:solidFill>
                  <a:schemeClr val="bg1"/>
                </a:solidFill>
                <a:latin typeface="Meiryo" charset="-128"/>
                <a:ea typeface="Meiryo" charset="-128"/>
              </a:rPr>
              <a:t>あべのハルカス</a:t>
            </a:r>
            <a:r>
              <a:rPr lang="en-US" altLang="ja-JP" sz="900" b="1" dirty="0">
                <a:solidFill>
                  <a:schemeClr val="bg1"/>
                </a:solidFill>
                <a:latin typeface="Meiryo" charset="-128"/>
                <a:ea typeface="Meiryo" charset="-128"/>
              </a:rPr>
              <a:t>1F</a:t>
            </a:r>
            <a:r>
              <a:rPr lang="ja-JP" altLang="en-US" sz="900" b="1">
                <a:solidFill>
                  <a:schemeClr val="bg1"/>
                </a:solidFill>
                <a:latin typeface="Meiryo" charset="-128"/>
                <a:ea typeface="Meiryo" charset="-128"/>
              </a:rPr>
              <a:t>アーバンビジョン</a:t>
            </a:r>
            <a:endParaRPr lang="en-US" altLang="ja-JP" sz="900" b="1" dirty="0">
              <a:solidFill>
                <a:schemeClr val="bg1"/>
              </a:solidFill>
              <a:latin typeface="Meiryo" charset="-128"/>
              <a:ea typeface="Meiryo" charset="-128"/>
            </a:endParaRPr>
          </a:p>
          <a:p>
            <a:r>
              <a:rPr lang="ja-JP" altLang="en-US" sz="900" b="1">
                <a:solidFill>
                  <a:schemeClr val="bg1"/>
                </a:solidFill>
                <a:latin typeface="Meiryo" charset="-128"/>
                <a:ea typeface="Meiryo" charset="-128"/>
              </a:rPr>
              <a:t>なんばアーバンビジョン</a:t>
            </a:r>
            <a:endParaRPr lang="ja-JP" altLang="en-US" sz="900" b="1" dirty="0">
              <a:solidFill>
                <a:schemeClr val="bg1"/>
              </a:solidFill>
              <a:latin typeface="Meiryo" panose="020B0604030504040204" pitchFamily="34" charset="-128"/>
              <a:ea typeface="Meiryo" panose="020B0604030504040204" pitchFamily="34" charset="-128"/>
            </a:endParaRPr>
          </a:p>
        </p:txBody>
      </p:sp>
      <p:sp>
        <p:nvSpPr>
          <p:cNvPr id="156" name="Text Box 171">
            <a:extLst>
              <a:ext uri="{FF2B5EF4-FFF2-40B4-BE49-F238E27FC236}">
                <a16:creationId xmlns:a16="http://schemas.microsoft.com/office/drawing/2014/main" id="{9CDE7A08-16AB-7C46-A833-A78A496124AA}"/>
              </a:ext>
            </a:extLst>
          </p:cNvPr>
          <p:cNvSpPr txBox="1">
            <a:spLocks noChangeArrowheads="1"/>
          </p:cNvSpPr>
          <p:nvPr/>
        </p:nvSpPr>
        <p:spPr bwMode="gray">
          <a:xfrm>
            <a:off x="7408909" y="187308"/>
            <a:ext cx="1123226" cy="1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700" b="1" dirty="0">
                <a:latin typeface="Meiryo UI" panose="020B0604030504040204" pitchFamily="50" charset="-128"/>
                <a:ea typeface="Meiryo UI" panose="020B0604030504040204" pitchFamily="50" charset="-128"/>
              </a:rPr>
              <a:t>近鉄なんば</a:t>
            </a:r>
            <a:r>
              <a:rPr lang="en-US" altLang="ja-JP" sz="700" b="1" dirty="0">
                <a:latin typeface="Meiryo UI" panose="020B0604030504040204" pitchFamily="50" charset="-128"/>
                <a:ea typeface="Meiryo UI" panose="020B0604030504040204" pitchFamily="50" charset="-128"/>
              </a:rPr>
              <a:t>DS</a:t>
            </a:r>
            <a:endParaRPr lang="ja-JP" altLang="en-US" sz="700" b="1" dirty="0">
              <a:latin typeface="Meiryo UI" panose="020B0604030504040204" pitchFamily="50" charset="-128"/>
              <a:ea typeface="Meiryo UI" panose="020B0604030504040204" pitchFamily="50" charset="-128"/>
            </a:endParaRPr>
          </a:p>
        </p:txBody>
      </p:sp>
      <p:sp>
        <p:nvSpPr>
          <p:cNvPr id="193" name="Text Box 171">
            <a:extLst>
              <a:ext uri="{FF2B5EF4-FFF2-40B4-BE49-F238E27FC236}">
                <a16:creationId xmlns:a16="http://schemas.microsoft.com/office/drawing/2014/main" id="{A865BDF2-D115-AB4B-8253-F1AE605D735E}"/>
              </a:ext>
            </a:extLst>
          </p:cNvPr>
          <p:cNvSpPr txBox="1">
            <a:spLocks noChangeArrowheads="1"/>
          </p:cNvSpPr>
          <p:nvPr/>
        </p:nvSpPr>
        <p:spPr bwMode="gray">
          <a:xfrm>
            <a:off x="7471986" y="80366"/>
            <a:ext cx="997072" cy="1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700" b="1" dirty="0">
                <a:latin typeface="Meiryo UI" panose="020B0604030504040204" pitchFamily="50" charset="-128"/>
                <a:ea typeface="Meiryo UI" panose="020B0604030504040204" pitchFamily="50" charset="-128"/>
              </a:rPr>
              <a:t>あべのハルカス</a:t>
            </a:r>
            <a:r>
              <a:rPr lang="en-US" altLang="ja-JP" sz="700" b="1" dirty="0">
                <a:latin typeface="Meiryo UI" panose="020B0604030504040204" pitchFamily="50" charset="-128"/>
                <a:ea typeface="Meiryo UI" panose="020B0604030504040204" pitchFamily="50" charset="-128"/>
              </a:rPr>
              <a:t>1F DS</a:t>
            </a:r>
            <a:endParaRPr lang="ja-JP" altLang="en-US" sz="700" b="1" dirty="0">
              <a:latin typeface="Meiryo UI" panose="020B0604030504040204" pitchFamily="50" charset="-128"/>
              <a:ea typeface="Meiryo UI" panose="020B0604030504040204" pitchFamily="50" charset="-128"/>
            </a:endParaRPr>
          </a:p>
        </p:txBody>
      </p:sp>
      <p:sp>
        <p:nvSpPr>
          <p:cNvPr id="232" name="テキスト ボックス 231">
            <a:extLst>
              <a:ext uri="{FF2B5EF4-FFF2-40B4-BE49-F238E27FC236}">
                <a16:creationId xmlns:a16="http://schemas.microsoft.com/office/drawing/2014/main" id="{1BDD38EF-A5FE-40FA-8804-A79E9F59760D}"/>
              </a:ext>
            </a:extLst>
          </p:cNvPr>
          <p:cNvSpPr txBox="1"/>
          <p:nvPr/>
        </p:nvSpPr>
        <p:spPr>
          <a:xfrm>
            <a:off x="6210122" y="457054"/>
            <a:ext cx="358517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48" name="正方形/長方形 147">
            <a:extLst>
              <a:ext uri="{FF2B5EF4-FFF2-40B4-BE49-F238E27FC236}">
                <a16:creationId xmlns:a16="http://schemas.microsoft.com/office/drawing/2014/main" id="{48B9DB0F-D993-4837-B79A-F1FDEAB914F9}"/>
              </a:ext>
            </a:extLst>
          </p:cNvPr>
          <p:cNvSpPr/>
          <p:nvPr/>
        </p:nvSpPr>
        <p:spPr>
          <a:xfrm flipV="1">
            <a:off x="361191" y="5876370"/>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コネクタ 149">
            <a:extLst>
              <a:ext uri="{FF2B5EF4-FFF2-40B4-BE49-F238E27FC236}">
                <a16:creationId xmlns:a16="http://schemas.microsoft.com/office/drawing/2014/main" id="{0ED3A237-CC4B-475B-8A84-0F3AEB40B2E7}"/>
              </a:ext>
            </a:extLst>
          </p:cNvPr>
          <p:cNvCxnSpPr>
            <a:cxnSpLocks/>
          </p:cNvCxnSpPr>
          <p:nvPr/>
        </p:nvCxnSpPr>
        <p:spPr>
          <a:xfrm flipV="1">
            <a:off x="361585" y="5876370"/>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160" name="平行四辺形 159">
            <a:extLst>
              <a:ext uri="{FF2B5EF4-FFF2-40B4-BE49-F238E27FC236}">
                <a16:creationId xmlns:a16="http://schemas.microsoft.com/office/drawing/2014/main" id="{2FBC04E1-A0D9-48E8-9AAB-A4DBDDA46783}"/>
              </a:ext>
            </a:extLst>
          </p:cNvPr>
          <p:cNvSpPr/>
          <p:nvPr/>
        </p:nvSpPr>
        <p:spPr>
          <a:xfrm>
            <a:off x="177693" y="5868157"/>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E5BFFE60-688F-40A9-B68A-8AFF8F201499}"/>
              </a:ext>
            </a:extLst>
          </p:cNvPr>
          <p:cNvSpPr txBox="1"/>
          <p:nvPr/>
        </p:nvSpPr>
        <p:spPr>
          <a:xfrm>
            <a:off x="194517" y="5761784"/>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266" name="角丸四角形 204">
            <a:extLst>
              <a:ext uri="{FF2B5EF4-FFF2-40B4-BE49-F238E27FC236}">
                <a16:creationId xmlns:a16="http://schemas.microsoft.com/office/drawing/2014/main" id="{FE2AC9DF-917A-4692-A278-2080B92A3FA3}"/>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7" name="台形 266">
            <a:extLst>
              <a:ext uri="{FF2B5EF4-FFF2-40B4-BE49-F238E27FC236}">
                <a16:creationId xmlns:a16="http://schemas.microsoft.com/office/drawing/2014/main" id="{91361881-49CB-4B15-9B00-4C53DF5E710C}"/>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8" name="正方形/長方形 267">
            <a:extLst>
              <a:ext uri="{FF2B5EF4-FFF2-40B4-BE49-F238E27FC236}">
                <a16:creationId xmlns:a16="http://schemas.microsoft.com/office/drawing/2014/main" id="{7A58CE03-BF7C-4DDB-BB9C-518AACE34321}"/>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70" name="正方形/長方形 269">
            <a:extLst>
              <a:ext uri="{FF2B5EF4-FFF2-40B4-BE49-F238E27FC236}">
                <a16:creationId xmlns:a16="http://schemas.microsoft.com/office/drawing/2014/main" id="{F4AEE6CD-124D-4BC0-9447-8792773DB0F3}"/>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1" name="テキスト ボックス 270">
            <a:extLst>
              <a:ext uri="{FF2B5EF4-FFF2-40B4-BE49-F238E27FC236}">
                <a16:creationId xmlns:a16="http://schemas.microsoft.com/office/drawing/2014/main" id="{02CBA331-0988-4969-9E3B-08C0D61F15ED}"/>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3" name="角丸四角形 204">
            <a:extLst>
              <a:ext uri="{FF2B5EF4-FFF2-40B4-BE49-F238E27FC236}">
                <a16:creationId xmlns:a16="http://schemas.microsoft.com/office/drawing/2014/main" id="{23CC46E6-7DDE-406C-B768-9389FD38BE17}"/>
              </a:ext>
            </a:extLst>
          </p:cNvPr>
          <p:cNvSpPr/>
          <p:nvPr/>
        </p:nvSpPr>
        <p:spPr>
          <a:xfrm>
            <a:off x="5117126" y="5870375"/>
            <a:ext cx="4187233" cy="872947"/>
          </a:xfrm>
          <a:prstGeom prst="roundRect">
            <a:avLst>
              <a:gd name="adj" fmla="val 14697"/>
            </a:avLst>
          </a:prstGeom>
          <a:solidFill>
            <a:srgbClr val="C5C01B"/>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5" name="テキスト ボックス 274">
            <a:extLst>
              <a:ext uri="{FF2B5EF4-FFF2-40B4-BE49-F238E27FC236}">
                <a16:creationId xmlns:a16="http://schemas.microsoft.com/office/drawing/2014/main" id="{FABAEE42-F90A-4094-AC1B-CEC7D4CE1601}"/>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1,1</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77" name="台形 276">
            <a:extLst>
              <a:ext uri="{FF2B5EF4-FFF2-40B4-BE49-F238E27FC236}">
                <a16:creationId xmlns:a16="http://schemas.microsoft.com/office/drawing/2014/main" id="{AE17BE21-49E8-44CC-8D57-C779BA49E9D8}"/>
              </a:ext>
            </a:extLst>
          </p:cNvPr>
          <p:cNvSpPr/>
          <p:nvPr/>
        </p:nvSpPr>
        <p:spPr>
          <a:xfrm rot="10800000">
            <a:off x="5296483" y="5832068"/>
            <a:ext cx="2136484" cy="323410"/>
          </a:xfrm>
          <a:prstGeom prst="trapezoid">
            <a:avLst/>
          </a:prstGeom>
          <a:solidFill>
            <a:schemeClr val="bg1"/>
          </a:solidFill>
          <a:ln w="57150" cap="rnd">
            <a:solidFill>
              <a:srgbClr val="C5C01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8" name="正方形/長方形 277">
            <a:extLst>
              <a:ext uri="{FF2B5EF4-FFF2-40B4-BE49-F238E27FC236}">
                <a16:creationId xmlns:a16="http://schemas.microsoft.com/office/drawing/2014/main" id="{7992146A-A588-4AB4-8408-4A2499704DD5}"/>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C5C01B"/>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C5C01B"/>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79" name="正方形/長方形 278">
            <a:extLst>
              <a:ext uri="{FF2B5EF4-FFF2-40B4-BE49-F238E27FC236}">
                <a16:creationId xmlns:a16="http://schemas.microsoft.com/office/drawing/2014/main" id="{60ADC524-0B69-4118-97BC-DE41BF5AB7D3}"/>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89" name="グループ化 288">
            <a:extLst>
              <a:ext uri="{FF2B5EF4-FFF2-40B4-BE49-F238E27FC236}">
                <a16:creationId xmlns:a16="http://schemas.microsoft.com/office/drawing/2014/main" id="{74FD369F-6355-4180-BD92-28191546CD61}"/>
              </a:ext>
            </a:extLst>
          </p:cNvPr>
          <p:cNvGrpSpPr/>
          <p:nvPr/>
        </p:nvGrpSpPr>
        <p:grpSpPr>
          <a:xfrm>
            <a:off x="8744265" y="5842972"/>
            <a:ext cx="982934" cy="897546"/>
            <a:chOff x="-2403128" y="3714564"/>
            <a:chExt cx="1337032" cy="1220883"/>
          </a:xfrm>
        </p:grpSpPr>
        <p:grpSp>
          <p:nvGrpSpPr>
            <p:cNvPr id="290" name="グループ化 289">
              <a:extLst>
                <a:ext uri="{FF2B5EF4-FFF2-40B4-BE49-F238E27FC236}">
                  <a16:creationId xmlns:a16="http://schemas.microsoft.com/office/drawing/2014/main" id="{9BD900AD-3B9E-4664-8BAB-401A5B0A9A49}"/>
                </a:ext>
              </a:extLst>
            </p:cNvPr>
            <p:cNvGrpSpPr/>
            <p:nvPr/>
          </p:nvGrpSpPr>
          <p:grpSpPr>
            <a:xfrm>
              <a:off x="-2403128" y="3714564"/>
              <a:ext cx="1337032" cy="1220883"/>
              <a:chOff x="-2688372" y="4115065"/>
              <a:chExt cx="1223198" cy="1116938"/>
            </a:xfrm>
            <a:solidFill>
              <a:schemeClr val="bg1"/>
            </a:solidFill>
          </p:grpSpPr>
          <p:sp>
            <p:nvSpPr>
              <p:cNvPr id="297" name="三角形 48">
                <a:extLst>
                  <a:ext uri="{FF2B5EF4-FFF2-40B4-BE49-F238E27FC236}">
                    <a16:creationId xmlns:a16="http://schemas.microsoft.com/office/drawing/2014/main" id="{E4846A5D-5D46-4C88-8396-F5AA65E32465}"/>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8" name="円/楕円 47">
                <a:extLst>
                  <a:ext uri="{FF2B5EF4-FFF2-40B4-BE49-F238E27FC236}">
                    <a16:creationId xmlns:a16="http://schemas.microsoft.com/office/drawing/2014/main" id="{1C30FE11-5D0F-44B1-85B6-234D2F022111}"/>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91" name="三角形 48">
              <a:extLst>
                <a:ext uri="{FF2B5EF4-FFF2-40B4-BE49-F238E27FC236}">
                  <a16:creationId xmlns:a16="http://schemas.microsoft.com/office/drawing/2014/main" id="{2A1449FC-1D48-42C0-B292-F2CD4B294E23}"/>
                </a:ext>
              </a:extLst>
            </p:cNvPr>
            <p:cNvSpPr/>
            <p:nvPr/>
          </p:nvSpPr>
          <p:spPr>
            <a:xfrm rot="15335352">
              <a:off x="-2386651" y="4387949"/>
              <a:ext cx="212204" cy="123269"/>
            </a:xfrm>
            <a:prstGeom prst="triangle">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6" name="円/楕円 47">
              <a:extLst>
                <a:ext uri="{FF2B5EF4-FFF2-40B4-BE49-F238E27FC236}">
                  <a16:creationId xmlns:a16="http://schemas.microsoft.com/office/drawing/2014/main" id="{DE71E708-F791-497D-A813-A4FDC78CF327}"/>
                </a:ext>
              </a:extLst>
            </p:cNvPr>
            <p:cNvSpPr/>
            <p:nvPr/>
          </p:nvSpPr>
          <p:spPr>
            <a:xfrm rot="210102">
              <a:off x="-2247417" y="3764221"/>
              <a:ext cx="1128431" cy="1116938"/>
            </a:xfrm>
            <a:prstGeom prst="ellipse">
              <a:avLst/>
            </a:prstGeom>
            <a:solidFill>
              <a:schemeClr val="bg1"/>
            </a:solidFill>
            <a:ln w="57150">
              <a:solidFill>
                <a:srgbClr val="C5C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99" name="テキスト ボックス 298">
            <a:extLst>
              <a:ext uri="{FF2B5EF4-FFF2-40B4-BE49-F238E27FC236}">
                <a16:creationId xmlns:a16="http://schemas.microsoft.com/office/drawing/2014/main" id="{902A701D-989E-4777-9D15-6EB8FE76BB99}"/>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00" name="テキスト ボックス 299">
            <a:extLst>
              <a:ext uri="{FF2B5EF4-FFF2-40B4-BE49-F238E27FC236}">
                <a16:creationId xmlns:a16="http://schemas.microsoft.com/office/drawing/2014/main" id="{8E96CD1E-92E2-4066-A0D0-25B33F936D9A}"/>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100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58" name="テキスト ボックス 157">
            <a:extLst>
              <a:ext uri="{FF2B5EF4-FFF2-40B4-BE49-F238E27FC236}">
                <a16:creationId xmlns:a16="http://schemas.microsoft.com/office/drawing/2014/main" id="{A673F0F0-C995-4840-926A-C8C34FD3B94C}"/>
              </a:ext>
            </a:extLst>
          </p:cNvPr>
          <p:cNvSpPr txBox="1"/>
          <p:nvPr/>
        </p:nvSpPr>
        <p:spPr>
          <a:xfrm>
            <a:off x="967805" y="5927084"/>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 name="正方形/長方形 1">
            <a:extLst>
              <a:ext uri="{FF2B5EF4-FFF2-40B4-BE49-F238E27FC236}">
                <a16:creationId xmlns:a16="http://schemas.microsoft.com/office/drawing/2014/main" id="{3AB8BDC7-D899-AF2B-ACF0-73F89D758857}"/>
              </a:ext>
            </a:extLst>
          </p:cNvPr>
          <p:cNvSpPr/>
          <p:nvPr/>
        </p:nvSpPr>
        <p:spPr>
          <a:xfrm flipV="1">
            <a:off x="361191" y="2819329"/>
            <a:ext cx="9283101" cy="576000"/>
          </a:xfrm>
          <a:prstGeom prst="rect">
            <a:avLst/>
          </a:prstGeom>
          <a:gradFill flip="none" rotWithShape="1">
            <a:gsLst>
              <a:gs pos="100000">
                <a:schemeClr val="bg1"/>
              </a:gs>
              <a:gs pos="0">
                <a:srgbClr val="EEEDC7"/>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1FE3756E-D55D-0008-B7C0-E8D4C98FB431}"/>
              </a:ext>
            </a:extLst>
          </p:cNvPr>
          <p:cNvCxnSpPr>
            <a:cxnSpLocks/>
          </p:cNvCxnSpPr>
          <p:nvPr/>
        </p:nvCxnSpPr>
        <p:spPr>
          <a:xfrm flipV="1">
            <a:off x="361585" y="2809822"/>
            <a:ext cx="9293209" cy="7144"/>
          </a:xfrm>
          <a:prstGeom prst="line">
            <a:avLst/>
          </a:prstGeom>
          <a:ln>
            <a:solidFill>
              <a:srgbClr val="B6B10B"/>
            </a:solidFill>
          </a:ln>
        </p:spPr>
        <p:style>
          <a:lnRef idx="1">
            <a:schemeClr val="accent1"/>
          </a:lnRef>
          <a:fillRef idx="0">
            <a:schemeClr val="accent1"/>
          </a:fillRef>
          <a:effectRef idx="0">
            <a:schemeClr val="accent1"/>
          </a:effectRef>
          <a:fontRef idx="minor">
            <a:schemeClr val="tx1"/>
          </a:fontRef>
        </p:style>
      </p:cxnSp>
      <p:sp>
        <p:nvSpPr>
          <p:cNvPr id="46" name="平行四辺形 45">
            <a:extLst>
              <a:ext uri="{FF2B5EF4-FFF2-40B4-BE49-F238E27FC236}">
                <a16:creationId xmlns:a16="http://schemas.microsoft.com/office/drawing/2014/main" id="{0FB7969E-BAD9-6D4B-EABF-400AE1AF6A3E}"/>
              </a:ext>
            </a:extLst>
          </p:cNvPr>
          <p:cNvSpPr/>
          <p:nvPr/>
        </p:nvSpPr>
        <p:spPr>
          <a:xfrm>
            <a:off x="177693" y="2811116"/>
            <a:ext cx="673027" cy="689838"/>
          </a:xfrm>
          <a:prstGeom prst="parallelogram">
            <a:avLst>
              <a:gd name="adj" fmla="val 27873"/>
            </a:avLst>
          </a:prstGeom>
          <a:gradFill>
            <a:gsLst>
              <a:gs pos="100000">
                <a:srgbClr val="B6B10B"/>
              </a:gs>
              <a:gs pos="0">
                <a:srgbClr val="EEEDC7"/>
              </a:gs>
            </a:gsLst>
            <a:lin ang="16200000" scaled="1"/>
          </a:gradFill>
          <a:ln w="76200" cap="rnd">
            <a:gradFill>
              <a:gsLst>
                <a:gs pos="0">
                  <a:srgbClr val="B6B10B"/>
                </a:gs>
                <a:gs pos="100000">
                  <a:srgbClr val="EEEDC7"/>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944DAC9-0086-17A1-CCFF-A8CA760C5A6E}"/>
              </a:ext>
            </a:extLst>
          </p:cNvPr>
          <p:cNvSpPr txBox="1"/>
          <p:nvPr/>
        </p:nvSpPr>
        <p:spPr>
          <a:xfrm>
            <a:off x="194792" y="270474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73" name="正方形/長方形 72">
            <a:extLst>
              <a:ext uri="{FF2B5EF4-FFF2-40B4-BE49-F238E27FC236}">
                <a16:creationId xmlns:a16="http://schemas.microsoft.com/office/drawing/2014/main" id="{24F00938-E081-AB44-83AE-340AA6BFCD6B}"/>
              </a:ext>
            </a:extLst>
          </p:cNvPr>
          <p:cNvSpPr/>
          <p:nvPr/>
        </p:nvSpPr>
        <p:spPr>
          <a:xfrm flipV="1">
            <a:off x="361190" y="1062010"/>
            <a:ext cx="9288000" cy="576000"/>
          </a:xfrm>
          <a:prstGeom prst="rect">
            <a:avLst/>
          </a:prstGeom>
          <a:gradFill flip="none" rotWithShape="1">
            <a:gsLst>
              <a:gs pos="100000">
                <a:schemeClr val="bg1"/>
              </a:gs>
              <a:gs pos="0">
                <a:srgbClr val="EEEDC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74" name="直線コネクタ 73">
            <a:extLst>
              <a:ext uri="{FF2B5EF4-FFF2-40B4-BE49-F238E27FC236}">
                <a16:creationId xmlns:a16="http://schemas.microsoft.com/office/drawing/2014/main" id="{356FBE47-AE80-7BA8-410F-54E8CBEC62FB}"/>
              </a:ext>
            </a:extLst>
          </p:cNvPr>
          <p:cNvCxnSpPr>
            <a:cxnSpLocks/>
          </p:cNvCxnSpPr>
          <p:nvPr/>
        </p:nvCxnSpPr>
        <p:spPr>
          <a:xfrm flipV="1">
            <a:off x="361585" y="1061828"/>
            <a:ext cx="9293209" cy="7144"/>
          </a:xfrm>
          <a:prstGeom prst="line">
            <a:avLst/>
          </a:prstGeom>
          <a:ln>
            <a:solidFill>
              <a:srgbClr val="B6B10B"/>
            </a:solidFill>
          </a:ln>
        </p:spPr>
        <p:style>
          <a:lnRef idx="1">
            <a:schemeClr val="accent1"/>
          </a:lnRef>
          <a:fillRef idx="0">
            <a:schemeClr val="accent1"/>
          </a:fillRef>
          <a:effectRef idx="0">
            <a:schemeClr val="accent1"/>
          </a:effectRef>
          <a:fontRef idx="minor">
            <a:schemeClr val="tx1"/>
          </a:fontRef>
        </p:style>
      </p:cxnSp>
      <p:sp>
        <p:nvSpPr>
          <p:cNvPr id="75" name="平行四辺形 74">
            <a:extLst>
              <a:ext uri="{FF2B5EF4-FFF2-40B4-BE49-F238E27FC236}">
                <a16:creationId xmlns:a16="http://schemas.microsoft.com/office/drawing/2014/main" id="{70D34AD1-1557-D99D-5BB9-C1583DEB108F}"/>
              </a:ext>
            </a:extLst>
          </p:cNvPr>
          <p:cNvSpPr/>
          <p:nvPr/>
        </p:nvSpPr>
        <p:spPr>
          <a:xfrm>
            <a:off x="177693" y="1047311"/>
            <a:ext cx="673027" cy="689838"/>
          </a:xfrm>
          <a:prstGeom prst="parallelogram">
            <a:avLst>
              <a:gd name="adj" fmla="val 27873"/>
            </a:avLst>
          </a:prstGeom>
          <a:gradFill>
            <a:gsLst>
              <a:gs pos="99000">
                <a:srgbClr val="B6B10B"/>
              </a:gs>
              <a:gs pos="0">
                <a:srgbClr val="EEEDC7"/>
              </a:gs>
            </a:gsLst>
            <a:lin ang="16200000" scaled="1"/>
          </a:gradFill>
          <a:ln w="76200" cap="rnd">
            <a:gradFill>
              <a:gsLst>
                <a:gs pos="0">
                  <a:srgbClr val="B6B10B"/>
                </a:gs>
                <a:gs pos="97000">
                  <a:srgbClr val="EEEDC7"/>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35967CFF-06F5-3F56-D394-D2755548EF96}"/>
              </a:ext>
            </a:extLst>
          </p:cNvPr>
          <p:cNvSpPr txBox="1"/>
          <p:nvPr/>
        </p:nvSpPr>
        <p:spPr>
          <a:xfrm>
            <a:off x="194792"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77" name="テキスト ボックス 76">
            <a:extLst>
              <a:ext uri="{FF2B5EF4-FFF2-40B4-BE49-F238E27FC236}">
                <a16:creationId xmlns:a16="http://schemas.microsoft.com/office/drawing/2014/main" id="{D76E5A25-2959-8FA1-843F-F83F823D73A8}"/>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78" name="直線コネクタ 77">
            <a:extLst>
              <a:ext uri="{FF2B5EF4-FFF2-40B4-BE49-F238E27FC236}">
                <a16:creationId xmlns:a16="http://schemas.microsoft.com/office/drawing/2014/main" id="{F0560943-A775-EE12-C3FC-B6E6D950A492}"/>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1FFFBE4-DCA5-17C1-76D5-80A803785273}"/>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80" name="図 79">
            <a:extLst>
              <a:ext uri="{FF2B5EF4-FFF2-40B4-BE49-F238E27FC236}">
                <a16:creationId xmlns:a16="http://schemas.microsoft.com/office/drawing/2014/main" id="{76FD26F3-27FD-43D6-7C53-7EB963F0D33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81" name="グループ化 80">
            <a:extLst>
              <a:ext uri="{FF2B5EF4-FFF2-40B4-BE49-F238E27FC236}">
                <a16:creationId xmlns:a16="http://schemas.microsoft.com/office/drawing/2014/main" id="{7203032B-B707-6146-503B-DAAFB7A2C077}"/>
              </a:ext>
            </a:extLst>
          </p:cNvPr>
          <p:cNvGrpSpPr/>
          <p:nvPr/>
        </p:nvGrpSpPr>
        <p:grpSpPr>
          <a:xfrm>
            <a:off x="6096459" y="1872336"/>
            <a:ext cx="3296376" cy="799568"/>
            <a:chOff x="6007983" y="1829346"/>
            <a:chExt cx="3707438" cy="756000"/>
          </a:xfrm>
        </p:grpSpPr>
        <p:sp>
          <p:nvSpPr>
            <p:cNvPr id="82" name="角丸四角形 204">
              <a:extLst>
                <a:ext uri="{FF2B5EF4-FFF2-40B4-BE49-F238E27FC236}">
                  <a16:creationId xmlns:a16="http://schemas.microsoft.com/office/drawing/2014/main" id="{AC538C06-B43E-4B97-D49F-D2FF1B5BCA3E}"/>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83" name="角丸四角形 204">
              <a:extLst>
                <a:ext uri="{FF2B5EF4-FFF2-40B4-BE49-F238E27FC236}">
                  <a16:creationId xmlns:a16="http://schemas.microsoft.com/office/drawing/2014/main" id="{73706110-7E22-F891-FBAB-BAA098B5B089}"/>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4" name="角丸四角形 204">
              <a:extLst>
                <a:ext uri="{FF2B5EF4-FFF2-40B4-BE49-F238E27FC236}">
                  <a16:creationId xmlns:a16="http://schemas.microsoft.com/office/drawing/2014/main" id="{DA98E589-2BE2-B19A-E0B4-26950E17D19C}"/>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5" name="角丸四角形 204">
              <a:extLst>
                <a:ext uri="{FF2B5EF4-FFF2-40B4-BE49-F238E27FC236}">
                  <a16:creationId xmlns:a16="http://schemas.microsoft.com/office/drawing/2014/main" id="{A7EA8300-5FAE-7B66-9D4A-EB6BADF1EF7A}"/>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86" name="角丸四角形 204">
              <a:extLst>
                <a:ext uri="{FF2B5EF4-FFF2-40B4-BE49-F238E27FC236}">
                  <a16:creationId xmlns:a16="http://schemas.microsoft.com/office/drawing/2014/main" id="{DDFF31BA-9F82-5272-E5B8-29360408B7DF}"/>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87" name="角丸四角形 204">
              <a:extLst>
                <a:ext uri="{FF2B5EF4-FFF2-40B4-BE49-F238E27FC236}">
                  <a16:creationId xmlns:a16="http://schemas.microsoft.com/office/drawing/2014/main" id="{72126BE0-0B36-CBBF-919A-A901A4737236}"/>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8" name="角丸四角形 204">
              <a:extLst>
                <a:ext uri="{FF2B5EF4-FFF2-40B4-BE49-F238E27FC236}">
                  <a16:creationId xmlns:a16="http://schemas.microsoft.com/office/drawing/2014/main" id="{5220750F-D742-28D6-08D5-F6DC53CC5AA8}"/>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89" name="角丸四角形 204">
              <a:extLst>
                <a:ext uri="{FF2B5EF4-FFF2-40B4-BE49-F238E27FC236}">
                  <a16:creationId xmlns:a16="http://schemas.microsoft.com/office/drawing/2014/main" id="{33A0A594-CFA4-8985-F345-3F2B585888D4}"/>
                </a:ext>
              </a:extLst>
            </p:cNvPr>
            <p:cNvSpPr>
              <a:spLocks/>
            </p:cNvSpPr>
            <p:nvPr/>
          </p:nvSpPr>
          <p:spPr>
            <a:xfrm>
              <a:off x="8388776"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90" name="角丸四角形 204">
              <a:extLst>
                <a:ext uri="{FF2B5EF4-FFF2-40B4-BE49-F238E27FC236}">
                  <a16:creationId xmlns:a16="http://schemas.microsoft.com/office/drawing/2014/main" id="{8C9AA067-0EFD-EA6C-5DDF-71F3D97027E4}"/>
                </a:ext>
              </a:extLst>
            </p:cNvPr>
            <p:cNvSpPr>
              <a:spLocks/>
            </p:cNvSpPr>
            <p:nvPr/>
          </p:nvSpPr>
          <p:spPr>
            <a:xfrm>
              <a:off x="9067421"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91" name="直線コネクタ 90">
              <a:extLst>
                <a:ext uri="{FF2B5EF4-FFF2-40B4-BE49-F238E27FC236}">
                  <a16:creationId xmlns:a16="http://schemas.microsoft.com/office/drawing/2014/main" id="{C0EAEB17-745A-4E53-098A-11EFA4E7FD02}"/>
                </a:ext>
              </a:extLst>
            </p:cNvPr>
            <p:cNvCxnSpPr>
              <a:cxnSpLocks/>
            </p:cNvCxnSpPr>
            <p:nvPr/>
          </p:nvCxnSpPr>
          <p:spPr>
            <a:xfrm flipH="1">
              <a:off x="840124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3D4D6298-D314-2D01-87E1-097F5F578EC8}"/>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a:extLst>
              <a:ext uri="{FF2B5EF4-FFF2-40B4-BE49-F238E27FC236}">
                <a16:creationId xmlns:a16="http://schemas.microsoft.com/office/drawing/2014/main" id="{7208700A-F25F-A577-C57D-CB81D2E42F89}"/>
              </a:ext>
            </a:extLst>
          </p:cNvPr>
          <p:cNvCxnSpPr>
            <a:cxnSpLocks/>
          </p:cNvCxnSpPr>
          <p:nvPr/>
        </p:nvCxnSpPr>
        <p:spPr>
          <a:xfrm>
            <a:off x="840827" y="6266183"/>
            <a:ext cx="4322181" cy="0"/>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719FECB-A19B-4945-225D-2593F74BDEB2}"/>
              </a:ext>
            </a:extLst>
          </p:cNvPr>
          <p:cNvSpPr txBox="1"/>
          <p:nvPr/>
        </p:nvSpPr>
        <p:spPr>
          <a:xfrm>
            <a:off x="1410759" y="6441156"/>
            <a:ext cx="3716778" cy="200055"/>
          </a:xfrm>
          <a:prstGeom prst="rect">
            <a:avLst/>
          </a:prstGeom>
          <a:noFill/>
          <a:effectLst/>
        </p:spPr>
        <p:txBody>
          <a:bodyPr wrap="square" rtlCol="0">
            <a:spAutoFit/>
          </a:bodyPr>
          <a:lstStyle/>
          <a:p>
            <a:pPr>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21" name="図 20">
            <a:extLst>
              <a:ext uri="{FF2B5EF4-FFF2-40B4-BE49-F238E27FC236}">
                <a16:creationId xmlns:a16="http://schemas.microsoft.com/office/drawing/2014/main" id="{00209508-6C0F-AF93-551F-E82E23B53DB6}"/>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60" name="正方形/長方形 59">
            <a:extLst>
              <a:ext uri="{FF2B5EF4-FFF2-40B4-BE49-F238E27FC236}">
                <a16:creationId xmlns:a16="http://schemas.microsoft.com/office/drawing/2014/main" id="{5245E764-B25A-8E46-09F2-535112A2AC1C}"/>
              </a:ext>
            </a:extLst>
          </p:cNvPr>
          <p:cNvSpPr/>
          <p:nvPr/>
        </p:nvSpPr>
        <p:spPr>
          <a:xfrm>
            <a:off x="1410758" y="6550741"/>
            <a:ext cx="3934907"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62" name="テキスト ボックス 61">
            <a:extLst>
              <a:ext uri="{FF2B5EF4-FFF2-40B4-BE49-F238E27FC236}">
                <a16:creationId xmlns:a16="http://schemas.microsoft.com/office/drawing/2014/main" id="{05317419-0821-9F25-EAEB-F62164C6B158}"/>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64" name="テキスト ボックス 63">
            <a:extLst>
              <a:ext uri="{FF2B5EF4-FFF2-40B4-BE49-F238E27FC236}">
                <a16:creationId xmlns:a16="http://schemas.microsoft.com/office/drawing/2014/main" id="{D299F666-6485-C4F0-8029-390A8F32FC92}"/>
              </a:ext>
            </a:extLst>
          </p:cNvPr>
          <p:cNvSpPr txBox="1"/>
          <p:nvPr/>
        </p:nvSpPr>
        <p:spPr>
          <a:xfrm>
            <a:off x="933642" y="1102382"/>
            <a:ext cx="5697394"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a:t>
            </a:r>
            <a:r>
              <a:rPr lang="ja-JP" altLang="en-US" sz="1400" b="1">
                <a:ln w="3175">
                  <a:noFill/>
                  <a:prstDash val="solid"/>
                </a:ln>
                <a:solidFill>
                  <a:srgbClr val="FF0000"/>
                </a:solidFill>
                <a:latin typeface="Meiryo" charset="-128"/>
                <a:ea typeface="Meiryo" charset="-128"/>
                <a:cs typeface="Meiryo" charset="-128"/>
              </a:rPr>
              <a:t>二</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52" name="右矢印 51">
            <a:extLst>
              <a:ext uri="{FF2B5EF4-FFF2-40B4-BE49-F238E27FC236}">
                <a16:creationId xmlns:a16="http://schemas.microsoft.com/office/drawing/2014/main" id="{787C13AD-591D-EA8F-A169-B3F619CAC708}"/>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29AF6CB2-DAF5-330C-A88B-E011D46F9E2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66" name="グループ化 65">
            <a:extLst>
              <a:ext uri="{FF2B5EF4-FFF2-40B4-BE49-F238E27FC236}">
                <a16:creationId xmlns:a16="http://schemas.microsoft.com/office/drawing/2014/main" id="{EEC1060A-9BEC-CFD8-49F9-565D021CCDD7}"/>
              </a:ext>
            </a:extLst>
          </p:cNvPr>
          <p:cNvGrpSpPr/>
          <p:nvPr/>
        </p:nvGrpSpPr>
        <p:grpSpPr>
          <a:xfrm>
            <a:off x="3491254" y="1490836"/>
            <a:ext cx="1203148" cy="714619"/>
            <a:chOff x="4664540" y="1530011"/>
            <a:chExt cx="1501088" cy="891581"/>
          </a:xfrm>
        </p:grpSpPr>
        <p:pic>
          <p:nvPicPr>
            <p:cNvPr id="67" name="図 66">
              <a:extLst>
                <a:ext uri="{FF2B5EF4-FFF2-40B4-BE49-F238E27FC236}">
                  <a16:creationId xmlns:a16="http://schemas.microsoft.com/office/drawing/2014/main" id="{49F18352-EA83-14E3-2A72-BB735DE0A01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68" name="グループ化 67">
              <a:extLst>
                <a:ext uri="{FF2B5EF4-FFF2-40B4-BE49-F238E27FC236}">
                  <a16:creationId xmlns:a16="http://schemas.microsoft.com/office/drawing/2014/main" id="{24E68024-15C5-3EFD-A741-7993F97571FC}"/>
                </a:ext>
              </a:extLst>
            </p:cNvPr>
            <p:cNvGrpSpPr/>
            <p:nvPr/>
          </p:nvGrpSpPr>
          <p:grpSpPr>
            <a:xfrm>
              <a:off x="5254026" y="1818548"/>
              <a:ext cx="284394" cy="284394"/>
              <a:chOff x="-936783" y="1248528"/>
              <a:chExt cx="284394" cy="284394"/>
            </a:xfrm>
          </p:grpSpPr>
          <p:sp>
            <p:nvSpPr>
              <p:cNvPr id="69" name="円/楕円 68">
                <a:extLst>
                  <a:ext uri="{FF2B5EF4-FFF2-40B4-BE49-F238E27FC236}">
                    <a16:creationId xmlns:a16="http://schemas.microsoft.com/office/drawing/2014/main" id="{E2DC221F-D6CB-2F68-DB1C-872CF6FAD1B2}"/>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三角形 69">
                <a:extLst>
                  <a:ext uri="{FF2B5EF4-FFF2-40B4-BE49-F238E27FC236}">
                    <a16:creationId xmlns:a16="http://schemas.microsoft.com/office/drawing/2014/main" id="{824D0B91-A161-D6CB-86B6-A88A2AFF0059}"/>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71" name="図 70">
            <a:extLst>
              <a:ext uri="{FF2B5EF4-FFF2-40B4-BE49-F238E27FC236}">
                <a16:creationId xmlns:a16="http://schemas.microsoft.com/office/drawing/2014/main" id="{1FEDCBFD-AD49-E6B7-1CE2-738646182CB3}"/>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72" name="グループ化 71">
            <a:extLst>
              <a:ext uri="{FF2B5EF4-FFF2-40B4-BE49-F238E27FC236}">
                <a16:creationId xmlns:a16="http://schemas.microsoft.com/office/drawing/2014/main" id="{C81A5F3C-4DE9-68F7-841B-4CBEAC4DE427}"/>
              </a:ext>
            </a:extLst>
          </p:cNvPr>
          <p:cNvGrpSpPr/>
          <p:nvPr/>
        </p:nvGrpSpPr>
        <p:grpSpPr>
          <a:xfrm>
            <a:off x="4424126" y="1685176"/>
            <a:ext cx="513282" cy="511629"/>
            <a:chOff x="5516778" y="2273088"/>
            <a:chExt cx="513282" cy="511629"/>
          </a:xfrm>
        </p:grpSpPr>
        <p:grpSp>
          <p:nvGrpSpPr>
            <p:cNvPr id="93" name="グループ化 92">
              <a:extLst>
                <a:ext uri="{FF2B5EF4-FFF2-40B4-BE49-F238E27FC236}">
                  <a16:creationId xmlns:a16="http://schemas.microsoft.com/office/drawing/2014/main" id="{0D97FE3D-FFFA-370A-FF85-000C864D3D28}"/>
                </a:ext>
              </a:extLst>
            </p:cNvPr>
            <p:cNvGrpSpPr/>
            <p:nvPr/>
          </p:nvGrpSpPr>
          <p:grpSpPr>
            <a:xfrm>
              <a:off x="5517605" y="2273088"/>
              <a:ext cx="511629" cy="511629"/>
              <a:chOff x="3577778" y="1636816"/>
              <a:chExt cx="662613" cy="662613"/>
            </a:xfrm>
          </p:grpSpPr>
          <p:sp>
            <p:nvSpPr>
              <p:cNvPr id="143" name="円/楕円 184">
                <a:extLst>
                  <a:ext uri="{FF2B5EF4-FFF2-40B4-BE49-F238E27FC236}">
                    <a16:creationId xmlns:a16="http://schemas.microsoft.com/office/drawing/2014/main" id="{C3E50331-4200-0F38-6505-CC56C4144000}"/>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 name="テキスト ボックス 143">
                <a:extLst>
                  <a:ext uri="{FF2B5EF4-FFF2-40B4-BE49-F238E27FC236}">
                    <a16:creationId xmlns:a16="http://schemas.microsoft.com/office/drawing/2014/main" id="{2547254F-2921-8669-A52A-5BA2C9A85E10}"/>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134" name="直線コネクタ 133">
              <a:extLst>
                <a:ext uri="{FF2B5EF4-FFF2-40B4-BE49-F238E27FC236}">
                  <a16:creationId xmlns:a16="http://schemas.microsoft.com/office/drawing/2014/main" id="{1D63D24E-3819-5923-3473-DD9BA7821A96}"/>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1B12C86E-1E62-ABE5-BDC8-CA0AFD528502}"/>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146" name="角丸四角形 204">
            <a:extLst>
              <a:ext uri="{FF2B5EF4-FFF2-40B4-BE49-F238E27FC236}">
                <a16:creationId xmlns:a16="http://schemas.microsoft.com/office/drawing/2014/main" id="{56B355BB-0E4F-51B8-E6BE-5BB4AF9E91C5}"/>
              </a:ext>
            </a:extLst>
          </p:cNvPr>
          <p:cNvSpPr>
            <a:spLocks/>
          </p:cNvSpPr>
          <p:nvPr/>
        </p:nvSpPr>
        <p:spPr>
          <a:xfrm>
            <a:off x="3864849" y="2266316"/>
            <a:ext cx="1965255" cy="171102"/>
          </a:xfrm>
          <a:prstGeom prst="roundRect">
            <a:avLst>
              <a:gd name="adj" fmla="val 7668"/>
            </a:avLst>
          </a:prstGeom>
          <a:solidFill>
            <a:srgbClr val="B6B10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147" name="角丸四角形 204">
            <a:extLst>
              <a:ext uri="{FF2B5EF4-FFF2-40B4-BE49-F238E27FC236}">
                <a16:creationId xmlns:a16="http://schemas.microsoft.com/office/drawing/2014/main" id="{3EE42124-709B-435E-D0CA-D7746B41EAC4}"/>
              </a:ext>
            </a:extLst>
          </p:cNvPr>
          <p:cNvSpPr>
            <a:spLocks/>
          </p:cNvSpPr>
          <p:nvPr/>
        </p:nvSpPr>
        <p:spPr>
          <a:xfrm>
            <a:off x="3864849" y="2465175"/>
            <a:ext cx="1965255" cy="153888"/>
          </a:xfrm>
          <a:prstGeom prst="roundRect">
            <a:avLst>
              <a:gd name="adj" fmla="val 7668"/>
            </a:avLst>
          </a:prstGeom>
          <a:solidFill>
            <a:srgbClr val="B6B10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151" name="図 150">
            <a:extLst>
              <a:ext uri="{FF2B5EF4-FFF2-40B4-BE49-F238E27FC236}">
                <a16:creationId xmlns:a16="http://schemas.microsoft.com/office/drawing/2014/main" id="{A12D8599-732A-76A1-3F8A-FC2F03FD2EA7}"/>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152" name="円/楕円 151">
            <a:extLst>
              <a:ext uri="{FF2B5EF4-FFF2-40B4-BE49-F238E27FC236}">
                <a16:creationId xmlns:a16="http://schemas.microsoft.com/office/drawing/2014/main" id="{2060158A-5784-4143-381D-0E8EE794AE1B}"/>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3" name="テキスト ボックス 152">
            <a:extLst>
              <a:ext uri="{FF2B5EF4-FFF2-40B4-BE49-F238E27FC236}">
                <a16:creationId xmlns:a16="http://schemas.microsoft.com/office/drawing/2014/main" id="{F79395CD-8BD5-0F88-9D91-D19507BC014B}"/>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B6B10B"/>
                </a:solidFill>
                <a:effectLst/>
                <a:uLnTx/>
                <a:uFillTx/>
                <a:latin typeface="Meiryo" charset="-128"/>
                <a:ea typeface="Meiryo" charset="-128"/>
                <a:cs typeface="Meiryo" charset="-128"/>
              </a:rPr>
              <a:t>FREE</a:t>
            </a:r>
          </a:p>
        </p:txBody>
      </p:sp>
      <p:cxnSp>
        <p:nvCxnSpPr>
          <p:cNvPr id="154" name="カギ線コネクタ 153">
            <a:extLst>
              <a:ext uri="{FF2B5EF4-FFF2-40B4-BE49-F238E27FC236}">
                <a16:creationId xmlns:a16="http://schemas.microsoft.com/office/drawing/2014/main" id="{E27641B9-DE7C-6126-E4E8-523BA8BDAB40}"/>
              </a:ext>
            </a:extLst>
          </p:cNvPr>
          <p:cNvCxnSpPr>
            <a:cxnSpLocks/>
          </p:cNvCxnSpPr>
          <p:nvPr/>
        </p:nvCxnSpPr>
        <p:spPr>
          <a:xfrm rot="16200000" flipH="1">
            <a:off x="3551257" y="2185419"/>
            <a:ext cx="432000" cy="108000"/>
          </a:xfrm>
          <a:prstGeom prst="bentConnector2">
            <a:avLst/>
          </a:prstGeom>
          <a:ln w="15875">
            <a:solidFill>
              <a:srgbClr val="B6B10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55" name="グループ化 154">
            <a:extLst>
              <a:ext uri="{FF2B5EF4-FFF2-40B4-BE49-F238E27FC236}">
                <a16:creationId xmlns:a16="http://schemas.microsoft.com/office/drawing/2014/main" id="{4CBF26CE-5C9A-FCAD-F689-082835D12D10}"/>
              </a:ext>
            </a:extLst>
          </p:cNvPr>
          <p:cNvGrpSpPr/>
          <p:nvPr/>
        </p:nvGrpSpPr>
        <p:grpSpPr>
          <a:xfrm>
            <a:off x="4980122" y="1493484"/>
            <a:ext cx="837271" cy="657285"/>
            <a:chOff x="5711126" y="1506194"/>
            <a:chExt cx="1174068" cy="921682"/>
          </a:xfrm>
        </p:grpSpPr>
        <p:sp>
          <p:nvSpPr>
            <p:cNvPr id="157" name="角丸四角形 204">
              <a:extLst>
                <a:ext uri="{FF2B5EF4-FFF2-40B4-BE49-F238E27FC236}">
                  <a16:creationId xmlns:a16="http://schemas.microsoft.com/office/drawing/2014/main" id="{437C02A8-7879-E895-A1A0-16303C608A1D}"/>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テキスト ボックス 158">
              <a:extLst>
                <a:ext uri="{FF2B5EF4-FFF2-40B4-BE49-F238E27FC236}">
                  <a16:creationId xmlns:a16="http://schemas.microsoft.com/office/drawing/2014/main" id="{ACA7B4C1-4053-1DE4-B28B-74517E485A16}"/>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162" name="図 161">
              <a:extLst>
                <a:ext uri="{FF2B5EF4-FFF2-40B4-BE49-F238E27FC236}">
                  <a16:creationId xmlns:a16="http://schemas.microsoft.com/office/drawing/2014/main" id="{2DAB08B3-EE0E-96A5-C36F-C20934BDBE17}"/>
                </a:ext>
              </a:extLst>
            </p:cNvPr>
            <p:cNvPicPr>
              <a:picLocks noChangeAspect="1"/>
            </p:cNvPicPr>
            <p:nvPr/>
          </p:nvPicPr>
          <p:blipFill>
            <a:blip r:embed="rId12"/>
            <a:stretch>
              <a:fillRect/>
            </a:stretch>
          </p:blipFill>
          <p:spPr>
            <a:xfrm>
              <a:off x="5982733" y="1713150"/>
              <a:ext cx="651276" cy="657601"/>
            </a:xfrm>
            <a:prstGeom prst="rect">
              <a:avLst/>
            </a:prstGeom>
          </p:spPr>
        </p:pic>
      </p:grpSp>
      <p:sp>
        <p:nvSpPr>
          <p:cNvPr id="163" name="テキスト ボックス 162">
            <a:extLst>
              <a:ext uri="{FF2B5EF4-FFF2-40B4-BE49-F238E27FC236}">
                <a16:creationId xmlns:a16="http://schemas.microsoft.com/office/drawing/2014/main" id="{D0BAE385-BA38-1231-76D9-5BBCFCB268A6}"/>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64" name="テキスト ボックス 163">
            <a:extLst>
              <a:ext uri="{FF2B5EF4-FFF2-40B4-BE49-F238E27FC236}">
                <a16:creationId xmlns:a16="http://schemas.microsoft.com/office/drawing/2014/main" id="{C9974780-FE3A-8C7F-2AA8-E08BD8E8EB22}"/>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65" name="左大かっこ 164">
            <a:extLst>
              <a:ext uri="{FF2B5EF4-FFF2-40B4-BE49-F238E27FC236}">
                <a16:creationId xmlns:a16="http://schemas.microsoft.com/office/drawing/2014/main" id="{7D980C4F-1225-3425-DE12-11ABDBFFFA9B}"/>
              </a:ext>
            </a:extLst>
          </p:cNvPr>
          <p:cNvSpPr/>
          <p:nvPr/>
        </p:nvSpPr>
        <p:spPr>
          <a:xfrm>
            <a:off x="3819130" y="2322739"/>
            <a:ext cx="45719" cy="255407"/>
          </a:xfrm>
          <a:prstGeom prst="leftBracket">
            <a:avLst/>
          </a:prstGeom>
          <a:noFill/>
          <a:ln w="15875">
            <a:solidFill>
              <a:srgbClr val="B6B1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66" name="グループ化 165">
            <a:extLst>
              <a:ext uri="{FF2B5EF4-FFF2-40B4-BE49-F238E27FC236}">
                <a16:creationId xmlns:a16="http://schemas.microsoft.com/office/drawing/2014/main" id="{B0144F05-6575-782F-2C07-D5DA0275C892}"/>
              </a:ext>
            </a:extLst>
          </p:cNvPr>
          <p:cNvGrpSpPr/>
          <p:nvPr/>
        </p:nvGrpSpPr>
        <p:grpSpPr>
          <a:xfrm>
            <a:off x="625200" y="1784803"/>
            <a:ext cx="1011724" cy="966285"/>
            <a:chOff x="1126908" y="1326383"/>
            <a:chExt cx="781793" cy="746681"/>
          </a:xfrm>
        </p:grpSpPr>
        <p:sp>
          <p:nvSpPr>
            <p:cNvPr id="167" name="円/楕円 184">
              <a:extLst>
                <a:ext uri="{FF2B5EF4-FFF2-40B4-BE49-F238E27FC236}">
                  <a16:creationId xmlns:a16="http://schemas.microsoft.com/office/drawing/2014/main" id="{0804134C-DDFA-8DC2-6F13-B7E49ADF34C2}"/>
                </a:ext>
              </a:extLst>
            </p:cNvPr>
            <p:cNvSpPr/>
            <p:nvPr/>
          </p:nvSpPr>
          <p:spPr>
            <a:xfrm>
              <a:off x="1201170" y="1372549"/>
              <a:ext cx="658283" cy="658284"/>
            </a:xfrm>
            <a:prstGeom prst="ellipse">
              <a:avLst/>
            </a:prstGeom>
            <a:solidFill>
              <a:srgbClr val="B6B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8" name="図 167">
              <a:extLst>
                <a:ext uri="{FF2B5EF4-FFF2-40B4-BE49-F238E27FC236}">
                  <a16:creationId xmlns:a16="http://schemas.microsoft.com/office/drawing/2014/main" id="{465E2283-9564-7CBD-ED91-A0243E21A8C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169" name="テキスト ボックス 168">
              <a:extLst>
                <a:ext uri="{FF2B5EF4-FFF2-40B4-BE49-F238E27FC236}">
                  <a16:creationId xmlns:a16="http://schemas.microsoft.com/office/drawing/2014/main" id="{11527B17-85BB-D4C6-E399-E500AFD2558D}"/>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70" name="図 169">
              <a:extLst>
                <a:ext uri="{FF2B5EF4-FFF2-40B4-BE49-F238E27FC236}">
                  <a16:creationId xmlns:a16="http://schemas.microsoft.com/office/drawing/2014/main" id="{7066632E-1114-91BA-BB01-53A7B6C7FCA5}"/>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171" name="テキスト ボックス 170">
              <a:extLst>
                <a:ext uri="{FF2B5EF4-FFF2-40B4-BE49-F238E27FC236}">
                  <a16:creationId xmlns:a16="http://schemas.microsoft.com/office/drawing/2014/main" id="{BC1C2B38-002A-2627-EF9E-DF482F1F8CAC}"/>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72" name="三角形 171">
              <a:extLst>
                <a:ext uri="{FF2B5EF4-FFF2-40B4-BE49-F238E27FC236}">
                  <a16:creationId xmlns:a16="http://schemas.microsoft.com/office/drawing/2014/main" id="{76F27119-8BA4-783A-D045-198197BE050E}"/>
                </a:ext>
              </a:extLst>
            </p:cNvPr>
            <p:cNvSpPr/>
            <p:nvPr/>
          </p:nvSpPr>
          <p:spPr>
            <a:xfrm rot="4139950">
              <a:off x="1749972" y="1537111"/>
              <a:ext cx="153661" cy="163797"/>
            </a:xfrm>
            <a:prstGeom prst="triangle">
              <a:avLst>
                <a:gd name="adj" fmla="val 50310"/>
              </a:avLst>
            </a:prstGeom>
            <a:solidFill>
              <a:srgbClr val="B6B1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3" name="図 172">
              <a:extLst>
                <a:ext uri="{FF2B5EF4-FFF2-40B4-BE49-F238E27FC236}">
                  <a16:creationId xmlns:a16="http://schemas.microsoft.com/office/drawing/2014/main" id="{7B02E3E9-085D-2BB5-5074-7B47D20CFD88}"/>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174" name="テキスト ボックス 173">
              <a:extLst>
                <a:ext uri="{FF2B5EF4-FFF2-40B4-BE49-F238E27FC236}">
                  <a16:creationId xmlns:a16="http://schemas.microsoft.com/office/drawing/2014/main" id="{C1224F29-4EEB-DABF-CF39-F637CE6274A2}"/>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75" name="図 174">
              <a:extLst>
                <a:ext uri="{FF2B5EF4-FFF2-40B4-BE49-F238E27FC236}">
                  <a16:creationId xmlns:a16="http://schemas.microsoft.com/office/drawing/2014/main" id="{62A162F9-3814-CF8B-EFC6-F0C30DAE34DB}"/>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176" name="テキスト ボックス 175">
              <a:extLst>
                <a:ext uri="{FF2B5EF4-FFF2-40B4-BE49-F238E27FC236}">
                  <a16:creationId xmlns:a16="http://schemas.microsoft.com/office/drawing/2014/main" id="{EA113F94-3B83-EBF9-C377-65FB34491A4E}"/>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77" name="テキスト ボックス 176">
              <a:extLst>
                <a:ext uri="{FF2B5EF4-FFF2-40B4-BE49-F238E27FC236}">
                  <a16:creationId xmlns:a16="http://schemas.microsoft.com/office/drawing/2014/main" id="{C85D4860-8748-6798-CD6F-83F2329DCF27}"/>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B6B10B"/>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B6B10B"/>
                  </a:glow>
                </a:effectLst>
                <a:latin typeface="Meiryo" panose="020B0604030504040204" pitchFamily="34" charset="-128"/>
                <a:ea typeface="Meiryo" panose="020B0604030504040204" pitchFamily="34" charset="-128"/>
              </a:endParaRPr>
            </a:p>
          </p:txBody>
        </p:sp>
        <p:sp>
          <p:nvSpPr>
            <p:cNvPr id="178" name="テキスト ボックス 177">
              <a:extLst>
                <a:ext uri="{FF2B5EF4-FFF2-40B4-BE49-F238E27FC236}">
                  <a16:creationId xmlns:a16="http://schemas.microsoft.com/office/drawing/2014/main" id="{488B7CF5-58A9-89ED-65C9-C58FEFA94E02}"/>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179" name="正方形/長方形 178">
            <a:extLst>
              <a:ext uri="{FF2B5EF4-FFF2-40B4-BE49-F238E27FC236}">
                <a16:creationId xmlns:a16="http://schemas.microsoft.com/office/drawing/2014/main" id="{B09A58C6-4B62-5EE9-3AD9-4455724E8008}"/>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80" name="テキスト ボックス 179">
            <a:extLst>
              <a:ext uri="{FF2B5EF4-FFF2-40B4-BE49-F238E27FC236}">
                <a16:creationId xmlns:a16="http://schemas.microsoft.com/office/drawing/2014/main" id="{9D957AC3-4BEC-6668-0209-099653A2C8F0}"/>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13" name="角丸四角形 204">
            <a:extLst>
              <a:ext uri="{FF2B5EF4-FFF2-40B4-BE49-F238E27FC236}">
                <a16:creationId xmlns:a16="http://schemas.microsoft.com/office/drawing/2014/main" id="{87C66FCD-1AE6-006E-3F64-A56B945D6E75}"/>
              </a:ext>
            </a:extLst>
          </p:cNvPr>
          <p:cNvSpPr/>
          <p:nvPr/>
        </p:nvSpPr>
        <p:spPr>
          <a:xfrm>
            <a:off x="7395039" y="3159143"/>
            <a:ext cx="2258840" cy="2633121"/>
          </a:xfrm>
          <a:prstGeom prst="roundRect">
            <a:avLst>
              <a:gd name="adj" fmla="val 4415"/>
            </a:avLst>
          </a:prstGeom>
          <a:solidFill>
            <a:srgbClr val="EEEDC6"/>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sp>
        <p:nvSpPr>
          <p:cNvPr id="312" name="角丸四角形 204">
            <a:extLst>
              <a:ext uri="{FF2B5EF4-FFF2-40B4-BE49-F238E27FC236}">
                <a16:creationId xmlns:a16="http://schemas.microsoft.com/office/drawing/2014/main" id="{630B5E4C-AE9A-CB67-D2FA-E06A84558645}"/>
              </a:ext>
            </a:extLst>
          </p:cNvPr>
          <p:cNvSpPr/>
          <p:nvPr/>
        </p:nvSpPr>
        <p:spPr>
          <a:xfrm>
            <a:off x="5873959" y="3302769"/>
            <a:ext cx="1384133" cy="2487513"/>
          </a:xfrm>
          <a:prstGeom prst="roundRect">
            <a:avLst>
              <a:gd name="adj" fmla="val 4705"/>
            </a:avLst>
          </a:prstGeom>
          <a:solidFill>
            <a:srgbClr val="B6B10B"/>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314" name="テキスト ボックス 313">
            <a:extLst>
              <a:ext uri="{FF2B5EF4-FFF2-40B4-BE49-F238E27FC236}">
                <a16:creationId xmlns:a16="http://schemas.microsoft.com/office/drawing/2014/main" id="{C4480ABC-A51A-290F-46A8-032BB7FECAAA}"/>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サイネージ</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315" name="角丸四角形 204">
            <a:extLst>
              <a:ext uri="{FF2B5EF4-FFF2-40B4-BE49-F238E27FC236}">
                <a16:creationId xmlns:a16="http://schemas.microsoft.com/office/drawing/2014/main" id="{B546FD61-FF4B-9EFF-CA96-75CF0804DFB3}"/>
              </a:ext>
            </a:extLst>
          </p:cNvPr>
          <p:cNvSpPr/>
          <p:nvPr/>
        </p:nvSpPr>
        <p:spPr>
          <a:xfrm>
            <a:off x="1206066" y="3453374"/>
            <a:ext cx="4530947" cy="2338890"/>
          </a:xfrm>
          <a:prstGeom prst="roundRect">
            <a:avLst>
              <a:gd name="adj" fmla="val 2989"/>
            </a:avLst>
          </a:prstGeom>
          <a:solidFill>
            <a:srgbClr val="EEEDC6"/>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grpSp>
        <p:nvGrpSpPr>
          <p:cNvPr id="316" name="グループ化 315">
            <a:extLst>
              <a:ext uri="{FF2B5EF4-FFF2-40B4-BE49-F238E27FC236}">
                <a16:creationId xmlns:a16="http://schemas.microsoft.com/office/drawing/2014/main" id="{421AB936-1EE6-E3B5-0134-4371599CFFB2}"/>
              </a:ext>
            </a:extLst>
          </p:cNvPr>
          <p:cNvGrpSpPr/>
          <p:nvPr/>
        </p:nvGrpSpPr>
        <p:grpSpPr>
          <a:xfrm>
            <a:off x="325800" y="4396465"/>
            <a:ext cx="1116000" cy="906485"/>
            <a:chOff x="947050" y="4376581"/>
            <a:chExt cx="1116000" cy="1072372"/>
          </a:xfrm>
        </p:grpSpPr>
        <p:sp>
          <p:nvSpPr>
            <p:cNvPr id="424" name="ホームベース 136">
              <a:extLst>
                <a:ext uri="{FF2B5EF4-FFF2-40B4-BE49-F238E27FC236}">
                  <a16:creationId xmlns:a16="http://schemas.microsoft.com/office/drawing/2014/main" id="{65627CF2-7979-8957-6EC3-882FF7DC3AFD}"/>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25" name="ホームベース 141">
              <a:extLst>
                <a:ext uri="{FF2B5EF4-FFF2-40B4-BE49-F238E27FC236}">
                  <a16:creationId xmlns:a16="http://schemas.microsoft.com/office/drawing/2014/main" id="{F1CEA4F2-07DA-4933-3F02-B38CCD06AA08}"/>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317" name="片側の 2 つの角を丸めた四角形 131">
            <a:extLst>
              <a:ext uri="{FF2B5EF4-FFF2-40B4-BE49-F238E27FC236}">
                <a16:creationId xmlns:a16="http://schemas.microsoft.com/office/drawing/2014/main" id="{FA599449-DA0D-72DB-28C8-E0B03EAE65C4}"/>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ホームベース 142">
            <a:extLst>
              <a:ext uri="{FF2B5EF4-FFF2-40B4-BE49-F238E27FC236}">
                <a16:creationId xmlns:a16="http://schemas.microsoft.com/office/drawing/2014/main" id="{98C43E96-232F-5B6C-C965-C8583498F456}"/>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19" name="片側の 2 つの角を丸めた四角形 123">
            <a:extLst>
              <a:ext uri="{FF2B5EF4-FFF2-40B4-BE49-F238E27FC236}">
                <a16:creationId xmlns:a16="http://schemas.microsoft.com/office/drawing/2014/main" id="{DFA4DCC3-E337-B163-4E60-4C86605B2688}"/>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テキスト ボックス 319">
            <a:extLst>
              <a:ext uri="{FF2B5EF4-FFF2-40B4-BE49-F238E27FC236}">
                <a16:creationId xmlns:a16="http://schemas.microsoft.com/office/drawing/2014/main" id="{412A2CD0-FCED-4777-2A93-4D74CBDF956C}"/>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321" name="テキスト ボックス 320">
            <a:extLst>
              <a:ext uri="{FF2B5EF4-FFF2-40B4-BE49-F238E27FC236}">
                <a16:creationId xmlns:a16="http://schemas.microsoft.com/office/drawing/2014/main" id="{5B482CD8-02E8-737F-9ED1-446FA4AB8F47}"/>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322" name="円/楕円 162">
            <a:extLst>
              <a:ext uri="{FF2B5EF4-FFF2-40B4-BE49-F238E27FC236}">
                <a16:creationId xmlns:a16="http://schemas.microsoft.com/office/drawing/2014/main" id="{889AB736-7CBA-1535-2845-417914ABE9AB}"/>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23" name="テキスト ボックス 322">
            <a:extLst>
              <a:ext uri="{FF2B5EF4-FFF2-40B4-BE49-F238E27FC236}">
                <a16:creationId xmlns:a16="http://schemas.microsoft.com/office/drawing/2014/main" id="{3DA816B7-9FE9-57FE-5646-58C72D3D86D1}"/>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324" name="テキスト ボックス 323">
            <a:extLst>
              <a:ext uri="{FF2B5EF4-FFF2-40B4-BE49-F238E27FC236}">
                <a16:creationId xmlns:a16="http://schemas.microsoft.com/office/drawing/2014/main" id="{83DB1D1D-1B79-E3C2-716A-7CF5ED2F46AE}"/>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325" name="ホームベース 142">
            <a:extLst>
              <a:ext uri="{FF2B5EF4-FFF2-40B4-BE49-F238E27FC236}">
                <a16:creationId xmlns:a16="http://schemas.microsoft.com/office/drawing/2014/main" id="{7A54966A-C92B-A7A2-96C3-FE0759302210}"/>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26" name="片側の 2 つの角を丸めた四角形 123">
            <a:extLst>
              <a:ext uri="{FF2B5EF4-FFF2-40B4-BE49-F238E27FC236}">
                <a16:creationId xmlns:a16="http://schemas.microsoft.com/office/drawing/2014/main" id="{85EEA2DC-67FC-4470-DA57-FD6973257E9A}"/>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テキスト ボックス 326">
            <a:extLst>
              <a:ext uri="{FF2B5EF4-FFF2-40B4-BE49-F238E27FC236}">
                <a16:creationId xmlns:a16="http://schemas.microsoft.com/office/drawing/2014/main" id="{544262A2-C7A3-E96F-92B0-A8CE68A0BCDA}"/>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328" name="正方形/長方形 327">
            <a:extLst>
              <a:ext uri="{FF2B5EF4-FFF2-40B4-BE49-F238E27FC236}">
                <a16:creationId xmlns:a16="http://schemas.microsoft.com/office/drawing/2014/main" id="{709CEAAB-67BD-90AF-5613-CAD88DAA6541}"/>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329" name="正方形/長方形 328">
            <a:extLst>
              <a:ext uri="{FF2B5EF4-FFF2-40B4-BE49-F238E27FC236}">
                <a16:creationId xmlns:a16="http://schemas.microsoft.com/office/drawing/2014/main" id="{121BE8AA-CF46-F7C2-C22E-08D433E090E1}"/>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330" name="直線コネクタ 329">
            <a:extLst>
              <a:ext uri="{FF2B5EF4-FFF2-40B4-BE49-F238E27FC236}">
                <a16:creationId xmlns:a16="http://schemas.microsoft.com/office/drawing/2014/main" id="{0F243713-6063-A6A3-172A-198A1ADDE250}"/>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E6641A22-50D5-C86C-04A6-D08F8D01F361}"/>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EA82930E-CA45-F021-714E-71F45A3035A9}"/>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33" name="台形 332">
            <a:extLst>
              <a:ext uri="{FF2B5EF4-FFF2-40B4-BE49-F238E27FC236}">
                <a16:creationId xmlns:a16="http://schemas.microsoft.com/office/drawing/2014/main" id="{E8872654-A823-CFB8-595A-3CAC3DAF75EC}"/>
              </a:ext>
            </a:extLst>
          </p:cNvPr>
          <p:cNvSpPr/>
          <p:nvPr/>
        </p:nvSpPr>
        <p:spPr>
          <a:xfrm rot="10800000">
            <a:off x="1349774" y="3350101"/>
            <a:ext cx="1266747"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テキスト ボックス 333">
            <a:extLst>
              <a:ext uri="{FF2B5EF4-FFF2-40B4-BE49-F238E27FC236}">
                <a16:creationId xmlns:a16="http://schemas.microsoft.com/office/drawing/2014/main" id="{55174388-8824-EA6E-2B3B-8CDF2DF18CB7}"/>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335" name="台形 334">
            <a:extLst>
              <a:ext uri="{FF2B5EF4-FFF2-40B4-BE49-F238E27FC236}">
                <a16:creationId xmlns:a16="http://schemas.microsoft.com/office/drawing/2014/main" id="{064C0EC5-9F97-9B8A-C6F5-77B09537528D}"/>
              </a:ext>
            </a:extLst>
          </p:cNvPr>
          <p:cNvSpPr/>
          <p:nvPr/>
        </p:nvSpPr>
        <p:spPr>
          <a:xfrm rot="10800000">
            <a:off x="2859159" y="3350101"/>
            <a:ext cx="1266747"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テキスト ボックス 335">
            <a:extLst>
              <a:ext uri="{FF2B5EF4-FFF2-40B4-BE49-F238E27FC236}">
                <a16:creationId xmlns:a16="http://schemas.microsoft.com/office/drawing/2014/main" id="{A1CDFF90-5EA5-6987-F61E-C13A325177B4}"/>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337" name="台形 336">
            <a:extLst>
              <a:ext uri="{FF2B5EF4-FFF2-40B4-BE49-F238E27FC236}">
                <a16:creationId xmlns:a16="http://schemas.microsoft.com/office/drawing/2014/main" id="{C06F912E-00C9-166A-FCB4-CD7ED1718021}"/>
              </a:ext>
            </a:extLst>
          </p:cNvPr>
          <p:cNvSpPr/>
          <p:nvPr/>
        </p:nvSpPr>
        <p:spPr>
          <a:xfrm rot="10800000">
            <a:off x="4362643" y="3350101"/>
            <a:ext cx="1266747"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テキスト ボックス 337">
            <a:extLst>
              <a:ext uri="{FF2B5EF4-FFF2-40B4-BE49-F238E27FC236}">
                <a16:creationId xmlns:a16="http://schemas.microsoft.com/office/drawing/2014/main" id="{1BA37D9F-3CC8-A1AA-65B9-EBE8F8D0F872}"/>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339" name="円/楕円 479">
            <a:extLst>
              <a:ext uri="{FF2B5EF4-FFF2-40B4-BE49-F238E27FC236}">
                <a16:creationId xmlns:a16="http://schemas.microsoft.com/office/drawing/2014/main" id="{6A57332D-424B-1FE3-3D5E-9C7D4AF053CD}"/>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340" name="円/楕円 480">
            <a:extLst>
              <a:ext uri="{FF2B5EF4-FFF2-40B4-BE49-F238E27FC236}">
                <a16:creationId xmlns:a16="http://schemas.microsoft.com/office/drawing/2014/main" id="{76CB60D1-393D-3F6F-5D69-CC5516910341}"/>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cxnSp>
        <p:nvCxnSpPr>
          <p:cNvPr id="341" name="直線コネクタ 340">
            <a:extLst>
              <a:ext uri="{FF2B5EF4-FFF2-40B4-BE49-F238E27FC236}">
                <a16:creationId xmlns:a16="http://schemas.microsoft.com/office/drawing/2014/main" id="{7299AFD8-293A-80BF-8978-04BB6E8A0509}"/>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71D396B6-2FEF-65ED-8AC1-EA34ED49AF49}"/>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A95FABEA-65EE-1C3A-C154-4FD35CA9953C}"/>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44" name="円/楕円 279">
            <a:extLst>
              <a:ext uri="{FF2B5EF4-FFF2-40B4-BE49-F238E27FC236}">
                <a16:creationId xmlns:a16="http://schemas.microsoft.com/office/drawing/2014/main" id="{1D6533B9-2AD4-97C1-84D5-7F3357CC9EBA}"/>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45" name="テキスト ボックス 344">
            <a:extLst>
              <a:ext uri="{FF2B5EF4-FFF2-40B4-BE49-F238E27FC236}">
                <a16:creationId xmlns:a16="http://schemas.microsoft.com/office/drawing/2014/main" id="{493F32E6-120E-5C09-ACBB-280A83C716F5}"/>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46" name="テキスト ボックス 345">
            <a:extLst>
              <a:ext uri="{FF2B5EF4-FFF2-40B4-BE49-F238E27FC236}">
                <a16:creationId xmlns:a16="http://schemas.microsoft.com/office/drawing/2014/main" id="{46F00124-AE88-6369-BCDF-AFE064E10275}"/>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47" name="直線コネクタ 346">
            <a:extLst>
              <a:ext uri="{FF2B5EF4-FFF2-40B4-BE49-F238E27FC236}">
                <a16:creationId xmlns:a16="http://schemas.microsoft.com/office/drawing/2014/main" id="{D7014631-DF81-4B47-EBD0-0DE0B3885FFE}"/>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E4CFC1EE-5C3D-BEBD-8E96-9ECA4EC78621}"/>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92ED4DF7-58FD-D328-2530-1325AD8E51DC}"/>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50" name="円/楕円 279">
            <a:extLst>
              <a:ext uri="{FF2B5EF4-FFF2-40B4-BE49-F238E27FC236}">
                <a16:creationId xmlns:a16="http://schemas.microsoft.com/office/drawing/2014/main" id="{D3B12B36-7805-08E4-D9B7-B95C7548C68F}"/>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51" name="テキスト ボックス 350">
            <a:extLst>
              <a:ext uri="{FF2B5EF4-FFF2-40B4-BE49-F238E27FC236}">
                <a16:creationId xmlns:a16="http://schemas.microsoft.com/office/drawing/2014/main" id="{577F0EDC-8724-AE5F-8E35-89EDEB57E1A9}"/>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52" name="テキスト ボックス 351">
            <a:extLst>
              <a:ext uri="{FF2B5EF4-FFF2-40B4-BE49-F238E27FC236}">
                <a16:creationId xmlns:a16="http://schemas.microsoft.com/office/drawing/2014/main" id="{7F4A76D7-524A-FDAD-A7EE-DB75F4A4108B}"/>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53" name="直線コネクタ 352">
            <a:extLst>
              <a:ext uri="{FF2B5EF4-FFF2-40B4-BE49-F238E27FC236}">
                <a16:creationId xmlns:a16="http://schemas.microsoft.com/office/drawing/2014/main" id="{F08DC7F4-35F3-CB06-A1CF-520E9FA8A80F}"/>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70986A11-2E1C-0922-736F-A4ADDC2DE511}"/>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55" name="直線コネクタ 354">
            <a:extLst>
              <a:ext uri="{FF2B5EF4-FFF2-40B4-BE49-F238E27FC236}">
                <a16:creationId xmlns:a16="http://schemas.microsoft.com/office/drawing/2014/main" id="{FA6D91DA-4186-5D07-9D7E-6D13C65BF155}"/>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56" name="円/楕円 279">
            <a:extLst>
              <a:ext uri="{FF2B5EF4-FFF2-40B4-BE49-F238E27FC236}">
                <a16:creationId xmlns:a16="http://schemas.microsoft.com/office/drawing/2014/main" id="{E7D7E022-7791-A0B9-19BF-549AF40174B6}"/>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57" name="テキスト ボックス 356">
            <a:extLst>
              <a:ext uri="{FF2B5EF4-FFF2-40B4-BE49-F238E27FC236}">
                <a16:creationId xmlns:a16="http://schemas.microsoft.com/office/drawing/2014/main" id="{0586092F-C7B1-A53A-98A9-8F7E313CE46C}"/>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58" name="テキスト ボックス 357">
            <a:extLst>
              <a:ext uri="{FF2B5EF4-FFF2-40B4-BE49-F238E27FC236}">
                <a16:creationId xmlns:a16="http://schemas.microsoft.com/office/drawing/2014/main" id="{9AE8F353-8E6B-3715-48E9-9FEB4320E353}"/>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59" name="直線コネクタ 358">
            <a:extLst>
              <a:ext uri="{FF2B5EF4-FFF2-40B4-BE49-F238E27FC236}">
                <a16:creationId xmlns:a16="http://schemas.microsoft.com/office/drawing/2014/main" id="{A53C7A5A-2BD8-46CC-4F22-976E8CEC79F3}"/>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D2F6A5C9-DD75-D9ED-CF02-D8928D0D6439}"/>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61" name="直線コネクタ 360">
            <a:extLst>
              <a:ext uri="{FF2B5EF4-FFF2-40B4-BE49-F238E27FC236}">
                <a16:creationId xmlns:a16="http://schemas.microsoft.com/office/drawing/2014/main" id="{5DB0E660-A2CD-C2D1-227B-10A9B2D8594D}"/>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62" name="円/楕円 279">
            <a:extLst>
              <a:ext uri="{FF2B5EF4-FFF2-40B4-BE49-F238E27FC236}">
                <a16:creationId xmlns:a16="http://schemas.microsoft.com/office/drawing/2014/main" id="{36FF0E21-E73F-09C9-23D9-78C9DC6F6752}"/>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B6B10B"/>
                </a:solidFill>
                <a:latin typeface="Meiryo" panose="020B0604030504040204" pitchFamily="34" charset="-128"/>
                <a:ea typeface="Meiryo" panose="020B0604030504040204" pitchFamily="34" charset="-128"/>
              </a:rPr>
              <a:t>or</a:t>
            </a:r>
            <a:endParaRPr kumimoji="1" lang="ja-JP" altLang="en-US" sz="900" b="1" dirty="0">
              <a:solidFill>
                <a:srgbClr val="B6B10B"/>
              </a:solidFill>
              <a:latin typeface="Meiryo" panose="020B0604030504040204" pitchFamily="34" charset="-128"/>
              <a:ea typeface="Meiryo" panose="020B0604030504040204" pitchFamily="34" charset="-128"/>
            </a:endParaRPr>
          </a:p>
        </p:txBody>
      </p:sp>
      <p:sp>
        <p:nvSpPr>
          <p:cNvPr id="363" name="テキスト ボックス 362">
            <a:extLst>
              <a:ext uri="{FF2B5EF4-FFF2-40B4-BE49-F238E27FC236}">
                <a16:creationId xmlns:a16="http://schemas.microsoft.com/office/drawing/2014/main" id="{ED689C12-D380-E093-F6D1-0714BD8EEB30}"/>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364" name="テキスト ボックス 363">
            <a:extLst>
              <a:ext uri="{FF2B5EF4-FFF2-40B4-BE49-F238E27FC236}">
                <a16:creationId xmlns:a16="http://schemas.microsoft.com/office/drawing/2014/main" id="{789224E1-EA98-55AD-87EA-AC1679B41313}"/>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365" name="グループ化 364">
            <a:extLst>
              <a:ext uri="{FF2B5EF4-FFF2-40B4-BE49-F238E27FC236}">
                <a16:creationId xmlns:a16="http://schemas.microsoft.com/office/drawing/2014/main" id="{6F7EF2E2-2AA5-C664-1CA9-83C4C3968E52}"/>
              </a:ext>
            </a:extLst>
          </p:cNvPr>
          <p:cNvGrpSpPr/>
          <p:nvPr/>
        </p:nvGrpSpPr>
        <p:grpSpPr>
          <a:xfrm>
            <a:off x="1592374" y="3850296"/>
            <a:ext cx="782950" cy="493456"/>
            <a:chOff x="250635" y="428719"/>
            <a:chExt cx="3711235" cy="2339015"/>
          </a:xfrm>
        </p:grpSpPr>
        <p:pic>
          <p:nvPicPr>
            <p:cNvPr id="419" name="図 418">
              <a:extLst>
                <a:ext uri="{FF2B5EF4-FFF2-40B4-BE49-F238E27FC236}">
                  <a16:creationId xmlns:a16="http://schemas.microsoft.com/office/drawing/2014/main" id="{7B1913CE-2AEB-FEDE-0418-6EE40B16AE6A}"/>
                </a:ext>
              </a:extLst>
            </p:cNvPr>
            <p:cNvPicPr>
              <a:picLocks noChangeAspect="1"/>
            </p:cNvPicPr>
            <p:nvPr/>
          </p:nvPicPr>
          <p:blipFill>
            <a:blip r:embed="rId16"/>
            <a:srcRect/>
            <a:stretch/>
          </p:blipFill>
          <p:spPr>
            <a:xfrm>
              <a:off x="250635" y="428719"/>
              <a:ext cx="3711235" cy="2339015"/>
            </a:xfrm>
            <a:prstGeom prst="rect">
              <a:avLst/>
            </a:prstGeom>
          </p:spPr>
        </p:pic>
        <p:sp>
          <p:nvSpPr>
            <p:cNvPr id="420" name="正方形/長方形 419">
              <a:extLst>
                <a:ext uri="{FF2B5EF4-FFF2-40B4-BE49-F238E27FC236}">
                  <a16:creationId xmlns:a16="http://schemas.microsoft.com/office/drawing/2014/main" id="{5971076C-2F53-5309-000E-94CBA7F4510C}"/>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1" name="図 420">
              <a:extLst>
                <a:ext uri="{FF2B5EF4-FFF2-40B4-BE49-F238E27FC236}">
                  <a16:creationId xmlns:a16="http://schemas.microsoft.com/office/drawing/2014/main" id="{2B8CC8D7-8124-C6F0-FCBC-D8799E0ECBE1}"/>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422" name="図 421">
              <a:extLst>
                <a:ext uri="{FF2B5EF4-FFF2-40B4-BE49-F238E27FC236}">
                  <a16:creationId xmlns:a16="http://schemas.microsoft.com/office/drawing/2014/main" id="{FB45E1A8-8005-CF2E-7D02-3E64D0941897}"/>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423" name="正方形/長方形 422">
              <a:extLst>
                <a:ext uri="{FF2B5EF4-FFF2-40B4-BE49-F238E27FC236}">
                  <a16:creationId xmlns:a16="http://schemas.microsoft.com/office/drawing/2014/main" id="{647A4B06-3CF6-541E-B5BC-2F9BB1773B77}"/>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6" name="グループ化 365">
            <a:extLst>
              <a:ext uri="{FF2B5EF4-FFF2-40B4-BE49-F238E27FC236}">
                <a16:creationId xmlns:a16="http://schemas.microsoft.com/office/drawing/2014/main" id="{91A6365F-DDB2-9AB8-6057-03868FF5D9BC}"/>
              </a:ext>
            </a:extLst>
          </p:cNvPr>
          <p:cNvGrpSpPr/>
          <p:nvPr/>
        </p:nvGrpSpPr>
        <p:grpSpPr>
          <a:xfrm>
            <a:off x="3372321" y="3831936"/>
            <a:ext cx="258866" cy="510638"/>
            <a:chOff x="8439488" y="428719"/>
            <a:chExt cx="1155529" cy="2279403"/>
          </a:xfrm>
        </p:grpSpPr>
        <p:pic>
          <p:nvPicPr>
            <p:cNvPr id="417" name="図 416">
              <a:extLst>
                <a:ext uri="{FF2B5EF4-FFF2-40B4-BE49-F238E27FC236}">
                  <a16:creationId xmlns:a16="http://schemas.microsoft.com/office/drawing/2014/main" id="{9912EB87-F8CA-62E1-8A83-A87E4179629F}"/>
                </a:ext>
              </a:extLst>
            </p:cNvPr>
            <p:cNvPicPr>
              <a:picLocks noChangeAspect="1"/>
            </p:cNvPicPr>
            <p:nvPr/>
          </p:nvPicPr>
          <p:blipFill>
            <a:blip r:embed="rId17"/>
            <a:srcRect/>
            <a:stretch/>
          </p:blipFill>
          <p:spPr>
            <a:xfrm>
              <a:off x="8439488" y="428719"/>
              <a:ext cx="1155529" cy="2279403"/>
            </a:xfrm>
            <a:prstGeom prst="rect">
              <a:avLst/>
            </a:prstGeom>
          </p:spPr>
        </p:pic>
        <p:sp>
          <p:nvSpPr>
            <p:cNvPr id="418" name="正方形/長方形 417">
              <a:extLst>
                <a:ext uri="{FF2B5EF4-FFF2-40B4-BE49-F238E27FC236}">
                  <a16:creationId xmlns:a16="http://schemas.microsoft.com/office/drawing/2014/main" id="{BE2C7B53-F591-08EA-7CDA-F832F7336216}"/>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7" name="グループ化 366">
            <a:extLst>
              <a:ext uri="{FF2B5EF4-FFF2-40B4-BE49-F238E27FC236}">
                <a16:creationId xmlns:a16="http://schemas.microsoft.com/office/drawing/2014/main" id="{49F7345B-3A91-B6A2-EE7D-96E98A0F3413}"/>
              </a:ext>
            </a:extLst>
          </p:cNvPr>
          <p:cNvGrpSpPr/>
          <p:nvPr/>
        </p:nvGrpSpPr>
        <p:grpSpPr>
          <a:xfrm>
            <a:off x="4448125" y="3850296"/>
            <a:ext cx="782950" cy="493456"/>
            <a:chOff x="250635" y="428719"/>
            <a:chExt cx="3711235" cy="2339015"/>
          </a:xfrm>
        </p:grpSpPr>
        <p:pic>
          <p:nvPicPr>
            <p:cNvPr id="412" name="図 411">
              <a:extLst>
                <a:ext uri="{FF2B5EF4-FFF2-40B4-BE49-F238E27FC236}">
                  <a16:creationId xmlns:a16="http://schemas.microsoft.com/office/drawing/2014/main" id="{2D437898-4FCF-B9B5-9DE1-3C01A79E01C5}"/>
                </a:ext>
              </a:extLst>
            </p:cNvPr>
            <p:cNvPicPr>
              <a:picLocks noChangeAspect="1"/>
            </p:cNvPicPr>
            <p:nvPr/>
          </p:nvPicPr>
          <p:blipFill>
            <a:blip r:embed="rId16"/>
            <a:srcRect/>
            <a:stretch/>
          </p:blipFill>
          <p:spPr>
            <a:xfrm>
              <a:off x="250635" y="428719"/>
              <a:ext cx="3711235" cy="2339015"/>
            </a:xfrm>
            <a:prstGeom prst="rect">
              <a:avLst/>
            </a:prstGeom>
          </p:spPr>
        </p:pic>
        <p:sp>
          <p:nvSpPr>
            <p:cNvPr id="413" name="正方形/長方形 412">
              <a:extLst>
                <a:ext uri="{FF2B5EF4-FFF2-40B4-BE49-F238E27FC236}">
                  <a16:creationId xmlns:a16="http://schemas.microsoft.com/office/drawing/2014/main" id="{B577B404-5DA1-63FD-CCE7-B9D695517FB6}"/>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4" name="図 413">
              <a:extLst>
                <a:ext uri="{FF2B5EF4-FFF2-40B4-BE49-F238E27FC236}">
                  <a16:creationId xmlns:a16="http://schemas.microsoft.com/office/drawing/2014/main" id="{0A0B0200-1DC3-72BC-3A11-7850BDBCF60C}"/>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415" name="図 414">
              <a:extLst>
                <a:ext uri="{FF2B5EF4-FFF2-40B4-BE49-F238E27FC236}">
                  <a16:creationId xmlns:a16="http://schemas.microsoft.com/office/drawing/2014/main" id="{9B326480-7B60-3699-66F9-0286F138760E}"/>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416" name="正方形/長方形 415">
              <a:extLst>
                <a:ext uri="{FF2B5EF4-FFF2-40B4-BE49-F238E27FC236}">
                  <a16:creationId xmlns:a16="http://schemas.microsoft.com/office/drawing/2014/main" id="{9F821AEF-8812-650E-B40A-6E6313FDB490}"/>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8" name="グループ化 367">
            <a:extLst>
              <a:ext uri="{FF2B5EF4-FFF2-40B4-BE49-F238E27FC236}">
                <a16:creationId xmlns:a16="http://schemas.microsoft.com/office/drawing/2014/main" id="{517F9B7A-28CB-277D-C532-A49B0EFEA17F}"/>
              </a:ext>
            </a:extLst>
          </p:cNvPr>
          <p:cNvGrpSpPr/>
          <p:nvPr/>
        </p:nvGrpSpPr>
        <p:grpSpPr>
          <a:xfrm>
            <a:off x="5280087" y="3831936"/>
            <a:ext cx="258866" cy="510638"/>
            <a:chOff x="8439488" y="428719"/>
            <a:chExt cx="1155529" cy="2279403"/>
          </a:xfrm>
        </p:grpSpPr>
        <p:pic>
          <p:nvPicPr>
            <p:cNvPr id="410" name="図 409">
              <a:extLst>
                <a:ext uri="{FF2B5EF4-FFF2-40B4-BE49-F238E27FC236}">
                  <a16:creationId xmlns:a16="http://schemas.microsoft.com/office/drawing/2014/main" id="{E476A572-477D-2018-5578-188EEB60457E}"/>
                </a:ext>
              </a:extLst>
            </p:cNvPr>
            <p:cNvPicPr>
              <a:picLocks noChangeAspect="1"/>
            </p:cNvPicPr>
            <p:nvPr/>
          </p:nvPicPr>
          <p:blipFill>
            <a:blip r:embed="rId17"/>
            <a:srcRect/>
            <a:stretch/>
          </p:blipFill>
          <p:spPr>
            <a:xfrm>
              <a:off x="8439488" y="428719"/>
              <a:ext cx="1155529" cy="2279403"/>
            </a:xfrm>
            <a:prstGeom prst="rect">
              <a:avLst/>
            </a:prstGeom>
          </p:spPr>
        </p:pic>
        <p:sp>
          <p:nvSpPr>
            <p:cNvPr id="411" name="正方形/長方形 410">
              <a:extLst>
                <a:ext uri="{FF2B5EF4-FFF2-40B4-BE49-F238E27FC236}">
                  <a16:creationId xmlns:a16="http://schemas.microsoft.com/office/drawing/2014/main" id="{85E1925F-4A7D-5CE6-D5D5-0FB32EFA76A7}"/>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9" name="グループ化 368">
            <a:extLst>
              <a:ext uri="{FF2B5EF4-FFF2-40B4-BE49-F238E27FC236}">
                <a16:creationId xmlns:a16="http://schemas.microsoft.com/office/drawing/2014/main" id="{B7D91B9A-0CDB-283E-B2AB-DE8F098A120E}"/>
              </a:ext>
            </a:extLst>
          </p:cNvPr>
          <p:cNvGrpSpPr/>
          <p:nvPr/>
        </p:nvGrpSpPr>
        <p:grpSpPr>
          <a:xfrm>
            <a:off x="5906390" y="3697212"/>
            <a:ext cx="954088" cy="601316"/>
            <a:chOff x="3979673" y="428719"/>
            <a:chExt cx="3711235" cy="2339015"/>
          </a:xfrm>
        </p:grpSpPr>
        <p:pic>
          <p:nvPicPr>
            <p:cNvPr id="402" name="図 401">
              <a:extLst>
                <a:ext uri="{FF2B5EF4-FFF2-40B4-BE49-F238E27FC236}">
                  <a16:creationId xmlns:a16="http://schemas.microsoft.com/office/drawing/2014/main" id="{9461E37A-5941-BB0A-F347-1B73B9F49A0E}"/>
                </a:ext>
              </a:extLst>
            </p:cNvPr>
            <p:cNvPicPr>
              <a:picLocks noChangeAspect="1"/>
            </p:cNvPicPr>
            <p:nvPr/>
          </p:nvPicPr>
          <p:blipFill>
            <a:blip r:embed="rId16"/>
            <a:srcRect/>
            <a:stretch/>
          </p:blipFill>
          <p:spPr>
            <a:xfrm>
              <a:off x="3979673" y="428719"/>
              <a:ext cx="3711235" cy="2339015"/>
            </a:xfrm>
            <a:prstGeom prst="rect">
              <a:avLst/>
            </a:prstGeom>
            <a:effectLst>
              <a:glow rad="38100">
                <a:srgbClr val="FFFF00">
                  <a:alpha val="70167"/>
                </a:srgbClr>
              </a:glow>
            </a:effectLst>
          </p:spPr>
        </p:pic>
        <p:sp>
          <p:nvSpPr>
            <p:cNvPr id="403" name="正方形/長方形 402">
              <a:extLst>
                <a:ext uri="{FF2B5EF4-FFF2-40B4-BE49-F238E27FC236}">
                  <a16:creationId xmlns:a16="http://schemas.microsoft.com/office/drawing/2014/main" id="{2A507A39-B2F5-2C39-1545-93247B41CB81}"/>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4" name="図 403">
              <a:extLst>
                <a:ext uri="{FF2B5EF4-FFF2-40B4-BE49-F238E27FC236}">
                  <a16:creationId xmlns:a16="http://schemas.microsoft.com/office/drawing/2014/main" id="{E7F83311-1A50-4237-7079-AAFAFA1E8862}"/>
                </a:ext>
              </a:extLst>
            </p:cNvPr>
            <p:cNvPicPr>
              <a:picLocks noChangeAspect="1"/>
            </p:cNvPicPr>
            <p:nvPr/>
          </p:nvPicPr>
          <p:blipFill rotWithShape="1">
            <a:blip r:embed="rId16"/>
            <a:srcRect l="20889" t="12535" r="20239" b="29032"/>
            <a:stretch/>
          </p:blipFill>
          <p:spPr>
            <a:xfrm>
              <a:off x="4958013" y="659149"/>
              <a:ext cx="1802464" cy="1419907"/>
            </a:xfrm>
            <a:prstGeom prst="rect">
              <a:avLst/>
            </a:prstGeom>
          </p:spPr>
        </p:pic>
        <p:sp>
          <p:nvSpPr>
            <p:cNvPr id="405" name="正方形/長方形 404">
              <a:extLst>
                <a:ext uri="{FF2B5EF4-FFF2-40B4-BE49-F238E27FC236}">
                  <a16:creationId xmlns:a16="http://schemas.microsoft.com/office/drawing/2014/main" id="{6CC871D5-3B9E-7898-3B91-BC66BCA377A2}"/>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a:extLst>
                <a:ext uri="{FF2B5EF4-FFF2-40B4-BE49-F238E27FC236}">
                  <a16:creationId xmlns:a16="http://schemas.microsoft.com/office/drawing/2014/main" id="{A535F5BE-ECAC-3082-AD1B-E900EF9C23B5}"/>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7" name="図 406">
              <a:extLst>
                <a:ext uri="{FF2B5EF4-FFF2-40B4-BE49-F238E27FC236}">
                  <a16:creationId xmlns:a16="http://schemas.microsoft.com/office/drawing/2014/main" id="{C904E76F-D809-6093-6AB4-DAC265052A0A}"/>
                </a:ext>
              </a:extLst>
            </p:cNvPr>
            <p:cNvPicPr>
              <a:picLocks noChangeAspect="1"/>
            </p:cNvPicPr>
            <p:nvPr/>
          </p:nvPicPr>
          <p:blipFill rotWithShape="1">
            <a:blip r:embed="rId16"/>
            <a:srcRect l="58267" t="60669" r="20239" b="29032"/>
            <a:stretch/>
          </p:blipFill>
          <p:spPr>
            <a:xfrm>
              <a:off x="6083166" y="1713297"/>
              <a:ext cx="685566" cy="365759"/>
            </a:xfrm>
            <a:prstGeom prst="rect">
              <a:avLst/>
            </a:prstGeom>
          </p:spPr>
        </p:pic>
        <p:sp>
          <p:nvSpPr>
            <p:cNvPr id="408" name="正方形/長方形 407">
              <a:extLst>
                <a:ext uri="{FF2B5EF4-FFF2-40B4-BE49-F238E27FC236}">
                  <a16:creationId xmlns:a16="http://schemas.microsoft.com/office/drawing/2014/main" id="{6517E1D7-4BD4-D498-28C2-E866EFD5A35A}"/>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a:extLst>
                <a:ext uri="{FF2B5EF4-FFF2-40B4-BE49-F238E27FC236}">
                  <a16:creationId xmlns:a16="http://schemas.microsoft.com/office/drawing/2014/main" id="{3D0E2249-FED4-6859-4747-F37CB15E2D03}"/>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0" name="グループ化 369">
            <a:extLst>
              <a:ext uri="{FF2B5EF4-FFF2-40B4-BE49-F238E27FC236}">
                <a16:creationId xmlns:a16="http://schemas.microsoft.com/office/drawing/2014/main" id="{182C9547-BB4B-21E1-E3ED-A33E86872602}"/>
              </a:ext>
            </a:extLst>
          </p:cNvPr>
          <p:cNvGrpSpPr/>
          <p:nvPr/>
        </p:nvGrpSpPr>
        <p:grpSpPr>
          <a:xfrm>
            <a:off x="6852134" y="3682543"/>
            <a:ext cx="314135" cy="619664"/>
            <a:chOff x="8439488" y="428719"/>
            <a:chExt cx="1155529" cy="2279403"/>
          </a:xfrm>
        </p:grpSpPr>
        <p:pic>
          <p:nvPicPr>
            <p:cNvPr id="400" name="図 399">
              <a:extLst>
                <a:ext uri="{FF2B5EF4-FFF2-40B4-BE49-F238E27FC236}">
                  <a16:creationId xmlns:a16="http://schemas.microsoft.com/office/drawing/2014/main" id="{D5074A01-3B92-E7F4-7AFE-380C944CDF1E}"/>
                </a:ext>
              </a:extLst>
            </p:cNvPr>
            <p:cNvPicPr>
              <a:picLocks noChangeAspect="1"/>
            </p:cNvPicPr>
            <p:nvPr/>
          </p:nvPicPr>
          <p:blipFill>
            <a:blip r:embed="rId17"/>
            <a:srcRect/>
            <a:stretch/>
          </p:blipFill>
          <p:spPr>
            <a:xfrm>
              <a:off x="8439488" y="428719"/>
              <a:ext cx="1155529" cy="2279403"/>
            </a:xfrm>
            <a:prstGeom prst="rect">
              <a:avLst/>
            </a:prstGeom>
          </p:spPr>
        </p:pic>
        <p:sp>
          <p:nvSpPr>
            <p:cNvPr id="401" name="正方形/長方形 400">
              <a:extLst>
                <a:ext uri="{FF2B5EF4-FFF2-40B4-BE49-F238E27FC236}">
                  <a16:creationId xmlns:a16="http://schemas.microsoft.com/office/drawing/2014/main" id="{424E13EA-9E12-1C5B-80B3-4F9D8E7DD12F}"/>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1" name="台形 370">
            <a:extLst>
              <a:ext uri="{FF2B5EF4-FFF2-40B4-BE49-F238E27FC236}">
                <a16:creationId xmlns:a16="http://schemas.microsoft.com/office/drawing/2014/main" id="{94E7A64F-9E8B-D984-57B8-BAB975207F7C}"/>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テキスト ボックス 371">
            <a:extLst>
              <a:ext uri="{FF2B5EF4-FFF2-40B4-BE49-F238E27FC236}">
                <a16:creationId xmlns:a16="http://schemas.microsoft.com/office/drawing/2014/main" id="{54735C8C-EF0C-DE19-2267-AC92E2CB6F1F}"/>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373" name="円/楕円 540">
            <a:extLst>
              <a:ext uri="{FF2B5EF4-FFF2-40B4-BE49-F238E27FC236}">
                <a16:creationId xmlns:a16="http://schemas.microsoft.com/office/drawing/2014/main" id="{4305591C-3DE4-5BF3-1BDA-CDFB5C28A337}"/>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374" name="十字形 373">
            <a:extLst>
              <a:ext uri="{FF2B5EF4-FFF2-40B4-BE49-F238E27FC236}">
                <a16:creationId xmlns:a16="http://schemas.microsoft.com/office/drawing/2014/main" id="{C73A62E8-8716-C801-EEEA-87686D90AA06}"/>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5" name="角丸四角形 204">
            <a:extLst>
              <a:ext uri="{FF2B5EF4-FFF2-40B4-BE49-F238E27FC236}">
                <a16:creationId xmlns:a16="http://schemas.microsoft.com/office/drawing/2014/main" id="{294E1F83-2D6A-1162-49E8-D24F8E6BF6AA}"/>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76" name="テキスト ボックス 375">
            <a:extLst>
              <a:ext uri="{FF2B5EF4-FFF2-40B4-BE49-F238E27FC236}">
                <a16:creationId xmlns:a16="http://schemas.microsoft.com/office/drawing/2014/main" id="{2BB00E19-898D-A88F-3279-733562BFBA61}"/>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377" name="三角形 12">
            <a:extLst>
              <a:ext uri="{FF2B5EF4-FFF2-40B4-BE49-F238E27FC236}">
                <a16:creationId xmlns:a16="http://schemas.microsoft.com/office/drawing/2014/main" id="{9AF80F6F-4A44-8EC2-6B31-F99768131F9E}"/>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テキスト ボックス 377">
            <a:extLst>
              <a:ext uri="{FF2B5EF4-FFF2-40B4-BE49-F238E27FC236}">
                <a16:creationId xmlns:a16="http://schemas.microsoft.com/office/drawing/2014/main" id="{09F7C0A5-A48C-AB21-F393-647D4558DB8A}"/>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200" name="四角形: 角を丸くする 8">
            <a:extLst>
              <a:ext uri="{FF2B5EF4-FFF2-40B4-BE49-F238E27FC236}">
                <a16:creationId xmlns:a16="http://schemas.microsoft.com/office/drawing/2014/main" id="{9A0033E2-4BF9-8040-88F7-68AA0D98A827}"/>
              </a:ext>
            </a:extLst>
          </p:cNvPr>
          <p:cNvSpPr/>
          <p:nvPr/>
        </p:nvSpPr>
        <p:spPr bwMode="gray">
          <a:xfrm>
            <a:off x="7526178" y="4967997"/>
            <a:ext cx="1996562" cy="316533"/>
          </a:xfrm>
          <a:prstGeom prst="roundRect">
            <a:avLst>
              <a:gd name="adj" fmla="val 5000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a:extLst>
              <a:ext uri="{FF2B5EF4-FFF2-40B4-BE49-F238E27FC236}">
                <a16:creationId xmlns:a16="http://schemas.microsoft.com/office/drawing/2014/main" id="{D8C7B402-1273-D445-B3A4-06F8E6854380}"/>
              </a:ext>
            </a:extLst>
          </p:cNvPr>
          <p:cNvSpPr/>
          <p:nvPr/>
        </p:nvSpPr>
        <p:spPr bwMode="gray">
          <a:xfrm>
            <a:off x="7718821" y="4991484"/>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203" name="正方形/長方形 202">
            <a:extLst>
              <a:ext uri="{FF2B5EF4-FFF2-40B4-BE49-F238E27FC236}">
                <a16:creationId xmlns:a16="http://schemas.microsoft.com/office/drawing/2014/main" id="{2070A131-C2A0-CA43-8DAE-983AE77FD7F4}"/>
              </a:ext>
            </a:extLst>
          </p:cNvPr>
          <p:cNvSpPr/>
          <p:nvPr/>
        </p:nvSpPr>
        <p:spPr bwMode="gray">
          <a:xfrm>
            <a:off x="8297539" y="4972231"/>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78,800</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205" name="Text Box 11">
            <a:extLst>
              <a:ext uri="{FF2B5EF4-FFF2-40B4-BE49-F238E27FC236}">
                <a16:creationId xmlns:a16="http://schemas.microsoft.com/office/drawing/2014/main" id="{1356CE4C-50E0-5548-9EEF-2DAAF304D625}"/>
              </a:ext>
            </a:extLst>
          </p:cNvPr>
          <p:cNvSpPr txBox="1">
            <a:spLocks noChangeArrowheads="1"/>
          </p:cNvSpPr>
          <p:nvPr/>
        </p:nvSpPr>
        <p:spPr bwMode="gray">
          <a:xfrm>
            <a:off x="7526784" y="5193569"/>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a:solidFill>
                  <a:schemeClr val="bg1"/>
                </a:solidFill>
                <a:latin typeface="メイリオ" pitchFamily="50" charset="-128"/>
                <a:ea typeface="メイリオ" pitchFamily="50" charset="-128"/>
                <a:cs typeface="メイリオ" pitchFamily="50" charset="-128"/>
              </a:rPr>
              <a:t>＜視聴可能歩行人数：平日約</a:t>
            </a:r>
            <a:r>
              <a:rPr lang="en-US" altLang="ja-JP" sz="400" dirty="0">
                <a:solidFill>
                  <a:schemeClr val="bg1"/>
                </a:solidFill>
                <a:latin typeface="メイリオ" pitchFamily="50" charset="-128"/>
                <a:ea typeface="メイリオ" pitchFamily="50" charset="-128"/>
                <a:cs typeface="メイリオ" pitchFamily="50" charset="-128"/>
              </a:rPr>
              <a:t>174,000</a:t>
            </a:r>
            <a:r>
              <a:rPr lang="ja-JP" altLang="en-US" sz="400">
                <a:solidFill>
                  <a:schemeClr val="bg1"/>
                </a:solidFill>
                <a:latin typeface="メイリオ" pitchFamily="50" charset="-128"/>
                <a:ea typeface="メイリオ" pitchFamily="50" charset="-128"/>
                <a:cs typeface="メイリオ" pitchFamily="50" charset="-128"/>
              </a:rPr>
              <a:t>人</a:t>
            </a:r>
            <a:r>
              <a:rPr lang="en-US" altLang="ja-JP" sz="400" dirty="0">
                <a:solidFill>
                  <a:schemeClr val="bg1"/>
                </a:solidFill>
                <a:latin typeface="メイリオ" pitchFamily="50" charset="-128"/>
                <a:ea typeface="メイリオ" pitchFamily="50" charset="-128"/>
                <a:cs typeface="メイリオ" pitchFamily="50" charset="-128"/>
              </a:rPr>
              <a:t>/</a:t>
            </a:r>
            <a:r>
              <a:rPr lang="ja-JP" altLang="en-US" sz="400">
                <a:solidFill>
                  <a:schemeClr val="bg1"/>
                </a:solidFill>
                <a:latin typeface="メイリオ" pitchFamily="50" charset="-128"/>
                <a:ea typeface="メイリオ" pitchFamily="50" charset="-128"/>
                <a:cs typeface="メイリオ" pitchFamily="50" charset="-128"/>
              </a:rPr>
              <a:t>休日約</a:t>
            </a:r>
            <a:r>
              <a:rPr lang="en-US" altLang="ja-JP" sz="400" dirty="0">
                <a:solidFill>
                  <a:schemeClr val="bg1"/>
                </a:solidFill>
                <a:latin typeface="メイリオ" pitchFamily="50" charset="-128"/>
                <a:ea typeface="メイリオ" pitchFamily="50" charset="-128"/>
                <a:cs typeface="メイリオ" pitchFamily="50" charset="-128"/>
              </a:rPr>
              <a:t>189,000</a:t>
            </a:r>
            <a:r>
              <a:rPr lang="ja-JP" altLang="en-US" sz="400">
                <a:solidFill>
                  <a:schemeClr val="bg1"/>
                </a:solidFill>
                <a:latin typeface="メイリオ" pitchFamily="50" charset="-128"/>
                <a:ea typeface="メイリオ" pitchFamily="50" charset="-128"/>
                <a:cs typeface="メイリオ" pitchFamily="50" charset="-128"/>
              </a:rPr>
              <a:t>人＞</a:t>
            </a:r>
          </a:p>
        </p:txBody>
      </p:sp>
      <p:sp>
        <p:nvSpPr>
          <p:cNvPr id="206" name="Text Box 11">
            <a:extLst>
              <a:ext uri="{FF2B5EF4-FFF2-40B4-BE49-F238E27FC236}">
                <a16:creationId xmlns:a16="http://schemas.microsoft.com/office/drawing/2014/main" id="{B58FE195-053D-894D-B425-B732C68CE812}"/>
              </a:ext>
            </a:extLst>
          </p:cNvPr>
          <p:cNvSpPr txBox="1">
            <a:spLocks noChangeArrowheads="1"/>
          </p:cNvSpPr>
          <p:nvPr/>
        </p:nvSpPr>
        <p:spPr bwMode="gray">
          <a:xfrm>
            <a:off x="7750492" y="4694729"/>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208" name="テキスト ボックス 207">
            <a:extLst>
              <a:ext uri="{FF2B5EF4-FFF2-40B4-BE49-F238E27FC236}">
                <a16:creationId xmlns:a16="http://schemas.microsoft.com/office/drawing/2014/main" id="{73706EB4-BFC6-C745-BA42-C7C7C2754BC2}"/>
              </a:ext>
            </a:extLst>
          </p:cNvPr>
          <p:cNvSpPr txBox="1"/>
          <p:nvPr/>
        </p:nvSpPr>
        <p:spPr bwMode="gray">
          <a:xfrm>
            <a:off x="7514097" y="4439291"/>
            <a:ext cx="2020725" cy="276999"/>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大阪阿部野橋駅と大阪難波駅の人気デジタルサイネージ</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全</a:t>
            </a:r>
            <a:r>
              <a:rPr lang="en-US" altLang="ja-JP" sz="600" dirty="0">
                <a:solidFill>
                  <a:srgbClr val="000000"/>
                </a:solidFill>
                <a:latin typeface="Meiryo UI" panose="020B0604030504040204" pitchFamily="50" charset="-128"/>
                <a:ea typeface="Meiryo UI" panose="020B0604030504040204" pitchFamily="50" charset="-128"/>
              </a:rPr>
              <a:t>44</a:t>
            </a:r>
            <a:r>
              <a:rPr lang="ja-JP" altLang="en-US" sz="600">
                <a:solidFill>
                  <a:srgbClr val="000000"/>
                </a:solidFill>
                <a:latin typeface="Meiryo UI" panose="020B0604030504040204" pitchFamily="50" charset="-128"/>
                <a:ea typeface="Meiryo UI" panose="020B0604030504040204" pitchFamily="50" charset="-128"/>
              </a:rPr>
              <a:t>面にて訴求が可能。</a:t>
            </a:r>
          </a:p>
        </p:txBody>
      </p:sp>
      <p:sp>
        <p:nvSpPr>
          <p:cNvPr id="209" name="テキスト ボックス 208">
            <a:extLst>
              <a:ext uri="{FF2B5EF4-FFF2-40B4-BE49-F238E27FC236}">
                <a16:creationId xmlns:a16="http://schemas.microsoft.com/office/drawing/2014/main" id="{6B1027E2-E7A8-334D-A90B-9414660F3D46}"/>
              </a:ext>
            </a:extLst>
          </p:cNvPr>
          <p:cNvSpPr txBox="1"/>
          <p:nvPr/>
        </p:nvSpPr>
        <p:spPr bwMode="gray">
          <a:xfrm>
            <a:off x="7750058" y="4836673"/>
            <a:ext cx="1931553" cy="107722"/>
          </a:xfrm>
          <a:prstGeom prst="rect">
            <a:avLst/>
          </a:prstGeom>
          <a:noFill/>
        </p:spPr>
        <p:txBody>
          <a:bodyPr wrap="square" lIns="0" tIns="0" rIns="0" bIns="0" rtlCol="0">
            <a:spAutoFit/>
          </a:bodyPr>
          <a:lstStyle/>
          <a:p>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a:latin typeface="Meiryo UI" pitchFamily="50" charset="-128"/>
                <a:ea typeface="Meiryo UI" pitchFamily="50" charset="-128"/>
                <a:cs typeface="Meiryo UI" pitchFamily="50" charset="-128"/>
              </a:rPr>
              <a:t>時</a:t>
            </a:r>
            <a:r>
              <a:rPr lang="ja-JP" altLang="en-US" sz="700" b="1" dirty="0">
                <a:latin typeface="Meiryo UI" pitchFamily="50" charset="-128"/>
                <a:ea typeface="Meiryo UI" pitchFamily="50" charset="-128"/>
                <a:cs typeface="Meiryo UI" pitchFamily="50" charset="-128"/>
              </a:rPr>
              <a:t>～</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a:latin typeface="Meiryo UI" pitchFamily="50" charset="-128"/>
                <a:ea typeface="Meiryo UI" pitchFamily="50" charset="-128"/>
                <a:cs typeface="Meiryo UI" pitchFamily="50" charset="-128"/>
              </a:rPr>
              <a:t>時間</a:t>
            </a:r>
            <a:r>
              <a:rPr lang="ja-JP" altLang="en-US" sz="5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sp>
        <p:nvSpPr>
          <p:cNvPr id="210" name="テキスト ボックス 209">
            <a:extLst>
              <a:ext uri="{FF2B5EF4-FFF2-40B4-BE49-F238E27FC236}">
                <a16:creationId xmlns:a16="http://schemas.microsoft.com/office/drawing/2014/main" id="{CF8A4181-A1C7-4F41-BF55-A8E3616E5672}"/>
              </a:ext>
            </a:extLst>
          </p:cNvPr>
          <p:cNvSpPr txBox="1"/>
          <p:nvPr/>
        </p:nvSpPr>
        <p:spPr bwMode="gray">
          <a:xfrm>
            <a:off x="7402943" y="5289150"/>
            <a:ext cx="2353598" cy="458587"/>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サイネージは縦型のため、静止画（企業名、商品名等）を加え縦向きに変換いたします。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別仕様は別途料金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については掲出不可の場合がございます。事前にご相談ください。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grpSp>
        <p:nvGrpSpPr>
          <p:cNvPr id="211" name="グループ化 210">
            <a:extLst>
              <a:ext uri="{FF2B5EF4-FFF2-40B4-BE49-F238E27FC236}">
                <a16:creationId xmlns:a16="http://schemas.microsoft.com/office/drawing/2014/main" id="{EC65441D-4742-F04B-BD12-98C0E36BA7F2}"/>
              </a:ext>
            </a:extLst>
          </p:cNvPr>
          <p:cNvGrpSpPr/>
          <p:nvPr/>
        </p:nvGrpSpPr>
        <p:grpSpPr bwMode="gray">
          <a:xfrm>
            <a:off x="7814317" y="3637582"/>
            <a:ext cx="1420285" cy="818659"/>
            <a:chOff x="7357166" y="3499476"/>
            <a:chExt cx="1841829" cy="1061639"/>
          </a:xfrm>
        </p:grpSpPr>
        <p:grpSp>
          <p:nvGrpSpPr>
            <p:cNvPr id="212" name="グループ化 211">
              <a:extLst>
                <a:ext uri="{FF2B5EF4-FFF2-40B4-BE49-F238E27FC236}">
                  <a16:creationId xmlns:a16="http://schemas.microsoft.com/office/drawing/2014/main" id="{A32E27F9-DA28-C141-87EB-15D78E89D3DD}"/>
                </a:ext>
              </a:extLst>
            </p:cNvPr>
            <p:cNvGrpSpPr/>
            <p:nvPr/>
          </p:nvGrpSpPr>
          <p:grpSpPr bwMode="gray">
            <a:xfrm>
              <a:off x="7357167" y="4053373"/>
              <a:ext cx="1829526" cy="507742"/>
              <a:chOff x="7289324" y="4053372"/>
              <a:chExt cx="1961769" cy="544443"/>
            </a:xfrm>
          </p:grpSpPr>
          <p:pic>
            <p:nvPicPr>
              <p:cNvPr id="219" name="図 218">
                <a:extLst>
                  <a:ext uri="{FF2B5EF4-FFF2-40B4-BE49-F238E27FC236}">
                    <a16:creationId xmlns:a16="http://schemas.microsoft.com/office/drawing/2014/main" id="{BED4BF8C-6027-214A-BEFB-75045EE0956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bwMode="gray">
              <a:xfrm>
                <a:off x="7289324" y="4053372"/>
                <a:ext cx="1961769" cy="544443"/>
              </a:xfrm>
              <a:prstGeom prst="rect">
                <a:avLst/>
              </a:prstGeom>
            </p:spPr>
          </p:pic>
          <p:sp>
            <p:nvSpPr>
              <p:cNvPr id="220" name="正方形/長方形 219">
                <a:extLst>
                  <a:ext uri="{FF2B5EF4-FFF2-40B4-BE49-F238E27FC236}">
                    <a16:creationId xmlns:a16="http://schemas.microsoft.com/office/drawing/2014/main" id="{A694CC5E-6396-F643-AE43-1A06DB45255C}"/>
                  </a:ext>
                </a:extLst>
              </p:cNvPr>
              <p:cNvSpPr/>
              <p:nvPr/>
            </p:nvSpPr>
            <p:spPr bwMode="gray">
              <a:xfrm>
                <a:off x="7357941" y="4180392"/>
                <a:ext cx="189648" cy="297416"/>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a:extLst>
                  <a:ext uri="{FF2B5EF4-FFF2-40B4-BE49-F238E27FC236}">
                    <a16:creationId xmlns:a16="http://schemas.microsoft.com/office/drawing/2014/main" id="{FE5B6BDE-9D69-8B47-B8E5-27628F3DC523}"/>
                  </a:ext>
                </a:extLst>
              </p:cNvPr>
              <p:cNvSpPr/>
              <p:nvPr/>
            </p:nvSpPr>
            <p:spPr bwMode="gray">
              <a:xfrm>
                <a:off x="8989716" y="4180392"/>
                <a:ext cx="189648" cy="297416"/>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3" name="グループ化 212">
              <a:extLst>
                <a:ext uri="{FF2B5EF4-FFF2-40B4-BE49-F238E27FC236}">
                  <a16:creationId xmlns:a16="http://schemas.microsoft.com/office/drawing/2014/main" id="{FEC12A4A-3711-AE41-91E0-E53CF1A4A697}"/>
                </a:ext>
              </a:extLst>
            </p:cNvPr>
            <p:cNvGrpSpPr/>
            <p:nvPr/>
          </p:nvGrpSpPr>
          <p:grpSpPr bwMode="gray">
            <a:xfrm>
              <a:off x="7357166" y="3499476"/>
              <a:ext cx="1841829" cy="512834"/>
              <a:chOff x="10827998" y="4064472"/>
              <a:chExt cx="1841829" cy="512834"/>
            </a:xfrm>
          </p:grpSpPr>
          <p:pic>
            <p:nvPicPr>
              <p:cNvPr id="214" name="図 213">
                <a:extLst>
                  <a:ext uri="{FF2B5EF4-FFF2-40B4-BE49-F238E27FC236}">
                    <a16:creationId xmlns:a16="http://schemas.microsoft.com/office/drawing/2014/main" id="{5EFC68B4-6EB3-AB4D-9EC0-D8F8EAA63929}"/>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bwMode="gray">
              <a:xfrm>
                <a:off x="10827998" y="4064472"/>
                <a:ext cx="1841829" cy="512834"/>
              </a:xfrm>
              <a:prstGeom prst="rect">
                <a:avLst/>
              </a:prstGeom>
            </p:spPr>
          </p:pic>
          <p:sp>
            <p:nvSpPr>
              <p:cNvPr id="215" name="正方形/長方形 214">
                <a:extLst>
                  <a:ext uri="{FF2B5EF4-FFF2-40B4-BE49-F238E27FC236}">
                    <a16:creationId xmlns:a16="http://schemas.microsoft.com/office/drawing/2014/main" id="{213D7497-F07B-BA4F-ADAE-D8801F6A2E6E}"/>
                  </a:ext>
                </a:extLst>
              </p:cNvPr>
              <p:cNvSpPr/>
              <p:nvPr/>
            </p:nvSpPr>
            <p:spPr bwMode="gray">
              <a:xfrm>
                <a:off x="12374736" y="4124242"/>
                <a:ext cx="229908" cy="389220"/>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a:extLst>
                  <a:ext uri="{FF2B5EF4-FFF2-40B4-BE49-F238E27FC236}">
                    <a16:creationId xmlns:a16="http://schemas.microsoft.com/office/drawing/2014/main" id="{743C8A60-DE3B-3E43-9EEA-302C228007EF}"/>
                  </a:ext>
                </a:extLst>
              </p:cNvPr>
              <p:cNvSpPr/>
              <p:nvPr/>
            </p:nvSpPr>
            <p:spPr bwMode="gray">
              <a:xfrm>
                <a:off x="10935122" y="4124242"/>
                <a:ext cx="229908" cy="389220"/>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80" name="台形 279">
            <a:extLst>
              <a:ext uri="{FF2B5EF4-FFF2-40B4-BE49-F238E27FC236}">
                <a16:creationId xmlns:a16="http://schemas.microsoft.com/office/drawing/2014/main" id="{29042998-75E4-5748-BA2E-6D9831288DF8}"/>
              </a:ext>
            </a:extLst>
          </p:cNvPr>
          <p:cNvSpPr/>
          <p:nvPr/>
        </p:nvSpPr>
        <p:spPr>
          <a:xfrm rot="10800000">
            <a:off x="7314626" y="3207929"/>
            <a:ext cx="2310258"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316966" y="3177039"/>
            <a:ext cx="1935145" cy="415498"/>
          </a:xfrm>
          <a:prstGeom prst="rect">
            <a:avLst/>
          </a:prstGeom>
          <a:noFill/>
        </p:spPr>
        <p:txBody>
          <a:bodyPr wrap="none" rtlCol="0">
            <a:spAutoFit/>
          </a:bodyPr>
          <a:lstStyle/>
          <a:p>
            <a:pPr algn="ctr"/>
            <a:r>
              <a:rPr lang="ja-JP" altLang="en-US" sz="1050" b="1" dirty="0">
                <a:solidFill>
                  <a:schemeClr val="bg1"/>
                </a:solidFill>
                <a:latin typeface="Meiryo" charset="-128"/>
                <a:ea typeface="Meiryo" charset="-128"/>
                <a:cs typeface="Meiryo" charset="-128"/>
              </a:rPr>
              <a:t>あべのハルカス</a:t>
            </a:r>
            <a:r>
              <a:rPr lang="en-US" altLang="ja-JP" sz="1050" b="1" dirty="0">
                <a:solidFill>
                  <a:schemeClr val="bg1"/>
                </a:solidFill>
                <a:latin typeface="Meiryo" charset="-128"/>
                <a:ea typeface="Meiryo" charset="-128"/>
                <a:cs typeface="Meiryo" charset="-128"/>
              </a:rPr>
              <a:t>1</a:t>
            </a:r>
            <a:r>
              <a:rPr lang="en" altLang="ja-JP" sz="1050" b="1" dirty="0">
                <a:solidFill>
                  <a:schemeClr val="bg1"/>
                </a:solidFill>
                <a:latin typeface="Meiryo" charset="-128"/>
                <a:ea typeface="Meiryo" charset="-128"/>
                <a:cs typeface="Meiryo" charset="-128"/>
              </a:rPr>
              <a:t>F/</a:t>
            </a:r>
          </a:p>
          <a:p>
            <a:pPr algn="ctr"/>
            <a:r>
              <a:rPr lang="ja-JP" altLang="en-US" sz="1050" b="1" dirty="0">
                <a:solidFill>
                  <a:schemeClr val="bg1"/>
                </a:solidFill>
                <a:latin typeface="Meiryo" charset="-128"/>
                <a:ea typeface="Meiryo" charset="-128"/>
                <a:cs typeface="Meiryo" charset="-128"/>
              </a:rPr>
              <a:t>近鉄なんばアーバンビジョン</a:t>
            </a:r>
            <a:endParaRPr lang="en" altLang="ja-JP" sz="700" b="1" dirty="0">
              <a:solidFill>
                <a:schemeClr val="bg1"/>
              </a:solidFill>
              <a:latin typeface="Meiryo" charset="-128"/>
              <a:ea typeface="Meiryo" charset="-128"/>
              <a:cs typeface="Meiryo" charset="-128"/>
            </a:endParaRPr>
          </a:p>
        </p:txBody>
      </p:sp>
      <p:grpSp>
        <p:nvGrpSpPr>
          <p:cNvPr id="194" name="グループ化 193">
            <a:extLst>
              <a:ext uri="{FF2B5EF4-FFF2-40B4-BE49-F238E27FC236}">
                <a16:creationId xmlns:a16="http://schemas.microsoft.com/office/drawing/2014/main" id="{3035003E-D751-4D46-884F-137E11873ED2}"/>
              </a:ext>
            </a:extLst>
          </p:cNvPr>
          <p:cNvGrpSpPr/>
          <p:nvPr/>
        </p:nvGrpSpPr>
        <p:grpSpPr bwMode="gray">
          <a:xfrm>
            <a:off x="9089294" y="3064443"/>
            <a:ext cx="856778" cy="620600"/>
            <a:chOff x="9928875" y="3265226"/>
            <a:chExt cx="888564" cy="643624"/>
          </a:xfrm>
        </p:grpSpPr>
        <p:sp>
          <p:nvSpPr>
            <p:cNvPr id="195" name="円/楕円 36">
              <a:extLst>
                <a:ext uri="{FF2B5EF4-FFF2-40B4-BE49-F238E27FC236}">
                  <a16:creationId xmlns:a16="http://schemas.microsoft.com/office/drawing/2014/main" id="{8400B9C6-8B05-1445-B8E6-55D7A9BC8BC2}"/>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96" name="弦 195">
              <a:extLst>
                <a:ext uri="{FF2B5EF4-FFF2-40B4-BE49-F238E27FC236}">
                  <a16:creationId xmlns:a16="http://schemas.microsoft.com/office/drawing/2014/main" id="{6FAE6D50-57F1-7947-A438-8CD801CC3EAA}"/>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7" name="正方形/長方形 196">
              <a:extLst>
                <a:ext uri="{FF2B5EF4-FFF2-40B4-BE49-F238E27FC236}">
                  <a16:creationId xmlns:a16="http://schemas.microsoft.com/office/drawing/2014/main" id="{FAABE514-AE82-6F4A-B84A-DDE721D67B7F}"/>
                </a:ext>
              </a:extLst>
            </p:cNvPr>
            <p:cNvSpPr/>
            <p:nvPr/>
          </p:nvSpPr>
          <p:spPr bwMode="gray">
            <a:xfrm>
              <a:off x="9928875" y="3279813"/>
              <a:ext cx="879285" cy="383034"/>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大阪阿部野橋駅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en-US" sz="500" b="1">
                  <a:solidFill>
                    <a:prstClr val="black"/>
                  </a:solidFill>
                  <a:latin typeface="Meiryo UI" pitchFamily="50" charset="-128"/>
                  <a:ea typeface="Meiryo UI" pitchFamily="50" charset="-128"/>
                  <a:cs typeface="Meiryo UI" pitchFamily="50" charset="-128"/>
                </a:rPr>
                <a:t>大阪難波駅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199" name="正方形/長方形 198">
              <a:extLst>
                <a:ext uri="{FF2B5EF4-FFF2-40B4-BE49-F238E27FC236}">
                  <a16:creationId xmlns:a16="http://schemas.microsoft.com/office/drawing/2014/main" id="{297E94D5-41A3-DD49-BCF8-BFEB9E978811}"/>
                </a:ext>
              </a:extLst>
            </p:cNvPr>
            <p:cNvSpPr/>
            <p:nvPr/>
          </p:nvSpPr>
          <p:spPr bwMode="gray">
            <a:xfrm>
              <a:off x="9938154" y="3559202"/>
              <a:ext cx="879285" cy="343135"/>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29</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sp>
        <p:nvSpPr>
          <p:cNvPr id="4" name="角丸四角形 380">
            <a:extLst>
              <a:ext uri="{FF2B5EF4-FFF2-40B4-BE49-F238E27FC236}">
                <a16:creationId xmlns:a16="http://schemas.microsoft.com/office/drawing/2014/main" id="{EE3C9969-28FD-E7D7-FF7B-EB6AECF13CE3}"/>
              </a:ext>
            </a:extLst>
          </p:cNvPr>
          <p:cNvSpPr/>
          <p:nvPr/>
        </p:nvSpPr>
        <p:spPr>
          <a:xfrm>
            <a:off x="1725285" y="541957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Text Box 11">
            <a:extLst>
              <a:ext uri="{FF2B5EF4-FFF2-40B4-BE49-F238E27FC236}">
                <a16:creationId xmlns:a16="http://schemas.microsoft.com/office/drawing/2014/main" id="{59E4239D-D23A-BDB8-308E-ABCB200D8BB4}"/>
              </a:ext>
            </a:extLst>
          </p:cNvPr>
          <p:cNvSpPr txBox="1">
            <a:spLocks noChangeArrowheads="1"/>
          </p:cNvSpPr>
          <p:nvPr/>
        </p:nvSpPr>
        <p:spPr bwMode="auto">
          <a:xfrm>
            <a:off x="2021422" y="5421077"/>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8" name="Text Box 11">
            <a:extLst>
              <a:ext uri="{FF2B5EF4-FFF2-40B4-BE49-F238E27FC236}">
                <a16:creationId xmlns:a16="http://schemas.microsoft.com/office/drawing/2014/main" id="{5AB1D986-1D53-DFF7-6234-D7F51E3F0E63}"/>
              </a:ext>
            </a:extLst>
          </p:cNvPr>
          <p:cNvSpPr txBox="1">
            <a:spLocks noChangeArrowheads="1"/>
          </p:cNvSpPr>
          <p:nvPr/>
        </p:nvSpPr>
        <p:spPr bwMode="auto">
          <a:xfrm>
            <a:off x="3153784" y="561114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4095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 name="平行四辺形 11">
            <a:extLst>
              <a:ext uri="{FF2B5EF4-FFF2-40B4-BE49-F238E27FC236}">
                <a16:creationId xmlns:a16="http://schemas.microsoft.com/office/drawing/2014/main" id="{9C9B9FDD-0BE5-8445-839F-F194A441B9CC}"/>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4" name="正方形/長方形 13">
            <a:extLst>
              <a:ext uri="{FF2B5EF4-FFF2-40B4-BE49-F238E27FC236}">
                <a16:creationId xmlns:a16="http://schemas.microsoft.com/office/drawing/2014/main" id="{B77C5661-C3E5-2547-AD79-240B3BC0B571}"/>
              </a:ext>
            </a:extLst>
          </p:cNvPr>
          <p:cNvSpPr/>
          <p:nvPr/>
        </p:nvSpPr>
        <p:spPr bwMode="gray">
          <a:xfrm>
            <a:off x="395493" y="287352"/>
            <a:ext cx="7033210" cy="261610"/>
          </a:xfrm>
          <a:prstGeom prst="rect">
            <a:avLst/>
          </a:prstGeom>
        </p:spPr>
        <p:txBody>
          <a:bodyPr wrap="square">
            <a:spAutoFit/>
          </a:bodyPr>
          <a:lstStyle/>
          <a:p>
            <a:pPr defTabSz="990570">
              <a:spcBef>
                <a:spcPct val="0"/>
              </a:spcBef>
              <a:defRPr/>
            </a:pPr>
            <a:r>
              <a:rPr lang="ja-JP" altLang="en-US" sz="1100" b="1" dirty="0">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US" altLang="ja-JP" sz="11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1100" b="1">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1100" b="1" dirty="0">
              <a:solidFill>
                <a:schemeClr val="bg1"/>
              </a:solidFill>
              <a:latin typeface="Meiryo" charset="-128"/>
              <a:ea typeface="Meiryo" charset="-128"/>
              <a:cs typeface="Meiryo" charset="-128"/>
            </a:endParaRPr>
          </a:p>
        </p:txBody>
      </p:sp>
      <p:sp>
        <p:nvSpPr>
          <p:cNvPr id="15" name="正方形/長方形 14">
            <a:extLst>
              <a:ext uri="{FF2B5EF4-FFF2-40B4-BE49-F238E27FC236}">
                <a16:creationId xmlns:a16="http://schemas.microsoft.com/office/drawing/2014/main" id="{B61F1508-C28C-3049-8CA3-512EAC76B6B4}"/>
              </a:ext>
            </a:extLst>
          </p:cNvPr>
          <p:cNvSpPr/>
          <p:nvPr/>
        </p:nvSpPr>
        <p:spPr>
          <a:xfrm>
            <a:off x="1396381" y="246094"/>
            <a:ext cx="6032321"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媒体</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cxnSp>
        <p:nvCxnSpPr>
          <p:cNvPr id="18" name="直線コネクタ 17">
            <a:extLst>
              <a:ext uri="{FF2B5EF4-FFF2-40B4-BE49-F238E27FC236}">
                <a16:creationId xmlns:a16="http://schemas.microsoft.com/office/drawing/2014/main" id="{7B0CB94D-7900-934A-A590-952DE1671BC0}"/>
              </a:ext>
            </a:extLst>
          </p:cNvPr>
          <p:cNvCxnSpPr/>
          <p:nvPr/>
        </p:nvCxnSpPr>
        <p:spPr bwMode="gray">
          <a:xfrm>
            <a:off x="4953000" y="1169043"/>
            <a:ext cx="0" cy="5254906"/>
          </a:xfrm>
          <a:prstGeom prst="line">
            <a:avLst/>
          </a:prstGeom>
          <a:ln>
            <a:solidFill>
              <a:srgbClr val="B6B10B"/>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352E22E-D22B-9F4E-B5BC-AB0F3FE6223F}"/>
              </a:ext>
            </a:extLst>
          </p:cNvPr>
          <p:cNvSpPr txBox="1"/>
          <p:nvPr/>
        </p:nvSpPr>
        <p:spPr bwMode="gray">
          <a:xfrm>
            <a:off x="869823" y="1259788"/>
            <a:ext cx="3608848" cy="1227259"/>
          </a:xfrm>
          <a:prstGeom prst="rect">
            <a:avLst/>
          </a:prstGeom>
          <a:noFill/>
        </p:spPr>
        <p:txBody>
          <a:bodyPr wrap="square" rtlCol="0">
            <a:spAutoFit/>
          </a:bodyPr>
          <a:lstStyle/>
          <a:p>
            <a:pPr>
              <a:lnSpc>
                <a:spcPct val="150000"/>
              </a:lnSpc>
              <a:tabLst>
                <a:tab pos="717550" algn="l"/>
              </a:tabLst>
            </a:pPr>
            <a:r>
              <a:rPr lang="ja-JP" altLang="en-US" sz="1000" dirty="0">
                <a:latin typeface="Meiryo" panose="020B0604030504040204" pitchFamily="34" charset="-128"/>
                <a:ea typeface="Meiryo" panose="020B0604030504040204" pitchFamily="34" charset="-128"/>
              </a:rPr>
              <a:t>○設置駅名</a:t>
            </a:r>
            <a:r>
              <a:rPr lang="en-US" altLang="ja-JP" sz="1000" dirty="0">
                <a:latin typeface="Meiryo" panose="020B0604030504040204" pitchFamily="34" charset="-128"/>
                <a:ea typeface="Meiryo" panose="020B0604030504040204" pitchFamily="34" charset="-128"/>
              </a:rPr>
              <a:t>	</a:t>
            </a:r>
            <a:r>
              <a:rPr lang="ja-JP" altLang="en-US" sz="1000" dirty="0">
                <a:latin typeface="Meiryo" panose="020B0604030504040204" pitchFamily="34" charset="-128"/>
                <a:ea typeface="Meiryo" panose="020B0604030504040204" pitchFamily="34" charset="-128"/>
              </a:rPr>
              <a:t>：大阪阿部野橋駅</a:t>
            </a:r>
            <a:endParaRPr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kumimoji="1" lang="ja-JP" altLang="en-US" sz="1000" dirty="0">
                <a:latin typeface="Meiryo" panose="020B0604030504040204" pitchFamily="34" charset="-128"/>
                <a:ea typeface="Meiryo" panose="020B0604030504040204" pitchFamily="34" charset="-128"/>
              </a:rPr>
              <a:t>○面数</a:t>
            </a:r>
            <a:r>
              <a:rPr kumimoji="1" lang="en-US" altLang="ja-JP" sz="1000" dirty="0">
                <a:latin typeface="Meiryo" panose="020B0604030504040204" pitchFamily="34" charset="-128"/>
                <a:ea typeface="Meiryo" panose="020B0604030504040204" pitchFamily="34" charset="-128"/>
              </a:rPr>
              <a:t>	</a:t>
            </a:r>
            <a:r>
              <a:rPr kumimoji="1"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21</a:t>
            </a:r>
            <a:r>
              <a:rPr lang="ja-JP" altLang="en-US" sz="1000" dirty="0">
                <a:latin typeface="Meiryo" panose="020B0604030504040204" pitchFamily="34" charset="-128"/>
                <a:ea typeface="Meiryo" panose="020B0604030504040204" pitchFamily="34" charset="-128"/>
              </a:rPr>
              <a:t>面（</a:t>
            </a:r>
            <a:r>
              <a:rPr lang="en-US" altLang="ja-JP" sz="1000" dirty="0">
                <a:latin typeface="Meiryo" panose="020B0604030504040204" pitchFamily="34" charset="-128"/>
                <a:ea typeface="Meiryo" panose="020B0604030504040204" pitchFamily="34" charset="-128"/>
              </a:rPr>
              <a:t>9</a:t>
            </a:r>
            <a:r>
              <a:rPr lang="ja-JP" altLang="en-US" sz="1000" dirty="0">
                <a:latin typeface="Meiryo" panose="020B0604030504040204" pitchFamily="34" charset="-128"/>
                <a:ea typeface="Meiryo" panose="020B0604030504040204" pitchFamily="34" charset="-128"/>
              </a:rPr>
              <a:t>柱）</a:t>
            </a:r>
            <a:endParaRPr kumimoji="1"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lang="ja-JP" altLang="en-US" sz="1000" dirty="0">
                <a:latin typeface="Meiryo" panose="020B0604030504040204" pitchFamily="34" charset="-128"/>
                <a:ea typeface="Meiryo" panose="020B0604030504040204" pitchFamily="34" charset="-128"/>
              </a:rPr>
              <a:t>○サイズ</a:t>
            </a:r>
            <a:r>
              <a:rPr lang="en-US" altLang="ja-JP" sz="1000" dirty="0">
                <a:latin typeface="Meiryo" panose="020B0604030504040204" pitchFamily="34" charset="-128"/>
                <a:ea typeface="Meiryo" panose="020B0604030504040204" pitchFamily="34" charset="-128"/>
              </a:rPr>
              <a:t>	</a:t>
            </a:r>
            <a:r>
              <a:rPr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70</a:t>
            </a:r>
            <a:r>
              <a:rPr lang="ja-JP" altLang="en-US" sz="1000" dirty="0">
                <a:latin typeface="Meiryo" panose="020B0604030504040204" pitchFamily="34" charset="-128"/>
                <a:ea typeface="Meiryo" panose="020B0604030504040204" pitchFamily="34" charset="-128"/>
              </a:rPr>
              <a:t>インチ・縦型（</a:t>
            </a:r>
            <a:r>
              <a:rPr lang="en-US" altLang="ja-JP" sz="1000" dirty="0">
                <a:latin typeface="Meiryo" panose="020B0604030504040204" pitchFamily="34" charset="-128"/>
                <a:ea typeface="Meiryo" panose="020B0604030504040204" pitchFamily="34" charset="-128"/>
              </a:rPr>
              <a:t>W865.6mm×H1,538.9mm</a:t>
            </a:r>
            <a:r>
              <a:rPr lang="ja-JP" altLang="en-US" sz="1000" dirty="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kumimoji="1" lang="ja-JP" altLang="en-US" sz="1000" dirty="0">
                <a:latin typeface="Meiryo" panose="020B0604030504040204" pitchFamily="34" charset="-128"/>
                <a:ea typeface="Meiryo" panose="020B0604030504040204" pitchFamily="34" charset="-128"/>
              </a:rPr>
              <a:t>○放映時間</a:t>
            </a:r>
            <a:r>
              <a:rPr kumimoji="1" lang="en-US" altLang="ja-JP" sz="1000" dirty="0">
                <a:latin typeface="Meiryo" panose="020B0604030504040204" pitchFamily="34" charset="-128"/>
                <a:ea typeface="Meiryo" panose="020B0604030504040204" pitchFamily="34" charset="-128"/>
              </a:rPr>
              <a:t>	</a:t>
            </a:r>
            <a:r>
              <a:rPr kumimoji="1" lang="ja-JP" altLang="en-US" sz="1000" dirty="0">
                <a:latin typeface="Meiryo" panose="020B0604030504040204" pitchFamily="34" charset="-128"/>
                <a:ea typeface="Meiryo" panose="020B0604030504040204" pitchFamily="34" charset="-128"/>
              </a:rPr>
              <a:t>：</a:t>
            </a:r>
            <a:r>
              <a:rPr kumimoji="1" lang="en-US" altLang="ja-JP" sz="1000" dirty="0">
                <a:latin typeface="Meiryo" panose="020B0604030504040204" pitchFamily="34" charset="-128"/>
                <a:ea typeface="Meiryo" panose="020B0604030504040204" pitchFamily="34" charset="-128"/>
              </a:rPr>
              <a:t>1</a:t>
            </a:r>
            <a:r>
              <a:rPr kumimoji="1" lang="ja-JP" altLang="en-US" sz="1000" dirty="0">
                <a:latin typeface="Meiryo" panose="020B0604030504040204" pitchFamily="34" charset="-128"/>
                <a:ea typeface="Meiryo" panose="020B0604030504040204" pitchFamily="34" charset="-128"/>
              </a:rPr>
              <a:t>枠</a:t>
            </a:r>
            <a:r>
              <a:rPr kumimoji="1" lang="en-US" altLang="ja-JP" sz="1000" dirty="0">
                <a:latin typeface="Meiryo" panose="020B0604030504040204" pitchFamily="34" charset="-128"/>
                <a:ea typeface="Meiryo" panose="020B0604030504040204" pitchFamily="34" charset="-128"/>
              </a:rPr>
              <a:t>15</a:t>
            </a:r>
            <a:r>
              <a:rPr kumimoji="1" lang="ja-JP" altLang="en-US" sz="1000" dirty="0">
                <a:latin typeface="Meiryo" panose="020B0604030504040204" pitchFamily="34" charset="-128"/>
                <a:ea typeface="Meiryo" panose="020B0604030504040204" pitchFamily="34" charset="-128"/>
              </a:rPr>
              <a:t>秒  </a:t>
            </a:r>
            <a:r>
              <a:rPr kumimoji="1" lang="en-US" altLang="ja-JP" sz="1000" dirty="0">
                <a:latin typeface="Meiryo" panose="020B0604030504040204" pitchFamily="34" charset="-128"/>
                <a:ea typeface="Meiryo" panose="020B0604030504040204" pitchFamily="34" charset="-128"/>
              </a:rPr>
              <a:t>6</a:t>
            </a:r>
            <a:r>
              <a:rPr kumimoji="1" lang="ja-JP" altLang="en-US" sz="1000" dirty="0">
                <a:latin typeface="Meiryo" panose="020B0604030504040204" pitchFamily="34" charset="-128"/>
                <a:ea typeface="Meiryo" panose="020B0604030504040204" pitchFamily="34" charset="-128"/>
              </a:rPr>
              <a:t>時～</a:t>
            </a:r>
            <a:r>
              <a:rPr kumimoji="1" lang="en-US" altLang="ja-JP" sz="1000" dirty="0">
                <a:latin typeface="Meiryo" panose="020B0604030504040204" pitchFamily="34" charset="-128"/>
                <a:ea typeface="Meiryo" panose="020B0604030504040204" pitchFamily="34" charset="-128"/>
              </a:rPr>
              <a:t>24</a:t>
            </a:r>
            <a:r>
              <a:rPr kumimoji="1" lang="ja-JP" altLang="en-US" sz="1000" dirty="0">
                <a:latin typeface="Meiryo" panose="020B0604030504040204" pitchFamily="34" charset="-128"/>
                <a:ea typeface="Meiryo" panose="020B0604030504040204" pitchFamily="34" charset="-128"/>
              </a:rPr>
              <a:t>時まで稼働</a:t>
            </a:r>
          </a:p>
        </p:txBody>
      </p:sp>
      <p:sp>
        <p:nvSpPr>
          <p:cNvPr id="20" name="テキスト ボックス 19">
            <a:extLst>
              <a:ext uri="{FF2B5EF4-FFF2-40B4-BE49-F238E27FC236}">
                <a16:creationId xmlns:a16="http://schemas.microsoft.com/office/drawing/2014/main" id="{BDA41A06-8DC6-9941-AD48-0B0A0B8B7580}"/>
              </a:ext>
            </a:extLst>
          </p:cNvPr>
          <p:cNvSpPr txBox="1"/>
          <p:nvPr/>
        </p:nvSpPr>
        <p:spPr bwMode="gray">
          <a:xfrm>
            <a:off x="5420708" y="1259788"/>
            <a:ext cx="3608848" cy="1227259"/>
          </a:xfrm>
          <a:prstGeom prst="rect">
            <a:avLst/>
          </a:prstGeom>
          <a:noFill/>
        </p:spPr>
        <p:txBody>
          <a:bodyPr wrap="square" rtlCol="0">
            <a:spAutoFit/>
          </a:bodyPr>
          <a:lstStyle/>
          <a:p>
            <a:pPr>
              <a:lnSpc>
                <a:spcPct val="150000"/>
              </a:lnSpc>
              <a:tabLst>
                <a:tab pos="717550" algn="l"/>
              </a:tabLst>
            </a:pPr>
            <a:r>
              <a:rPr lang="ja-JP" altLang="en-US" sz="1000" dirty="0">
                <a:latin typeface="Meiryo" panose="020B0604030504040204" pitchFamily="34" charset="-128"/>
                <a:ea typeface="Meiryo" panose="020B0604030504040204" pitchFamily="34" charset="-128"/>
              </a:rPr>
              <a:t>○設置駅名</a:t>
            </a:r>
            <a:r>
              <a:rPr lang="en-US" altLang="ja-JP" sz="1000" dirty="0">
                <a:latin typeface="Meiryo" panose="020B0604030504040204" pitchFamily="34" charset="-128"/>
                <a:ea typeface="Meiryo" panose="020B0604030504040204" pitchFamily="34" charset="-128"/>
              </a:rPr>
              <a:t>	</a:t>
            </a:r>
            <a:r>
              <a:rPr lang="ja-JP" altLang="en-US" sz="1000" dirty="0">
                <a:latin typeface="Meiryo" panose="020B0604030504040204" pitchFamily="34" charset="-128"/>
                <a:ea typeface="Meiryo" panose="020B0604030504040204" pitchFamily="34" charset="-128"/>
              </a:rPr>
              <a:t>：大阪難波駅</a:t>
            </a:r>
            <a:endParaRPr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kumimoji="1" lang="ja-JP" altLang="en-US" sz="1000" dirty="0">
                <a:latin typeface="Meiryo" panose="020B0604030504040204" pitchFamily="34" charset="-128"/>
                <a:ea typeface="Meiryo" panose="020B0604030504040204" pitchFamily="34" charset="-128"/>
              </a:rPr>
              <a:t>○面数</a:t>
            </a:r>
            <a:r>
              <a:rPr kumimoji="1" lang="en-US" altLang="ja-JP" sz="1000" dirty="0">
                <a:latin typeface="Meiryo" panose="020B0604030504040204" pitchFamily="34" charset="-128"/>
                <a:ea typeface="Meiryo" panose="020B0604030504040204" pitchFamily="34" charset="-128"/>
              </a:rPr>
              <a:t>	</a:t>
            </a:r>
            <a:r>
              <a:rPr kumimoji="1"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23</a:t>
            </a:r>
            <a:r>
              <a:rPr lang="ja-JP" altLang="en-US" sz="1000" dirty="0">
                <a:latin typeface="Meiryo" panose="020B0604030504040204" pitchFamily="34" charset="-128"/>
                <a:ea typeface="Meiryo" panose="020B0604030504040204" pitchFamily="34" charset="-128"/>
              </a:rPr>
              <a:t>面（</a:t>
            </a:r>
            <a:r>
              <a:rPr lang="en-US" altLang="ja-JP" sz="1000" dirty="0">
                <a:latin typeface="Meiryo" panose="020B0604030504040204" pitchFamily="34" charset="-128"/>
                <a:ea typeface="Meiryo" panose="020B0604030504040204" pitchFamily="34" charset="-128"/>
              </a:rPr>
              <a:t>6</a:t>
            </a:r>
            <a:r>
              <a:rPr lang="ja-JP" altLang="en-US" sz="1000" dirty="0">
                <a:latin typeface="Meiryo" panose="020B0604030504040204" pitchFamily="34" charset="-128"/>
                <a:ea typeface="Meiryo" panose="020B0604030504040204" pitchFamily="34" charset="-128"/>
              </a:rPr>
              <a:t>柱）</a:t>
            </a:r>
            <a:endParaRPr kumimoji="1"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lang="ja-JP" altLang="en-US" sz="1000" dirty="0">
                <a:latin typeface="Meiryo" panose="020B0604030504040204" pitchFamily="34" charset="-128"/>
                <a:ea typeface="Meiryo" panose="020B0604030504040204" pitchFamily="34" charset="-128"/>
              </a:rPr>
              <a:t>○サイズ</a:t>
            </a:r>
            <a:r>
              <a:rPr lang="en-US" altLang="ja-JP" sz="1000" dirty="0">
                <a:latin typeface="Meiryo" panose="020B0604030504040204" pitchFamily="34" charset="-128"/>
                <a:ea typeface="Meiryo" panose="020B0604030504040204" pitchFamily="34" charset="-128"/>
              </a:rPr>
              <a:t>	</a:t>
            </a:r>
            <a:r>
              <a:rPr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70</a:t>
            </a:r>
            <a:r>
              <a:rPr lang="ja-JP" altLang="en-US" sz="1000" dirty="0">
                <a:latin typeface="Meiryo" panose="020B0604030504040204" pitchFamily="34" charset="-128"/>
                <a:ea typeface="Meiryo" panose="020B0604030504040204" pitchFamily="34" charset="-128"/>
              </a:rPr>
              <a:t>インチ・縦型（</a:t>
            </a:r>
            <a:r>
              <a:rPr lang="en-US" altLang="ja-JP" sz="1000" dirty="0">
                <a:latin typeface="Meiryo" panose="020B0604030504040204" pitchFamily="34" charset="-128"/>
                <a:ea typeface="Meiryo" panose="020B0604030504040204" pitchFamily="34" charset="-128"/>
              </a:rPr>
              <a:t>W865.6mm×H1,538.9mm</a:t>
            </a:r>
            <a:r>
              <a:rPr lang="ja-JP" altLang="en-US" sz="1000" dirty="0">
                <a:latin typeface="Meiryo" panose="020B0604030504040204" pitchFamily="34" charset="-128"/>
                <a:ea typeface="Meiryo" panose="020B0604030504040204" pitchFamily="34" charset="-128"/>
              </a:rPr>
              <a:t>）</a:t>
            </a:r>
            <a:endParaRPr lang="en-US" altLang="ja-JP" sz="1000" dirty="0">
              <a:latin typeface="Meiryo" panose="020B0604030504040204" pitchFamily="34" charset="-128"/>
              <a:ea typeface="Meiryo" panose="020B0604030504040204" pitchFamily="34" charset="-128"/>
            </a:endParaRPr>
          </a:p>
          <a:p>
            <a:pPr>
              <a:lnSpc>
                <a:spcPct val="150000"/>
              </a:lnSpc>
              <a:tabLst>
                <a:tab pos="717550" algn="l"/>
              </a:tabLst>
            </a:pPr>
            <a:r>
              <a:rPr kumimoji="1" lang="ja-JP" altLang="en-US" sz="1000" dirty="0">
                <a:latin typeface="Meiryo" panose="020B0604030504040204" pitchFamily="34" charset="-128"/>
                <a:ea typeface="Meiryo" panose="020B0604030504040204" pitchFamily="34" charset="-128"/>
              </a:rPr>
              <a:t>○放映時間</a:t>
            </a:r>
            <a:r>
              <a:rPr kumimoji="1" lang="en-US" altLang="ja-JP" sz="1000" dirty="0">
                <a:latin typeface="Meiryo" panose="020B0604030504040204" pitchFamily="34" charset="-128"/>
                <a:ea typeface="Meiryo" panose="020B0604030504040204" pitchFamily="34" charset="-128"/>
              </a:rPr>
              <a:t>	</a:t>
            </a:r>
            <a:r>
              <a:rPr kumimoji="1" lang="ja-JP" altLang="en-US" sz="1000" dirty="0">
                <a:latin typeface="Meiryo" panose="020B0604030504040204" pitchFamily="34" charset="-128"/>
                <a:ea typeface="Meiryo" panose="020B0604030504040204" pitchFamily="34" charset="-128"/>
              </a:rPr>
              <a:t>：</a:t>
            </a:r>
            <a:r>
              <a:rPr kumimoji="1" lang="en-US" altLang="ja-JP" sz="1000" dirty="0">
                <a:latin typeface="Meiryo" panose="020B0604030504040204" pitchFamily="34" charset="-128"/>
                <a:ea typeface="Meiryo" panose="020B0604030504040204" pitchFamily="34" charset="-128"/>
              </a:rPr>
              <a:t>1</a:t>
            </a:r>
            <a:r>
              <a:rPr kumimoji="1" lang="ja-JP" altLang="en-US" sz="1000" dirty="0">
                <a:latin typeface="Meiryo" panose="020B0604030504040204" pitchFamily="34" charset="-128"/>
                <a:ea typeface="Meiryo" panose="020B0604030504040204" pitchFamily="34" charset="-128"/>
              </a:rPr>
              <a:t>枠</a:t>
            </a:r>
            <a:r>
              <a:rPr kumimoji="1" lang="en-US" altLang="ja-JP" sz="1000" dirty="0">
                <a:latin typeface="Meiryo" panose="020B0604030504040204" pitchFamily="34" charset="-128"/>
                <a:ea typeface="Meiryo" panose="020B0604030504040204" pitchFamily="34" charset="-128"/>
              </a:rPr>
              <a:t>15</a:t>
            </a:r>
            <a:r>
              <a:rPr kumimoji="1" lang="ja-JP" altLang="en-US" sz="1000" dirty="0">
                <a:latin typeface="Meiryo" panose="020B0604030504040204" pitchFamily="34" charset="-128"/>
                <a:ea typeface="Meiryo" panose="020B0604030504040204" pitchFamily="34" charset="-128"/>
              </a:rPr>
              <a:t>秒  </a:t>
            </a:r>
            <a:r>
              <a:rPr kumimoji="1" lang="en-US" altLang="ja-JP" sz="1000" dirty="0">
                <a:latin typeface="Meiryo" panose="020B0604030504040204" pitchFamily="34" charset="-128"/>
                <a:ea typeface="Meiryo" panose="020B0604030504040204" pitchFamily="34" charset="-128"/>
              </a:rPr>
              <a:t>6</a:t>
            </a:r>
            <a:r>
              <a:rPr kumimoji="1" lang="ja-JP" altLang="en-US" sz="1000" dirty="0">
                <a:latin typeface="Meiryo" panose="020B0604030504040204" pitchFamily="34" charset="-128"/>
                <a:ea typeface="Meiryo" panose="020B0604030504040204" pitchFamily="34" charset="-128"/>
              </a:rPr>
              <a:t>時～</a:t>
            </a:r>
            <a:r>
              <a:rPr kumimoji="1" lang="en-US" altLang="ja-JP" sz="1000" dirty="0">
                <a:latin typeface="Meiryo" panose="020B0604030504040204" pitchFamily="34" charset="-128"/>
                <a:ea typeface="Meiryo" panose="020B0604030504040204" pitchFamily="34" charset="-128"/>
              </a:rPr>
              <a:t>24</a:t>
            </a:r>
            <a:r>
              <a:rPr kumimoji="1" lang="ja-JP" altLang="en-US" sz="1000" dirty="0">
                <a:latin typeface="Meiryo" panose="020B0604030504040204" pitchFamily="34" charset="-128"/>
                <a:ea typeface="Meiryo" panose="020B0604030504040204" pitchFamily="34" charset="-128"/>
              </a:rPr>
              <a:t>時まで稼働</a:t>
            </a:r>
          </a:p>
        </p:txBody>
      </p:sp>
      <p:grpSp>
        <p:nvGrpSpPr>
          <p:cNvPr id="22" name="グループ化 21">
            <a:extLst>
              <a:ext uri="{FF2B5EF4-FFF2-40B4-BE49-F238E27FC236}">
                <a16:creationId xmlns:a16="http://schemas.microsoft.com/office/drawing/2014/main" id="{26D588AD-E01C-984C-9D6E-CEFEC2D56900}"/>
              </a:ext>
            </a:extLst>
          </p:cNvPr>
          <p:cNvGrpSpPr/>
          <p:nvPr/>
        </p:nvGrpSpPr>
        <p:grpSpPr bwMode="gray">
          <a:xfrm>
            <a:off x="5299367" y="4430539"/>
            <a:ext cx="3854834" cy="1922059"/>
            <a:chOff x="3452037" y="1679875"/>
            <a:chExt cx="5573268" cy="2843626"/>
          </a:xfrm>
        </p:grpSpPr>
        <p:pic>
          <p:nvPicPr>
            <p:cNvPr id="23" name="Picture 3">
              <a:extLst>
                <a:ext uri="{FF2B5EF4-FFF2-40B4-BE49-F238E27FC236}">
                  <a16:creationId xmlns:a16="http://schemas.microsoft.com/office/drawing/2014/main" id="{780CADD2-E8B0-8C47-9FF1-8B6CCA84948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gray">
            <a:xfrm>
              <a:off x="3452037" y="1679875"/>
              <a:ext cx="5573268" cy="284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4">
              <a:extLst>
                <a:ext uri="{FF2B5EF4-FFF2-40B4-BE49-F238E27FC236}">
                  <a16:creationId xmlns:a16="http://schemas.microsoft.com/office/drawing/2014/main" id="{2C5EAFEF-340F-F649-92F2-F65989406F56}"/>
                </a:ext>
              </a:extLst>
            </p:cNvPr>
            <p:cNvSpPr txBox="1">
              <a:spLocks noChangeArrowheads="1"/>
            </p:cNvSpPr>
            <p:nvPr/>
          </p:nvSpPr>
          <p:spPr bwMode="gray">
            <a:xfrm>
              <a:off x="4257680" y="3624561"/>
              <a:ext cx="1643643" cy="3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大阪難波駅　東改札</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p:txBody>
        </p:sp>
        <p:sp>
          <p:nvSpPr>
            <p:cNvPr id="25" name="テキスト ボックス 4">
              <a:extLst>
                <a:ext uri="{FF2B5EF4-FFF2-40B4-BE49-F238E27FC236}">
                  <a16:creationId xmlns:a16="http://schemas.microsoft.com/office/drawing/2014/main" id="{1B57D264-1838-B341-89D6-34E7FE24CF7A}"/>
                </a:ext>
              </a:extLst>
            </p:cNvPr>
            <p:cNvSpPr txBox="1">
              <a:spLocks noChangeArrowheads="1"/>
            </p:cNvSpPr>
            <p:nvPr/>
          </p:nvSpPr>
          <p:spPr bwMode="gray">
            <a:xfrm>
              <a:off x="5288566" y="2038804"/>
              <a:ext cx="2855749" cy="30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738" b="1" dirty="0">
                  <a:latin typeface="游ゴシック" panose="020B0400000000000000" pitchFamily="50" charset="-128"/>
                  <a:ea typeface="游ゴシック" panose="020B0400000000000000" pitchFamily="50" charset="-128"/>
                  <a:cs typeface="メイリオ" pitchFamily="50" charset="-128"/>
                </a:rPr>
                <a:t>Osaka Metro</a:t>
              </a:r>
              <a:r>
                <a:rPr lang="ja-JP" altLang="en-US" sz="738" b="1" dirty="0">
                  <a:latin typeface="游ゴシック" panose="020B0400000000000000" pitchFamily="50" charset="-128"/>
                  <a:ea typeface="游ゴシック" panose="020B0400000000000000" pitchFamily="50" charset="-128"/>
                  <a:cs typeface="メイリオ" pitchFamily="50" charset="-128"/>
                </a:rPr>
                <a:t>御堂筋線･千日前線 なんば駅</a:t>
              </a:r>
              <a:endParaRPr lang="en-US" altLang="ja-JP" sz="738" b="1" dirty="0">
                <a:latin typeface="游ゴシック" panose="020B0400000000000000" pitchFamily="50" charset="-128"/>
                <a:ea typeface="游ゴシック" panose="020B0400000000000000" pitchFamily="50" charset="-128"/>
                <a:cs typeface="メイリオ" pitchFamily="50" charset="-128"/>
              </a:endParaRPr>
            </a:p>
          </p:txBody>
        </p:sp>
      </p:grpSp>
      <p:grpSp>
        <p:nvGrpSpPr>
          <p:cNvPr id="26" name="グループ化 25">
            <a:extLst>
              <a:ext uri="{FF2B5EF4-FFF2-40B4-BE49-F238E27FC236}">
                <a16:creationId xmlns:a16="http://schemas.microsoft.com/office/drawing/2014/main" id="{82F283B2-9FA2-DA42-8328-0FA73C3D4416}"/>
              </a:ext>
            </a:extLst>
          </p:cNvPr>
          <p:cNvGrpSpPr/>
          <p:nvPr/>
        </p:nvGrpSpPr>
        <p:grpSpPr bwMode="gray">
          <a:xfrm>
            <a:off x="934073" y="4093067"/>
            <a:ext cx="3386094" cy="2465293"/>
            <a:chOff x="934073" y="4093067"/>
            <a:chExt cx="3386094" cy="2465293"/>
          </a:xfrm>
        </p:grpSpPr>
        <p:pic>
          <p:nvPicPr>
            <p:cNvPr id="27" name="図 26">
              <a:extLst>
                <a:ext uri="{FF2B5EF4-FFF2-40B4-BE49-F238E27FC236}">
                  <a16:creationId xmlns:a16="http://schemas.microsoft.com/office/drawing/2014/main" id="{6909454F-966A-6A46-B42F-0E8246A632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gray">
            <a:xfrm>
              <a:off x="1028326" y="4093067"/>
              <a:ext cx="3291841" cy="2465293"/>
            </a:xfrm>
            <a:prstGeom prst="rect">
              <a:avLst/>
            </a:prstGeom>
          </p:spPr>
        </p:pic>
        <p:sp>
          <p:nvSpPr>
            <p:cNvPr id="28" name="テキスト ボックス 4">
              <a:extLst>
                <a:ext uri="{FF2B5EF4-FFF2-40B4-BE49-F238E27FC236}">
                  <a16:creationId xmlns:a16="http://schemas.microsoft.com/office/drawing/2014/main" id="{040BABC5-F73B-1E47-9D0B-FC9A02D96F18}"/>
                </a:ext>
              </a:extLst>
            </p:cNvPr>
            <p:cNvSpPr txBox="1">
              <a:spLocks noChangeArrowheads="1"/>
            </p:cNvSpPr>
            <p:nvPr/>
          </p:nvSpPr>
          <p:spPr bwMode="gray">
            <a:xfrm>
              <a:off x="1049572" y="4907675"/>
              <a:ext cx="318924"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近鉄百貨店</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a:p>
              <a:pP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あべのハルカス近鉄本店</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p:txBody>
        </p:sp>
        <p:sp>
          <p:nvSpPr>
            <p:cNvPr id="29" name="テキスト ボックス 4">
              <a:extLst>
                <a:ext uri="{FF2B5EF4-FFF2-40B4-BE49-F238E27FC236}">
                  <a16:creationId xmlns:a16="http://schemas.microsoft.com/office/drawing/2014/main" id="{CDC56887-F7EF-A242-9F68-DBAC013F2A1C}"/>
                </a:ext>
              </a:extLst>
            </p:cNvPr>
            <p:cNvSpPr txBox="1">
              <a:spLocks noChangeArrowheads="1"/>
            </p:cNvSpPr>
            <p:nvPr/>
          </p:nvSpPr>
          <p:spPr bwMode="gray">
            <a:xfrm>
              <a:off x="1396381" y="4887332"/>
              <a:ext cx="165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入口</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0" name="テキスト ボックス 4">
              <a:extLst>
                <a:ext uri="{FF2B5EF4-FFF2-40B4-BE49-F238E27FC236}">
                  <a16:creationId xmlns:a16="http://schemas.microsoft.com/office/drawing/2014/main" id="{968D8573-1944-7F45-9841-A685E8D00B8A}"/>
                </a:ext>
              </a:extLst>
            </p:cNvPr>
            <p:cNvSpPr txBox="1">
              <a:spLocks noChangeArrowheads="1"/>
            </p:cNvSpPr>
            <p:nvPr/>
          </p:nvSpPr>
          <p:spPr bwMode="gray">
            <a:xfrm>
              <a:off x="1396381" y="5431525"/>
              <a:ext cx="165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入口</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1" name="テキスト ボックス 4">
              <a:extLst>
                <a:ext uri="{FF2B5EF4-FFF2-40B4-BE49-F238E27FC236}">
                  <a16:creationId xmlns:a16="http://schemas.microsoft.com/office/drawing/2014/main" id="{07196E8E-BE45-2F4E-BEBF-26D2557BDC3B}"/>
                </a:ext>
              </a:extLst>
            </p:cNvPr>
            <p:cNvSpPr txBox="1">
              <a:spLocks noChangeArrowheads="1"/>
            </p:cNvSpPr>
            <p:nvPr/>
          </p:nvSpPr>
          <p:spPr bwMode="gray">
            <a:xfrm>
              <a:off x="2155560" y="5391569"/>
              <a:ext cx="165036" cy="3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西改札</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2" name="テキスト ボックス 4">
              <a:extLst>
                <a:ext uri="{FF2B5EF4-FFF2-40B4-BE49-F238E27FC236}">
                  <a16:creationId xmlns:a16="http://schemas.microsoft.com/office/drawing/2014/main" id="{55DCF0D7-BC4C-E24D-9A52-68ED01162391}"/>
                </a:ext>
              </a:extLst>
            </p:cNvPr>
            <p:cNvSpPr txBox="1">
              <a:spLocks noChangeArrowheads="1"/>
            </p:cNvSpPr>
            <p:nvPr/>
          </p:nvSpPr>
          <p:spPr bwMode="gray">
            <a:xfrm>
              <a:off x="2001329" y="5894870"/>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600" b="1" spc="-100" dirty="0">
                  <a:latin typeface="游ゴシック" panose="020B0400000000000000" pitchFamily="50" charset="-128"/>
                  <a:ea typeface="游ゴシック" panose="020B0400000000000000" pitchFamily="50" charset="-128"/>
                  <a:cs typeface="メイリオ" pitchFamily="50" charset="-128"/>
                </a:rPr>
                <a:t>コンビニ</a:t>
              </a:r>
              <a:endParaRPr lang="en-US" altLang="ja-JP" sz="600" b="1" spc="-100" dirty="0">
                <a:latin typeface="游ゴシック" panose="020B0400000000000000" pitchFamily="50" charset="-128"/>
                <a:ea typeface="游ゴシック" panose="020B0400000000000000" pitchFamily="50" charset="-128"/>
                <a:cs typeface="メイリオ" pitchFamily="50" charset="-128"/>
              </a:endParaRPr>
            </a:p>
          </p:txBody>
        </p:sp>
        <p:sp>
          <p:nvSpPr>
            <p:cNvPr id="33" name="テキスト ボックス 4">
              <a:extLst>
                <a:ext uri="{FF2B5EF4-FFF2-40B4-BE49-F238E27FC236}">
                  <a16:creationId xmlns:a16="http://schemas.microsoft.com/office/drawing/2014/main" id="{AA083B2D-6EB0-2B40-B3CC-1F632C112921}"/>
                </a:ext>
              </a:extLst>
            </p:cNvPr>
            <p:cNvSpPr txBox="1">
              <a:spLocks noChangeArrowheads="1"/>
            </p:cNvSpPr>
            <p:nvPr/>
          </p:nvSpPr>
          <p:spPr bwMode="gray">
            <a:xfrm>
              <a:off x="2118802" y="6096695"/>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600" b="1" dirty="0">
                  <a:latin typeface="游ゴシック" panose="020B0400000000000000" pitchFamily="50" charset="-128"/>
                  <a:ea typeface="游ゴシック" panose="020B0400000000000000" pitchFamily="50" charset="-128"/>
                  <a:cs typeface="メイリオ" pitchFamily="50" charset="-128"/>
                </a:rPr>
                <a:t>WC</a:t>
              </a:r>
            </a:p>
          </p:txBody>
        </p:sp>
        <p:sp>
          <p:nvSpPr>
            <p:cNvPr id="34" name="テキスト ボックス 4">
              <a:extLst>
                <a:ext uri="{FF2B5EF4-FFF2-40B4-BE49-F238E27FC236}">
                  <a16:creationId xmlns:a16="http://schemas.microsoft.com/office/drawing/2014/main" id="{FA280FC7-496E-8A48-94DA-310FE6DD9FEC}"/>
                </a:ext>
              </a:extLst>
            </p:cNvPr>
            <p:cNvSpPr txBox="1">
              <a:spLocks noChangeArrowheads="1"/>
            </p:cNvSpPr>
            <p:nvPr/>
          </p:nvSpPr>
          <p:spPr bwMode="gray">
            <a:xfrm>
              <a:off x="934073" y="4319314"/>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600" b="1" dirty="0">
                  <a:latin typeface="游ゴシック" panose="020B0400000000000000" pitchFamily="50" charset="-128"/>
                  <a:ea typeface="游ゴシック" panose="020B0400000000000000" pitchFamily="50" charset="-128"/>
                  <a:cs typeface="メイリオ" pitchFamily="50" charset="-128"/>
                </a:rPr>
                <a:t>B1F</a:t>
              </a:r>
            </a:p>
          </p:txBody>
        </p:sp>
      </p:grpSp>
      <p:cxnSp>
        <p:nvCxnSpPr>
          <p:cNvPr id="35" name="直線矢印コネクタ 34">
            <a:extLst>
              <a:ext uri="{FF2B5EF4-FFF2-40B4-BE49-F238E27FC236}">
                <a16:creationId xmlns:a16="http://schemas.microsoft.com/office/drawing/2014/main" id="{D083E8ED-CDE7-2E47-A36B-3EDE02468431}"/>
              </a:ext>
            </a:extLst>
          </p:cNvPr>
          <p:cNvCxnSpPr/>
          <p:nvPr/>
        </p:nvCxnSpPr>
        <p:spPr bwMode="gray">
          <a:xfrm flipH="1">
            <a:off x="1243407" y="4395215"/>
            <a:ext cx="366907" cy="0"/>
          </a:xfrm>
          <a:prstGeom prst="straightConnector1">
            <a:avLst/>
          </a:prstGeom>
          <a:ln w="127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9" name="平行四辺形 38">
            <a:extLst>
              <a:ext uri="{FF2B5EF4-FFF2-40B4-BE49-F238E27FC236}">
                <a16:creationId xmlns:a16="http://schemas.microsoft.com/office/drawing/2014/main" id="{C35191EC-F452-8C46-9ADA-CF0260FED6FB}"/>
              </a:ext>
            </a:extLst>
          </p:cNvPr>
          <p:cNvSpPr/>
          <p:nvPr/>
        </p:nvSpPr>
        <p:spPr>
          <a:xfrm>
            <a:off x="5438051" y="961478"/>
            <a:ext cx="3541937" cy="260636"/>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schemeClr val="bg1"/>
              </a:solidFill>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A1971EC0-5871-2046-8FBF-EE4778AB246C}"/>
              </a:ext>
            </a:extLst>
          </p:cNvPr>
          <p:cNvSpPr txBox="1"/>
          <p:nvPr/>
        </p:nvSpPr>
        <p:spPr>
          <a:xfrm>
            <a:off x="5561645" y="976309"/>
            <a:ext cx="3313728" cy="276999"/>
          </a:xfrm>
          <a:prstGeom prst="rect">
            <a:avLst/>
          </a:prstGeom>
          <a:noFill/>
        </p:spPr>
        <p:txBody>
          <a:bodyPr wrap="none" rtlCol="0">
            <a:spAutoFit/>
          </a:bodyPr>
          <a:lstStyle/>
          <a:p>
            <a:pPr algn="ctr"/>
            <a:r>
              <a:rPr lang="ja-JP" altLang="en-US" sz="1200" b="1">
                <a:solidFill>
                  <a:schemeClr val="bg1"/>
                </a:solidFill>
                <a:latin typeface="Meiryo" charset="-128"/>
                <a:ea typeface="Meiryo" charset="-128"/>
                <a:cs typeface="Meiryo" charset="-128"/>
              </a:rPr>
              <a:t>近鉄大阪難波駅 近鉄なんばアーバンビジョン</a:t>
            </a:r>
            <a:endParaRPr lang="ja-JP" altLang="en-US" sz="1200" b="1" dirty="0">
              <a:solidFill>
                <a:schemeClr val="bg1"/>
              </a:solidFill>
              <a:latin typeface="Meiryo" charset="-128"/>
              <a:ea typeface="Meiryo" charset="-128"/>
              <a:cs typeface="Meiryo" charset="-128"/>
            </a:endParaRPr>
          </a:p>
        </p:txBody>
      </p:sp>
      <p:sp>
        <p:nvSpPr>
          <p:cNvPr id="40" name="平行四辺形 39">
            <a:extLst>
              <a:ext uri="{FF2B5EF4-FFF2-40B4-BE49-F238E27FC236}">
                <a16:creationId xmlns:a16="http://schemas.microsoft.com/office/drawing/2014/main" id="{7395286C-E75A-CC4F-89C3-D96605169609}"/>
              </a:ext>
            </a:extLst>
          </p:cNvPr>
          <p:cNvSpPr/>
          <p:nvPr/>
        </p:nvSpPr>
        <p:spPr>
          <a:xfrm>
            <a:off x="896031" y="961478"/>
            <a:ext cx="3541937" cy="260636"/>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schemeClr val="bg1"/>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DF9E7E19-5192-7947-B9CA-7FE8031EBC02}"/>
              </a:ext>
            </a:extLst>
          </p:cNvPr>
          <p:cNvSpPr txBox="1"/>
          <p:nvPr/>
        </p:nvSpPr>
        <p:spPr>
          <a:xfrm>
            <a:off x="1304959" y="976309"/>
            <a:ext cx="2743059" cy="276999"/>
          </a:xfrm>
          <a:prstGeom prst="rect">
            <a:avLst/>
          </a:prstGeom>
          <a:noFill/>
        </p:spPr>
        <p:txBody>
          <a:bodyPr wrap="none" rtlCol="0">
            <a:spAutoFit/>
          </a:bodyPr>
          <a:lstStyle/>
          <a:p>
            <a:pPr algn="ctr"/>
            <a:r>
              <a:rPr lang="ja-JP" altLang="en-US" sz="1200" b="1">
                <a:solidFill>
                  <a:schemeClr val="bg1"/>
                </a:solidFill>
                <a:latin typeface="Meiryo" charset="-128"/>
                <a:ea typeface="Meiryo" charset="-128"/>
                <a:cs typeface="Meiryo" charset="-128"/>
              </a:rPr>
              <a:t>あべのハルカス</a:t>
            </a:r>
            <a:r>
              <a:rPr lang="en-US" altLang="ja-JP" sz="1200" b="1" dirty="0">
                <a:solidFill>
                  <a:schemeClr val="bg1"/>
                </a:solidFill>
                <a:latin typeface="Meiryo" charset="-128"/>
                <a:ea typeface="Meiryo" charset="-128"/>
                <a:cs typeface="Meiryo" charset="-128"/>
              </a:rPr>
              <a:t> 1F</a:t>
            </a:r>
            <a:r>
              <a:rPr lang="ja-JP" altLang="en-US" sz="1200" b="1">
                <a:solidFill>
                  <a:schemeClr val="bg1"/>
                </a:solidFill>
                <a:latin typeface="Meiryo" charset="-128"/>
                <a:ea typeface="Meiryo" charset="-128"/>
                <a:cs typeface="Meiryo" charset="-128"/>
              </a:rPr>
              <a:t>アーバンビジョン</a:t>
            </a:r>
            <a:endParaRPr lang="ja-JP" altLang="en-US" sz="1200" b="1" dirty="0">
              <a:solidFill>
                <a:schemeClr val="bg1"/>
              </a:solidFill>
              <a:latin typeface="Meiryo" charset="-128"/>
              <a:ea typeface="Meiryo" charset="-128"/>
              <a:cs typeface="Meiryo" charset="-128"/>
            </a:endParaRPr>
          </a:p>
        </p:txBody>
      </p:sp>
      <p:pic>
        <p:nvPicPr>
          <p:cNvPr id="4" name="図 3">
            <a:extLst>
              <a:ext uri="{FF2B5EF4-FFF2-40B4-BE49-F238E27FC236}">
                <a16:creationId xmlns:a16="http://schemas.microsoft.com/office/drawing/2014/main" id="{1B5EBB05-0A30-7047-8A55-52CC6A6BE24B}"/>
              </a:ext>
            </a:extLst>
          </p:cNvPr>
          <p:cNvPicPr>
            <a:picLocks noChangeAspect="1"/>
          </p:cNvPicPr>
          <p:nvPr/>
        </p:nvPicPr>
        <p:blipFill>
          <a:blip r:embed="rId5"/>
          <a:stretch>
            <a:fillRect/>
          </a:stretch>
        </p:blipFill>
        <p:spPr>
          <a:xfrm>
            <a:off x="5345486" y="2529153"/>
            <a:ext cx="3712122" cy="1528521"/>
          </a:xfrm>
          <a:prstGeom prst="rect">
            <a:avLst/>
          </a:prstGeom>
        </p:spPr>
      </p:pic>
      <p:pic>
        <p:nvPicPr>
          <p:cNvPr id="6" name="図 5">
            <a:extLst>
              <a:ext uri="{FF2B5EF4-FFF2-40B4-BE49-F238E27FC236}">
                <a16:creationId xmlns:a16="http://schemas.microsoft.com/office/drawing/2014/main" id="{6AF46DC1-87D1-2746-AE55-E17E11F5AF38}"/>
              </a:ext>
            </a:extLst>
          </p:cNvPr>
          <p:cNvPicPr>
            <a:picLocks noChangeAspect="1"/>
          </p:cNvPicPr>
          <p:nvPr/>
        </p:nvPicPr>
        <p:blipFill>
          <a:blip r:embed="rId6"/>
          <a:stretch>
            <a:fillRect/>
          </a:stretch>
        </p:blipFill>
        <p:spPr>
          <a:xfrm>
            <a:off x="945613" y="2529270"/>
            <a:ext cx="3492354" cy="1543988"/>
          </a:xfrm>
          <a:prstGeom prst="rect">
            <a:avLst/>
          </a:prstGeom>
        </p:spPr>
      </p:pic>
    </p:spTree>
    <p:extLst>
      <p:ext uri="{BB962C8B-B14F-4D97-AF65-F5344CB8AC3E}">
        <p14:creationId xmlns:p14="http://schemas.microsoft.com/office/powerpoint/2010/main" val="337265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 name="平行四辺形 11">
            <a:extLst>
              <a:ext uri="{FF2B5EF4-FFF2-40B4-BE49-F238E27FC236}">
                <a16:creationId xmlns:a16="http://schemas.microsoft.com/office/drawing/2014/main" id="{9C9B9FDD-0BE5-8445-839F-F194A441B9CC}"/>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37" name="正方形/長方形 36">
            <a:extLst>
              <a:ext uri="{FF2B5EF4-FFF2-40B4-BE49-F238E27FC236}">
                <a16:creationId xmlns:a16="http://schemas.microsoft.com/office/drawing/2014/main" id="{E1E4535A-B40E-274D-B630-12BA58B3AAA1}"/>
              </a:ext>
            </a:extLst>
          </p:cNvPr>
          <p:cNvSpPr/>
          <p:nvPr/>
        </p:nvSpPr>
        <p:spPr bwMode="gray">
          <a:xfrm>
            <a:off x="395493" y="321620"/>
            <a:ext cx="7033210" cy="261610"/>
          </a:xfrm>
          <a:prstGeom prst="rect">
            <a:avLst/>
          </a:prstGeom>
        </p:spPr>
        <p:txBody>
          <a:bodyPr wrap="square">
            <a:spAutoFit/>
          </a:bodyPr>
          <a:lstStyle/>
          <a:p>
            <a:pPr defTabSz="990570">
              <a:spcBef>
                <a:spcPct val="0"/>
              </a:spcBef>
              <a:defRPr/>
            </a:pPr>
            <a:r>
              <a:rPr lang="ja-JP" altLang="en-US" sz="1100" b="1" dirty="0">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US" altLang="ja-JP" sz="11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1100" b="1">
                <a:solidFill>
                  <a:schemeClr val="bg1"/>
                </a:solidFill>
                <a:latin typeface="Meiryo" charset="-128"/>
                <a:ea typeface="Meiryo" charset="-128"/>
              </a:rPr>
              <a:t>セット</a:t>
            </a:r>
            <a:endParaRPr lang="en-US" altLang="ja-JP" sz="1100" b="1" dirty="0">
              <a:solidFill>
                <a:schemeClr val="bg1"/>
              </a:solidFill>
              <a:latin typeface="Meiryo" charset="-128"/>
              <a:ea typeface="Meiryo" charset="-128"/>
              <a:cs typeface="Meiryo" charset="-128"/>
            </a:endParaRPr>
          </a:p>
        </p:txBody>
      </p:sp>
      <p:sp>
        <p:nvSpPr>
          <p:cNvPr id="38" name="正方形/長方形 37">
            <a:extLst>
              <a:ext uri="{FF2B5EF4-FFF2-40B4-BE49-F238E27FC236}">
                <a16:creationId xmlns:a16="http://schemas.microsoft.com/office/drawing/2014/main" id="{078A8273-FEA8-804D-A9A7-8DDF5E1AEE17}"/>
              </a:ext>
            </a:extLst>
          </p:cNvPr>
          <p:cNvSpPr/>
          <p:nvPr/>
        </p:nvSpPr>
        <p:spPr>
          <a:xfrm>
            <a:off x="1723869" y="278116"/>
            <a:ext cx="5704834"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各メディア</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lang="en-US" altLang="ja-JP" sz="2000" b="1" dirty="0">
              <a:solidFill>
                <a:schemeClr val="bg1"/>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B5913A97-5BB4-4240-A3BC-0E93799B6D48}"/>
              </a:ext>
            </a:extLst>
          </p:cNvPr>
          <p:cNvSpPr txBox="1"/>
          <p:nvPr/>
        </p:nvSpPr>
        <p:spPr bwMode="gray">
          <a:xfrm>
            <a:off x="543273" y="2527752"/>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cs typeface="Hiragino Kaku Gothic StdN W8" charset="-128"/>
              </a:rPr>
              <a:t>近鉄縦型</a:t>
            </a:r>
            <a:r>
              <a:rPr lang="en-US" altLang="ja-JP" sz="1200" b="1" dirty="0">
                <a:latin typeface="Meiryo" panose="020B0604030504040204" pitchFamily="34" charset="-128"/>
                <a:ea typeface="Meiryo" panose="020B0604030504040204" pitchFamily="34" charset="-128"/>
                <a:cs typeface="Hiragino Kaku Gothic StdN W8" charset="-128"/>
              </a:rPr>
              <a:t>DS</a:t>
            </a:r>
            <a:r>
              <a:rPr kumimoji="1" lang="ja-JP" altLang="en-US" sz="1200" b="1" dirty="0">
                <a:latin typeface="Meiryo" panose="020B0604030504040204" pitchFamily="34" charset="-128"/>
                <a:ea typeface="Meiryo" panose="020B0604030504040204" pitchFamily="34" charset="-128"/>
              </a:rPr>
              <a:t>について</a:t>
            </a:r>
          </a:p>
        </p:txBody>
      </p:sp>
      <p:sp>
        <p:nvSpPr>
          <p:cNvPr id="45" name="テキスト ボックス 44">
            <a:extLst>
              <a:ext uri="{FF2B5EF4-FFF2-40B4-BE49-F238E27FC236}">
                <a16:creationId xmlns:a16="http://schemas.microsoft.com/office/drawing/2014/main" id="{F8D881E5-2B97-2E40-953C-74D81C47BA9A}"/>
              </a:ext>
            </a:extLst>
          </p:cNvPr>
          <p:cNvSpPr txBox="1"/>
          <p:nvPr/>
        </p:nvSpPr>
        <p:spPr bwMode="gray">
          <a:xfrm>
            <a:off x="631050" y="2716713"/>
            <a:ext cx="8643579" cy="2845074"/>
          </a:xfrm>
          <a:prstGeom prst="rect">
            <a:avLst/>
          </a:prstGeom>
          <a:noFill/>
        </p:spPr>
        <p:txBody>
          <a:bodyPr wrap="square" rtlCol="0">
            <a:spAutoFit/>
          </a:bodyPr>
          <a:lstStyle/>
          <a:p>
            <a:pPr defTabSz="913972">
              <a:lnSpc>
                <a:spcPct val="150000"/>
              </a:lnSpc>
            </a:pPr>
            <a:r>
              <a:rPr lang="ja-JP" altLang="en-US" sz="800" dirty="0">
                <a:latin typeface="Meiryo" panose="020B0604030504040204" pitchFamily="34" charset="-128"/>
                <a:ea typeface="Meiryo" panose="020B0604030504040204" pitchFamily="34" charset="-128"/>
                <a:cs typeface="メイリオ" pitchFamily="50" charset="-128"/>
              </a:rPr>
              <a:t>・サイネージは</a:t>
            </a:r>
            <a:r>
              <a:rPr lang="ja-JP" altLang="en-US" sz="800">
                <a:latin typeface="Meiryo" panose="020B0604030504040204" pitchFamily="34" charset="-128"/>
                <a:ea typeface="Meiryo" panose="020B0604030504040204" pitchFamily="34" charset="-128"/>
                <a:cs typeface="メイリオ" pitchFamily="50" charset="-128"/>
              </a:rPr>
              <a:t>縦型のため、</a:t>
            </a:r>
            <a:r>
              <a:rPr lang="ja-JP" altLang="en-US" sz="800" dirty="0">
                <a:latin typeface="Meiryo" panose="020B0604030504040204" pitchFamily="34" charset="-128"/>
                <a:ea typeface="Meiryo" panose="020B0604030504040204" pitchFamily="34" charset="-128"/>
                <a:cs typeface="メイリオ" pitchFamily="50" charset="-128"/>
              </a:rPr>
              <a:t>右下のパターン内から仕様</a:t>
            </a:r>
            <a:r>
              <a:rPr lang="ja-JP" altLang="en-US" sz="800">
                <a:latin typeface="Meiryo" panose="020B0604030504040204" pitchFamily="34" charset="-128"/>
                <a:ea typeface="Meiryo" panose="020B0604030504040204" pitchFamily="34" charset="-128"/>
                <a:cs typeface="メイリオ" pitchFamily="50" charset="-128"/>
              </a:rPr>
              <a:t>をご指定ください。</a:t>
            </a:r>
            <a:endParaRPr lang="en-US" altLang="ja-JP" sz="80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solidFill>
                  <a:srgbClr val="FF0000"/>
                </a:solidFill>
                <a:latin typeface="Meiryo" panose="020B0604030504040204" pitchFamily="34" charset="-128"/>
                <a:ea typeface="Meiryo" panose="020B0604030504040204" pitchFamily="34" charset="-128"/>
                <a:cs typeface="メイリオ" pitchFamily="50" charset="-128"/>
              </a:rPr>
              <a:t>・静止画箇所に</a:t>
            </a:r>
            <a:r>
              <a:rPr lang="ja-JP" altLang="en-US" sz="800">
                <a:solidFill>
                  <a:srgbClr val="FF0000"/>
                </a:solidFill>
                <a:latin typeface="Meiryo" panose="020B0604030504040204" pitchFamily="34" charset="-128"/>
                <a:ea typeface="Meiryo" panose="020B0604030504040204" pitchFamily="34" charset="-128"/>
                <a:cs typeface="メイリオ" pitchFamily="50" charset="-128"/>
              </a:rPr>
              <a:t>はご指定いただく</a:t>
            </a:r>
            <a:r>
              <a:rPr lang="ja-JP" altLang="en-US" sz="800" dirty="0">
                <a:solidFill>
                  <a:srgbClr val="FF0000"/>
                </a:solidFill>
                <a:latin typeface="Meiryo" panose="020B0604030504040204" pitchFamily="34" charset="-128"/>
                <a:ea typeface="Meiryo" panose="020B0604030504040204" pitchFamily="34" charset="-128"/>
                <a:cs typeface="メイリオ" pitchFamily="50" charset="-128"/>
              </a:rPr>
              <a:t>１素材データ（企業ロゴ、商品ロゴ、デザインデータなど）を挿入いたします。ロゴの背景色のご指定がない場合はお任せになります。</a:t>
            </a:r>
            <a:endParaRPr lang="en-US" altLang="ja-JP" sz="800" dirty="0">
              <a:solidFill>
                <a:srgbClr val="FF0000"/>
              </a:solidFill>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itchFamily="50" charset="-128"/>
              </a:rPr>
              <a:t>・上記の縦向き動画変換費は実施料金に含まれています。</a:t>
            </a:r>
            <a:endParaRPr lang="en-US" altLang="ja-JP" sz="80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itchFamily="50" charset="-128"/>
              </a:rPr>
              <a:t>・サイネージの動画をフル画面でリメイクした放映をご希望の場合は別途料金が必要です。詳しくは事務局</a:t>
            </a:r>
            <a:r>
              <a:rPr lang="ja-JP" altLang="en-US" sz="800">
                <a:latin typeface="Meiryo" panose="020B0604030504040204" pitchFamily="34" charset="-128"/>
                <a:ea typeface="Meiryo" panose="020B0604030504040204" pitchFamily="34" charset="-128"/>
                <a:cs typeface="メイリオ" pitchFamily="50" charset="-128"/>
              </a:rPr>
              <a:t>までお問い合わせください。</a:t>
            </a:r>
            <a:endParaRPr lang="en-US" altLang="ja-JP" sz="80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itchFamily="50" charset="-128"/>
              </a:rPr>
              <a:t>・原則として、たばこ、風俗関連業、公営競技を除くギャンブル関連、先物取引業、労働組合、宗教・思想団体、政治宣伝、意見・主義主張等の業種は掲出不可となります。</a:t>
            </a:r>
            <a:endParaRPr lang="en-US" altLang="ja-JP" sz="80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itchFamily="50" charset="-128"/>
              </a:rPr>
              <a:t>　あらかじめご了承ください。</a:t>
            </a:r>
            <a:endParaRPr lang="en-US" altLang="ja-JP" sz="80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anose="020B0604030504040204" pitchFamily="50" charset="-128"/>
              </a:rPr>
              <a:t>・近鉄グループと競合する業種（不動産、流通、ホテル、レジャー、バス、カード）については掲出不可の場合がございます。事前</a:t>
            </a:r>
            <a:r>
              <a:rPr lang="ja-JP" altLang="en-US" sz="800">
                <a:latin typeface="Meiryo" panose="020B0604030504040204" pitchFamily="34" charset="-128"/>
                <a:ea typeface="Meiryo" panose="020B0604030504040204" pitchFamily="34" charset="-128"/>
                <a:cs typeface="メイリオ" panose="020B0604030504040204" pitchFamily="50" charset="-128"/>
              </a:rPr>
              <a:t>にご相談ください。</a:t>
            </a:r>
            <a:endParaRPr lang="en-US" altLang="ja-JP" sz="800" dirty="0">
              <a:latin typeface="Meiryo" panose="020B0604030504040204" pitchFamily="34" charset="-128"/>
              <a:ea typeface="Meiryo" panose="020B0604030504040204" pitchFamily="34" charset="-128"/>
              <a:cs typeface="メイリオ" panose="020B0604030504040204"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cs typeface="メイリオ" panose="020B0604030504040204" pitchFamily="50" charset="-128"/>
              </a:rPr>
              <a:t>・販売枠数には限りがございます。満枠の場合もございますので、あらかじめご了承ください。</a:t>
            </a:r>
            <a:endParaRPr lang="en-US" altLang="ja-JP" sz="800" dirty="0">
              <a:latin typeface="Meiryo" panose="020B0604030504040204" pitchFamily="34" charset="-128"/>
              <a:ea typeface="Meiryo" panose="020B0604030504040204" pitchFamily="34" charset="-128"/>
              <a:cs typeface="メイリオ" panose="020B0604030504040204" pitchFamily="50"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・広告の意匠につきましては事前に審査をおこないます。</a:t>
            </a:r>
          </a:p>
          <a:p>
            <a:pPr>
              <a:lnSpc>
                <a:spcPct val="150000"/>
              </a:lnSpc>
            </a:pPr>
            <a:r>
              <a:rPr lang="ja-JP" altLang="en-US" sz="800" dirty="0">
                <a:latin typeface="Meiryo" panose="020B0604030504040204" pitchFamily="34" charset="-128"/>
                <a:ea typeface="Meiryo" panose="020B0604030504040204" pitchFamily="34" charset="-128"/>
              </a:rPr>
              <a:t>・業種数の規制は行っていないため、同一業種の広告が放映されることがあります。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・急遽素材の変更や放映を中止する場合、作業完了までに時間を要する場合があります。あらかじめご了承ください。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・通信環境やシステム上等の理由から、放映が一時的に中断されたり中止になる可能性があります。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いずれの場合も広告料金の払い戻しはいたしません。あらかじめご了承ください。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・枠取りが完了後のキャンセルは一切お受けできません。</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・放映する動画の音声は流れません。</a:t>
            </a:r>
            <a:endParaRPr lang="en-US" altLang="ja-JP" sz="800" dirty="0">
              <a:latin typeface="Meiryo" panose="020B0604030504040204" pitchFamily="34" charset="-128"/>
              <a:ea typeface="Meiryo" panose="020B0604030504040204" pitchFamily="34" charset="-128"/>
            </a:endParaRPr>
          </a:p>
        </p:txBody>
      </p:sp>
      <p:sp>
        <p:nvSpPr>
          <p:cNvPr id="46" name="角丸四角形 44">
            <a:extLst>
              <a:ext uri="{FF2B5EF4-FFF2-40B4-BE49-F238E27FC236}">
                <a16:creationId xmlns:a16="http://schemas.microsoft.com/office/drawing/2014/main" id="{D8B6CEB8-EB6A-934E-B1C3-EF6EFBC0171A}"/>
              </a:ext>
            </a:extLst>
          </p:cNvPr>
          <p:cNvSpPr/>
          <p:nvPr/>
        </p:nvSpPr>
        <p:spPr bwMode="gray">
          <a:xfrm>
            <a:off x="8489595" y="5203377"/>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47" name="図 46">
            <a:extLst>
              <a:ext uri="{FF2B5EF4-FFF2-40B4-BE49-F238E27FC236}">
                <a16:creationId xmlns:a16="http://schemas.microsoft.com/office/drawing/2014/main" id="{F5AFFC7D-7246-A34C-BB8F-D40D2B9407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8496299" y="5627867"/>
            <a:ext cx="766951" cy="440286"/>
          </a:xfrm>
          <a:prstGeom prst="rect">
            <a:avLst/>
          </a:prstGeom>
        </p:spPr>
      </p:pic>
      <p:sp>
        <p:nvSpPr>
          <p:cNvPr id="48" name="正方形/長方形 47">
            <a:extLst>
              <a:ext uri="{FF2B5EF4-FFF2-40B4-BE49-F238E27FC236}">
                <a16:creationId xmlns:a16="http://schemas.microsoft.com/office/drawing/2014/main" id="{AF342ACF-64E0-0B44-AC1F-82A2AB929BFA}"/>
              </a:ext>
            </a:extLst>
          </p:cNvPr>
          <p:cNvSpPr/>
          <p:nvPr/>
        </p:nvSpPr>
        <p:spPr bwMode="gray">
          <a:xfrm>
            <a:off x="8496299" y="5212697"/>
            <a:ext cx="766951" cy="42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静止画</a:t>
            </a:r>
            <a:endParaRPr kumimoji="1" lang="en-US" altLang="ja-JP" sz="900" dirty="0">
              <a:solidFill>
                <a:schemeClr val="tx1"/>
              </a:solidFill>
            </a:endParaRPr>
          </a:p>
          <a:p>
            <a:pPr algn="ctr"/>
            <a:r>
              <a:rPr kumimoji="1" lang="ja-JP" altLang="en-US" sz="500" dirty="0">
                <a:solidFill>
                  <a:schemeClr val="tx1"/>
                </a:solidFill>
              </a:rPr>
              <a:t>・指定</a:t>
            </a:r>
            <a:r>
              <a:rPr lang="ja-JP" altLang="en-US" sz="500" dirty="0">
                <a:solidFill>
                  <a:schemeClr val="tx1"/>
                </a:solidFill>
              </a:rPr>
              <a:t>１素材データ</a:t>
            </a:r>
            <a:endParaRPr kumimoji="1" lang="en-US" altLang="ja-JP" sz="500" dirty="0">
              <a:solidFill>
                <a:schemeClr val="tx1"/>
              </a:solidFill>
            </a:endParaRPr>
          </a:p>
        </p:txBody>
      </p:sp>
      <p:sp>
        <p:nvSpPr>
          <p:cNvPr id="49" name="正方形/長方形 48">
            <a:extLst>
              <a:ext uri="{FF2B5EF4-FFF2-40B4-BE49-F238E27FC236}">
                <a16:creationId xmlns:a16="http://schemas.microsoft.com/office/drawing/2014/main" id="{CB76B647-2701-144D-A0DF-8A045AFA02A3}"/>
              </a:ext>
            </a:extLst>
          </p:cNvPr>
          <p:cNvSpPr/>
          <p:nvPr/>
        </p:nvSpPr>
        <p:spPr bwMode="gray">
          <a:xfrm>
            <a:off x="8500246" y="6045159"/>
            <a:ext cx="766951" cy="42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静止画</a:t>
            </a:r>
            <a:endParaRPr lang="en-US" altLang="ja-JP" sz="1000" dirty="0">
              <a:solidFill>
                <a:schemeClr val="tx1"/>
              </a:solidFill>
            </a:endParaRPr>
          </a:p>
          <a:p>
            <a:pPr algn="ctr"/>
            <a:r>
              <a:rPr lang="ja-JP" altLang="en-US" sz="500" dirty="0">
                <a:solidFill>
                  <a:schemeClr val="tx1"/>
                </a:solidFill>
              </a:rPr>
              <a:t>・指定１素材データ</a:t>
            </a:r>
            <a:endParaRPr lang="en-US" altLang="ja-JP" sz="500" dirty="0">
              <a:solidFill>
                <a:schemeClr val="tx1"/>
              </a:solidFill>
            </a:endParaRPr>
          </a:p>
        </p:txBody>
      </p:sp>
      <p:sp>
        <p:nvSpPr>
          <p:cNvPr id="50" name="角丸四角形 44">
            <a:extLst>
              <a:ext uri="{FF2B5EF4-FFF2-40B4-BE49-F238E27FC236}">
                <a16:creationId xmlns:a16="http://schemas.microsoft.com/office/drawing/2014/main" id="{E1DF6243-E804-554E-B4DC-22472D1C2657}"/>
              </a:ext>
            </a:extLst>
          </p:cNvPr>
          <p:cNvSpPr/>
          <p:nvPr/>
        </p:nvSpPr>
        <p:spPr bwMode="gray">
          <a:xfrm>
            <a:off x="6184656" y="5199350"/>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51" name="図 50">
            <a:extLst>
              <a:ext uri="{FF2B5EF4-FFF2-40B4-BE49-F238E27FC236}">
                <a16:creationId xmlns:a16="http://schemas.microsoft.com/office/drawing/2014/main" id="{9F5C5713-586B-CC45-98F4-7AA059E147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6191360" y="6025645"/>
            <a:ext cx="766951" cy="440286"/>
          </a:xfrm>
          <a:prstGeom prst="rect">
            <a:avLst/>
          </a:prstGeom>
        </p:spPr>
      </p:pic>
      <p:sp>
        <p:nvSpPr>
          <p:cNvPr id="52" name="正方形/長方形 51">
            <a:extLst>
              <a:ext uri="{FF2B5EF4-FFF2-40B4-BE49-F238E27FC236}">
                <a16:creationId xmlns:a16="http://schemas.microsoft.com/office/drawing/2014/main" id="{ED610B30-429B-DB4F-B8BC-6D72D3BB672A}"/>
              </a:ext>
            </a:extLst>
          </p:cNvPr>
          <p:cNvSpPr/>
          <p:nvPr/>
        </p:nvSpPr>
        <p:spPr bwMode="gray">
          <a:xfrm>
            <a:off x="6191360" y="5208669"/>
            <a:ext cx="766951" cy="80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静止画</a:t>
            </a:r>
            <a:endParaRPr kumimoji="1" lang="en-US" altLang="ja-JP" sz="900" dirty="0">
              <a:solidFill>
                <a:schemeClr val="tx1"/>
              </a:solidFill>
            </a:endParaRPr>
          </a:p>
          <a:p>
            <a:pPr algn="ctr"/>
            <a:endParaRPr kumimoji="1" lang="en-US" altLang="ja-JP" sz="200" dirty="0">
              <a:solidFill>
                <a:schemeClr val="tx1"/>
              </a:solidFill>
            </a:endParaRPr>
          </a:p>
          <a:p>
            <a:r>
              <a:rPr lang="ja-JP" altLang="en-US" sz="500" dirty="0">
                <a:solidFill>
                  <a:schemeClr val="tx1"/>
                </a:solidFill>
              </a:rPr>
              <a:t>・企業ロゴ</a:t>
            </a:r>
            <a:endParaRPr lang="en-US" altLang="ja-JP" sz="500" dirty="0">
              <a:solidFill>
                <a:schemeClr val="tx1"/>
              </a:solidFill>
            </a:endParaRPr>
          </a:p>
          <a:p>
            <a:r>
              <a:rPr kumimoji="1" lang="ja-JP" altLang="en-US" sz="500" dirty="0">
                <a:solidFill>
                  <a:schemeClr val="tx1"/>
                </a:solidFill>
              </a:rPr>
              <a:t>・商品ロゴ</a:t>
            </a:r>
            <a:endParaRPr kumimoji="1" lang="en-US" altLang="ja-JP" sz="500" dirty="0">
              <a:solidFill>
                <a:schemeClr val="tx1"/>
              </a:solidFill>
            </a:endParaRPr>
          </a:p>
          <a:p>
            <a:r>
              <a:rPr lang="ja-JP" altLang="en-US" sz="500" dirty="0">
                <a:solidFill>
                  <a:schemeClr val="tx1"/>
                </a:solidFill>
              </a:rPr>
              <a:t>・デザインデータ</a:t>
            </a:r>
            <a:endParaRPr lang="en-US" altLang="ja-JP" sz="500" dirty="0">
              <a:solidFill>
                <a:schemeClr val="tx1"/>
              </a:solidFill>
            </a:endParaRPr>
          </a:p>
          <a:p>
            <a:r>
              <a:rPr lang="ja-JP" altLang="en-US" sz="500" dirty="0">
                <a:solidFill>
                  <a:schemeClr val="tx1"/>
                </a:solidFill>
              </a:rPr>
              <a:t>　</a:t>
            </a:r>
            <a:r>
              <a:rPr lang="ja-JP" altLang="en-US" sz="400" dirty="0">
                <a:solidFill>
                  <a:schemeClr val="tx1"/>
                </a:solidFill>
              </a:rPr>
              <a:t>など指定</a:t>
            </a:r>
            <a:r>
              <a:rPr kumimoji="1" lang="ja-JP" altLang="en-US" sz="400" dirty="0">
                <a:solidFill>
                  <a:schemeClr val="tx1"/>
                </a:solidFill>
              </a:rPr>
              <a:t>１素材データ</a:t>
            </a:r>
            <a:endParaRPr kumimoji="1" lang="ja-JP" altLang="en-US" sz="900" dirty="0">
              <a:solidFill>
                <a:schemeClr val="tx1"/>
              </a:solidFill>
            </a:endParaRPr>
          </a:p>
        </p:txBody>
      </p:sp>
      <p:sp>
        <p:nvSpPr>
          <p:cNvPr id="53" name="角丸四角形 44">
            <a:extLst>
              <a:ext uri="{FF2B5EF4-FFF2-40B4-BE49-F238E27FC236}">
                <a16:creationId xmlns:a16="http://schemas.microsoft.com/office/drawing/2014/main" id="{7CBB065B-2715-6448-B35B-00C117836DE9}"/>
              </a:ext>
            </a:extLst>
          </p:cNvPr>
          <p:cNvSpPr/>
          <p:nvPr/>
        </p:nvSpPr>
        <p:spPr bwMode="gray">
          <a:xfrm>
            <a:off x="7328848" y="5199350"/>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54" name="図 53">
            <a:extLst>
              <a:ext uri="{FF2B5EF4-FFF2-40B4-BE49-F238E27FC236}">
                <a16:creationId xmlns:a16="http://schemas.microsoft.com/office/drawing/2014/main" id="{EF2C02DC-F2F2-6244-9934-42B9731692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7335551" y="5208615"/>
            <a:ext cx="766951" cy="440286"/>
          </a:xfrm>
          <a:prstGeom prst="rect">
            <a:avLst/>
          </a:prstGeom>
        </p:spPr>
      </p:pic>
      <p:sp>
        <p:nvSpPr>
          <p:cNvPr id="55" name="正方形/長方形 54">
            <a:extLst>
              <a:ext uri="{FF2B5EF4-FFF2-40B4-BE49-F238E27FC236}">
                <a16:creationId xmlns:a16="http://schemas.microsoft.com/office/drawing/2014/main" id="{63F0CCEA-0470-5E49-9C4E-A1EFB8461ED7}"/>
              </a:ext>
            </a:extLst>
          </p:cNvPr>
          <p:cNvSpPr/>
          <p:nvPr/>
        </p:nvSpPr>
        <p:spPr bwMode="gray">
          <a:xfrm>
            <a:off x="7335551" y="5653587"/>
            <a:ext cx="766951" cy="80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 dirty="0">
              <a:solidFill>
                <a:schemeClr val="tx1"/>
              </a:solidFill>
            </a:endParaRPr>
          </a:p>
          <a:p>
            <a:pPr algn="ctr"/>
            <a:r>
              <a:rPr lang="ja-JP" altLang="en-US" sz="1000" dirty="0">
                <a:solidFill>
                  <a:schemeClr val="tx1"/>
                </a:solidFill>
              </a:rPr>
              <a:t>静止画</a:t>
            </a:r>
            <a:endParaRPr lang="en-US" altLang="ja-JP" sz="1000" dirty="0">
              <a:solidFill>
                <a:schemeClr val="tx1"/>
              </a:solidFill>
            </a:endParaRPr>
          </a:p>
          <a:p>
            <a:pPr algn="ctr"/>
            <a:endParaRPr lang="en-US" altLang="ja-JP" sz="300" dirty="0">
              <a:solidFill>
                <a:schemeClr val="tx1"/>
              </a:solidFill>
            </a:endParaRPr>
          </a:p>
          <a:p>
            <a:r>
              <a:rPr lang="ja-JP" altLang="en-US" sz="500" dirty="0">
                <a:solidFill>
                  <a:schemeClr val="tx1"/>
                </a:solidFill>
              </a:rPr>
              <a:t>・企業ロゴ</a:t>
            </a:r>
            <a:endParaRPr lang="en-US" altLang="ja-JP" sz="500" dirty="0">
              <a:solidFill>
                <a:schemeClr val="tx1"/>
              </a:solidFill>
            </a:endParaRPr>
          </a:p>
          <a:p>
            <a:r>
              <a:rPr lang="ja-JP" altLang="en-US" sz="500" dirty="0">
                <a:solidFill>
                  <a:schemeClr val="tx1"/>
                </a:solidFill>
              </a:rPr>
              <a:t>・商品ロゴ</a:t>
            </a:r>
            <a:endParaRPr lang="en-US" altLang="ja-JP" sz="500" dirty="0">
              <a:solidFill>
                <a:schemeClr val="tx1"/>
              </a:solidFill>
            </a:endParaRPr>
          </a:p>
          <a:p>
            <a:r>
              <a:rPr lang="ja-JP" altLang="en-US" sz="500" dirty="0">
                <a:solidFill>
                  <a:schemeClr val="tx1"/>
                </a:solidFill>
              </a:rPr>
              <a:t>・デザインデータ</a:t>
            </a:r>
            <a:endParaRPr lang="en-US" altLang="ja-JP" sz="500" dirty="0">
              <a:solidFill>
                <a:schemeClr val="tx1"/>
              </a:solidFill>
            </a:endParaRPr>
          </a:p>
          <a:p>
            <a:r>
              <a:rPr lang="ja-JP" altLang="en-US" sz="500" dirty="0">
                <a:solidFill>
                  <a:schemeClr val="tx1"/>
                </a:solidFill>
              </a:rPr>
              <a:t>　</a:t>
            </a:r>
            <a:r>
              <a:rPr lang="ja-JP" altLang="en-US" sz="400" dirty="0">
                <a:solidFill>
                  <a:schemeClr val="tx1"/>
                </a:solidFill>
              </a:rPr>
              <a:t>など指定１素材データ</a:t>
            </a:r>
            <a:endParaRPr kumimoji="1" lang="ja-JP" altLang="en-US" sz="1200" dirty="0">
              <a:solidFill>
                <a:schemeClr val="tx1"/>
              </a:solidFill>
            </a:endParaRPr>
          </a:p>
        </p:txBody>
      </p:sp>
      <p:sp>
        <p:nvSpPr>
          <p:cNvPr id="56" name="テキスト ボックス 55">
            <a:extLst>
              <a:ext uri="{FF2B5EF4-FFF2-40B4-BE49-F238E27FC236}">
                <a16:creationId xmlns:a16="http://schemas.microsoft.com/office/drawing/2014/main" id="{9564534E-CC4C-2D4E-AAC5-5EE4FC67D6AB}"/>
              </a:ext>
            </a:extLst>
          </p:cNvPr>
          <p:cNvSpPr txBox="1"/>
          <p:nvPr/>
        </p:nvSpPr>
        <p:spPr bwMode="gray">
          <a:xfrm>
            <a:off x="8108097" y="5648287"/>
            <a:ext cx="270221" cy="258122"/>
          </a:xfrm>
          <a:prstGeom prst="rect">
            <a:avLst/>
          </a:prstGeom>
          <a:noFill/>
        </p:spPr>
        <p:txBody>
          <a:bodyPr wrap="none" rtlCol="0">
            <a:spAutoFit/>
          </a:bodyPr>
          <a:lstStyle/>
          <a:p>
            <a:r>
              <a:rPr kumimoji="1" lang="en-US" altLang="ja-JP" dirty="0"/>
              <a:t>or</a:t>
            </a:r>
            <a:endParaRPr kumimoji="1" lang="ja-JP" altLang="en-US" dirty="0"/>
          </a:p>
        </p:txBody>
      </p:sp>
      <p:sp>
        <p:nvSpPr>
          <p:cNvPr id="57" name="テキスト ボックス 56">
            <a:extLst>
              <a:ext uri="{FF2B5EF4-FFF2-40B4-BE49-F238E27FC236}">
                <a16:creationId xmlns:a16="http://schemas.microsoft.com/office/drawing/2014/main" id="{BE946303-489B-1B41-918D-25118A6A2A93}"/>
              </a:ext>
            </a:extLst>
          </p:cNvPr>
          <p:cNvSpPr txBox="1"/>
          <p:nvPr/>
        </p:nvSpPr>
        <p:spPr bwMode="gray">
          <a:xfrm>
            <a:off x="6952562" y="5648287"/>
            <a:ext cx="270221" cy="258122"/>
          </a:xfrm>
          <a:prstGeom prst="rect">
            <a:avLst/>
          </a:prstGeom>
          <a:noFill/>
        </p:spPr>
        <p:txBody>
          <a:bodyPr wrap="none" rtlCol="0">
            <a:spAutoFit/>
          </a:bodyPr>
          <a:lstStyle/>
          <a:p>
            <a:r>
              <a:rPr kumimoji="1" lang="en-US" altLang="ja-JP" dirty="0"/>
              <a:t>or</a:t>
            </a:r>
            <a:endParaRPr kumimoji="1" lang="ja-JP" altLang="en-US" dirty="0"/>
          </a:p>
        </p:txBody>
      </p:sp>
      <p:sp>
        <p:nvSpPr>
          <p:cNvPr id="58" name="テキスト ボックス 57">
            <a:extLst>
              <a:ext uri="{FF2B5EF4-FFF2-40B4-BE49-F238E27FC236}">
                <a16:creationId xmlns:a16="http://schemas.microsoft.com/office/drawing/2014/main" id="{540A38B4-BAC2-074E-B298-037F26042B81}"/>
              </a:ext>
            </a:extLst>
          </p:cNvPr>
          <p:cNvSpPr txBox="1"/>
          <p:nvPr/>
        </p:nvSpPr>
        <p:spPr bwMode="gray">
          <a:xfrm>
            <a:off x="6184656" y="4775764"/>
            <a:ext cx="3103542" cy="246221"/>
          </a:xfrm>
          <a:prstGeom prst="rect">
            <a:avLst/>
          </a:prstGeom>
          <a:solidFill>
            <a:schemeClr val="tx1"/>
          </a:solidFill>
        </p:spPr>
        <p:txBody>
          <a:bodyPr wrap="square" rtlCol="0">
            <a:spAutoFit/>
          </a:bodyPr>
          <a:lstStyle/>
          <a:p>
            <a:pPr algn="ctr"/>
            <a:r>
              <a:rPr kumimoji="1" lang="ja-JP" altLang="en-US" sz="1000" b="1" dirty="0">
                <a:solidFill>
                  <a:srgbClr val="FFFF00"/>
                </a:solidFill>
              </a:rPr>
              <a:t>近鉄</a:t>
            </a:r>
            <a:r>
              <a:rPr kumimoji="1" lang="en-US" altLang="ja-JP" sz="1000" b="1" dirty="0">
                <a:solidFill>
                  <a:srgbClr val="FFFF00"/>
                </a:solidFill>
              </a:rPr>
              <a:t>DS</a:t>
            </a:r>
            <a:r>
              <a:rPr kumimoji="1" lang="ja-JP" altLang="en-US" sz="1000" b="1" dirty="0">
                <a:solidFill>
                  <a:srgbClr val="FFFF00"/>
                </a:solidFill>
              </a:rPr>
              <a:t>用縦型サイネージデータパターン選択</a:t>
            </a:r>
          </a:p>
        </p:txBody>
      </p:sp>
      <p:sp>
        <p:nvSpPr>
          <p:cNvPr id="59" name="テキスト ボックス 58">
            <a:extLst>
              <a:ext uri="{FF2B5EF4-FFF2-40B4-BE49-F238E27FC236}">
                <a16:creationId xmlns:a16="http://schemas.microsoft.com/office/drawing/2014/main" id="{EAB9A8F1-03A0-DA4A-9B68-AF1DB6B5B219}"/>
              </a:ext>
            </a:extLst>
          </p:cNvPr>
          <p:cNvSpPr txBox="1"/>
          <p:nvPr/>
        </p:nvSpPr>
        <p:spPr bwMode="gray">
          <a:xfrm>
            <a:off x="6122400" y="4968693"/>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パターン①</a:t>
            </a:r>
            <a:endParaRPr lang="en-US" altLang="ja-JP" sz="800" dirty="0">
              <a:latin typeface="+mn-ea"/>
            </a:endParaRPr>
          </a:p>
        </p:txBody>
      </p:sp>
      <p:sp>
        <p:nvSpPr>
          <p:cNvPr id="60" name="テキスト ボックス 59">
            <a:extLst>
              <a:ext uri="{FF2B5EF4-FFF2-40B4-BE49-F238E27FC236}">
                <a16:creationId xmlns:a16="http://schemas.microsoft.com/office/drawing/2014/main" id="{E55E48A7-EADB-BE4F-987C-7FC85619AC7B}"/>
              </a:ext>
            </a:extLst>
          </p:cNvPr>
          <p:cNvSpPr txBox="1"/>
          <p:nvPr/>
        </p:nvSpPr>
        <p:spPr bwMode="gray">
          <a:xfrm>
            <a:off x="7255492" y="4962699"/>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パターン②</a:t>
            </a:r>
            <a:endParaRPr lang="en-US" altLang="ja-JP" sz="800" dirty="0">
              <a:latin typeface="+mn-ea"/>
            </a:endParaRPr>
          </a:p>
        </p:txBody>
      </p:sp>
      <p:sp>
        <p:nvSpPr>
          <p:cNvPr id="61" name="テキスト ボックス 60">
            <a:extLst>
              <a:ext uri="{FF2B5EF4-FFF2-40B4-BE49-F238E27FC236}">
                <a16:creationId xmlns:a16="http://schemas.microsoft.com/office/drawing/2014/main" id="{149E5BD4-5EBB-3343-B2A0-74E4F966B086}"/>
              </a:ext>
            </a:extLst>
          </p:cNvPr>
          <p:cNvSpPr txBox="1"/>
          <p:nvPr/>
        </p:nvSpPr>
        <p:spPr bwMode="gray">
          <a:xfrm>
            <a:off x="8388584" y="4973011"/>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パターン③</a:t>
            </a:r>
            <a:endParaRPr lang="en-US" altLang="ja-JP" sz="800" dirty="0">
              <a:latin typeface="+mn-ea"/>
            </a:endParaRPr>
          </a:p>
        </p:txBody>
      </p:sp>
      <p:sp>
        <p:nvSpPr>
          <p:cNvPr id="2" name="テキスト ボックス 1">
            <a:extLst>
              <a:ext uri="{FF2B5EF4-FFF2-40B4-BE49-F238E27FC236}">
                <a16:creationId xmlns:a16="http://schemas.microsoft.com/office/drawing/2014/main" id="{CA9DCC4C-02D4-471F-AEA7-77EECF2F9429}"/>
              </a:ext>
            </a:extLst>
          </p:cNvPr>
          <p:cNvSpPr txBox="1"/>
          <p:nvPr/>
        </p:nvSpPr>
        <p:spPr>
          <a:xfrm>
            <a:off x="560051" y="822273"/>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ヤフー</a:t>
            </a:r>
            <a:r>
              <a:rPr kumimoji="1" lang="ja-JP" altLang="en-US" sz="1200" b="1" dirty="0">
                <a:latin typeface="Meiryo" panose="020B0604030504040204" pitchFamily="34" charset="-128"/>
                <a:ea typeface="Meiryo" panose="020B0604030504040204" pitchFamily="34" charset="-128"/>
              </a:rPr>
              <a:t>について</a:t>
            </a:r>
          </a:p>
        </p:txBody>
      </p:sp>
      <p:sp>
        <p:nvSpPr>
          <p:cNvPr id="3" name="テキスト ボックス 2">
            <a:extLst>
              <a:ext uri="{FF2B5EF4-FFF2-40B4-BE49-F238E27FC236}">
                <a16:creationId xmlns:a16="http://schemas.microsoft.com/office/drawing/2014/main" id="{10A8CF98-A127-5020-AA32-FF2354576709}"/>
              </a:ext>
            </a:extLst>
          </p:cNvPr>
          <p:cNvSpPr txBox="1"/>
          <p:nvPr/>
        </p:nvSpPr>
        <p:spPr>
          <a:xfrm>
            <a:off x="647828" y="1017356"/>
            <a:ext cx="8550271" cy="1369606"/>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・ヤフートップページ広告の掲載デバイスは「</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＋スマホ併用」のいずれかからご指定いただけます。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・ヤフーリッチフォーマット</a:t>
            </a:r>
            <a:r>
              <a:rPr lang="en-US" altLang="ja-JP" sz="800" dirty="0">
                <a:latin typeface="Meiryo" panose="020B0604030504040204" pitchFamily="34" charset="-128"/>
                <a:ea typeface="Meiryo" panose="020B0604030504040204" pitchFamily="34" charset="-128"/>
              </a:rPr>
              <a:t>MD</a:t>
            </a:r>
            <a:r>
              <a:rPr lang="ja-JP" altLang="en-US" sz="800" dirty="0">
                <a:latin typeface="Meiryo" panose="020B0604030504040204" pitchFamily="34" charset="-128"/>
                <a:ea typeface="Meiryo" panose="020B0604030504040204" pitchFamily="34" charset="-128"/>
              </a:rPr>
              <a:t>メニューは 「</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＋スマホ併用」掲載に限定されます。平均的な掲載デバイス割合は</a:t>
            </a:r>
            <a:r>
              <a:rPr lang="en-US" altLang="ja-JP" sz="800" dirty="0">
                <a:latin typeface="Meiryo" panose="020B0604030504040204" pitchFamily="34" charset="-128"/>
                <a:ea typeface="Meiryo" panose="020B0604030504040204" pitchFamily="34" charset="-128"/>
              </a:rPr>
              <a:t>PC3</a:t>
            </a:r>
            <a:r>
              <a:rPr lang="ja-JP" altLang="en-US" sz="800" dirty="0">
                <a:latin typeface="Meiryo" panose="020B0604030504040204" pitchFamily="34" charset="-128"/>
                <a:ea typeface="Meiryo" panose="020B0604030504040204" pitchFamily="34" charset="-128"/>
              </a:rPr>
              <a:t>割・スマホ</a:t>
            </a:r>
            <a:r>
              <a:rPr lang="en-US" altLang="ja-JP" sz="800" dirty="0">
                <a:latin typeface="Meiryo" panose="020B0604030504040204" pitchFamily="34" charset="-128"/>
                <a:ea typeface="Meiryo" panose="020B0604030504040204" pitchFamily="34" charset="-128"/>
              </a:rPr>
              <a:t>7</a:t>
            </a:r>
            <a:r>
              <a:rPr lang="ja-JP" altLang="en-US" sz="800" dirty="0">
                <a:latin typeface="Meiryo" panose="020B0604030504040204" pitchFamily="34" charset="-128"/>
                <a:ea typeface="Meiryo" panose="020B0604030504040204" pitchFamily="34" charset="-128"/>
              </a:rPr>
              <a:t>割です。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ヶ月の間でご指定いただけます。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・土日祝日の掲載開始も指定いただけますが不具合時の即日対応ができない等の免責事項をご了承いただける場合のみ対応可能です。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・広告掲載はご指定いただいた期間、かつ各区内での按分出稿となります。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・パッケージに含まれる広告の掲載回数は最低掲載数です。掲載回数の買増しも可能ですのでご希望の場合はご相談ください。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エリア判別方法（</a:t>
            </a:r>
            <a:r>
              <a:rPr kumimoji="1" lang="en-US" altLang="ja-JP" sz="800" dirty="0">
                <a:latin typeface="Meiryo" panose="020B0604030504040204" pitchFamily="34" charset="-128"/>
                <a:ea typeface="Meiryo" panose="020B0604030504040204" pitchFamily="34" charset="-128"/>
              </a:rPr>
              <a:t>PC</a:t>
            </a:r>
            <a:r>
              <a:rPr kumimoji="1" lang="ja-JP" altLang="en-US" sz="800" dirty="0">
                <a:latin typeface="Meiryo" panose="020B0604030504040204" pitchFamily="34" charset="-128"/>
                <a:ea typeface="Meiryo" panose="020B0604030504040204" pitchFamily="34" charset="-128"/>
              </a:rPr>
              <a:t>：ヤフー</a:t>
            </a:r>
            <a:r>
              <a:rPr kumimoji="1" lang="en-US" altLang="ja-JP" sz="800" dirty="0">
                <a:latin typeface="Meiryo" panose="020B0604030504040204" pitchFamily="34" charset="-128"/>
                <a:ea typeface="Meiryo" panose="020B0604030504040204" pitchFamily="34" charset="-128"/>
              </a:rPr>
              <a:t>ID</a:t>
            </a:r>
            <a:r>
              <a:rPr kumimoji="1" lang="ja-JP" altLang="en-US" sz="800" dirty="0">
                <a:latin typeface="Meiryo" panose="020B0604030504040204" pitchFamily="34" charset="-128"/>
                <a:ea typeface="Meiryo" panose="020B0604030504040204" pitchFamily="34" charset="-128"/>
              </a:rPr>
              <a:t>登録情報＆</a:t>
            </a:r>
            <a:r>
              <a:rPr kumimoji="1" lang="en-US" altLang="ja-JP" sz="800" dirty="0">
                <a:latin typeface="Meiryo" panose="020B0604030504040204" pitchFamily="34" charset="-128"/>
                <a:ea typeface="Meiryo" panose="020B0604030504040204" pitchFamily="34" charset="-128"/>
              </a:rPr>
              <a:t>IP</a:t>
            </a:r>
            <a:r>
              <a:rPr kumimoji="1" lang="ja-JP" altLang="en-US" sz="800" dirty="0">
                <a:latin typeface="Meiryo" panose="020B0604030504040204" pitchFamily="34" charset="-128"/>
                <a:ea typeface="Meiryo" panose="020B0604030504040204" pitchFamily="34" charset="-128"/>
              </a:rPr>
              <a:t>アドレス／スマホ：</a:t>
            </a:r>
            <a:r>
              <a:rPr lang="ja-JP" altLang="en-US" sz="800" dirty="0">
                <a:latin typeface="Meiryo" panose="020B0604030504040204" pitchFamily="34" charset="-128"/>
                <a:ea typeface="Meiryo" panose="020B0604030504040204" pitchFamily="34" charset="-128"/>
              </a:rPr>
              <a:t>ヤフー</a:t>
            </a:r>
            <a:r>
              <a:rPr lang="en-US" altLang="ja-JP" sz="800" dirty="0">
                <a:latin typeface="Meiryo" panose="020B0604030504040204" pitchFamily="34" charset="-128"/>
                <a:ea typeface="Meiryo" panose="020B0604030504040204" pitchFamily="34" charset="-128"/>
              </a:rPr>
              <a:t>ID</a:t>
            </a:r>
            <a:r>
              <a:rPr lang="ja-JP" altLang="en-US" sz="800" dirty="0">
                <a:latin typeface="Meiryo" panose="020B0604030504040204" pitchFamily="34" charset="-128"/>
                <a:ea typeface="Meiryo" panose="020B0604030504040204" pitchFamily="34" charset="-128"/>
              </a:rPr>
              <a:t>登録情報＆</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3225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00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grpSp>
        <p:nvGrpSpPr>
          <p:cNvPr id="16" name="グループ化 15">
            <a:extLst>
              <a:ext uri="{FF2B5EF4-FFF2-40B4-BE49-F238E27FC236}">
                <a16:creationId xmlns:a16="http://schemas.microsoft.com/office/drawing/2014/main" id="{2D5B8A3D-7091-9E11-9F09-57AD8BCF57C5}"/>
              </a:ext>
            </a:extLst>
          </p:cNvPr>
          <p:cNvGrpSpPr/>
          <p:nvPr/>
        </p:nvGrpSpPr>
        <p:grpSpPr>
          <a:xfrm>
            <a:off x="586614" y="2659940"/>
            <a:ext cx="5421719" cy="1824916"/>
            <a:chOff x="563638" y="2683821"/>
            <a:chExt cx="5421719" cy="1824916"/>
          </a:xfrm>
        </p:grpSpPr>
        <p:sp>
          <p:nvSpPr>
            <p:cNvPr id="17" name="テキスト ボックス 16">
              <a:extLst>
                <a:ext uri="{FF2B5EF4-FFF2-40B4-BE49-F238E27FC236}">
                  <a16:creationId xmlns:a16="http://schemas.microsoft.com/office/drawing/2014/main" id="{EF813452-EFF9-146E-A37A-20635125DC4B}"/>
                </a:ext>
              </a:extLst>
            </p:cNvPr>
            <p:cNvSpPr txBox="1"/>
            <p:nvPr/>
          </p:nvSpPr>
          <p:spPr>
            <a:xfrm>
              <a:off x="1538400" y="292240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8" name="テキスト ボックス 17">
              <a:extLst>
                <a:ext uri="{FF2B5EF4-FFF2-40B4-BE49-F238E27FC236}">
                  <a16:creationId xmlns:a16="http://schemas.microsoft.com/office/drawing/2014/main" id="{91B1AFA7-8884-4BE9-A657-2AB82F7D82AC}"/>
                </a:ext>
              </a:extLst>
            </p:cNvPr>
            <p:cNvSpPr txBox="1"/>
            <p:nvPr/>
          </p:nvSpPr>
          <p:spPr>
            <a:xfrm>
              <a:off x="1780819" y="3800851"/>
              <a:ext cx="3005951" cy="707886"/>
            </a:xfrm>
            <a:prstGeom prst="rect">
              <a:avLst/>
            </a:prstGeom>
            <a:noFill/>
          </p:spPr>
          <p:txBody>
            <a:bodyPr wrap="none" rtlCol="0">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博多駅筑紫口駅前広場</a:t>
              </a:r>
              <a:endParaRPr kumimoji="1" lang="en-US" altLang="ja-JP" sz="2000" b="1" dirty="0">
                <a:solidFill>
                  <a:schemeClr val="bg1"/>
                </a:solidFill>
                <a:latin typeface="Meiryo" panose="020B0604030504040204" pitchFamily="34" charset="-128"/>
                <a:ea typeface="Meiryo" panose="020B0604030504040204" pitchFamily="34" charset="-128"/>
              </a:endParaRPr>
            </a:p>
            <a:p>
              <a:pPr algn="ctr"/>
              <a:r>
                <a:rPr kumimoji="1" lang="ja-JP" altLang="en-US" sz="2000" b="1">
                  <a:solidFill>
                    <a:schemeClr val="bg1"/>
                  </a:solidFill>
                  <a:latin typeface="Meiryo" panose="020B0604030504040204" pitchFamily="34" charset="-128"/>
                  <a:ea typeface="Meiryo" panose="020B0604030504040204" pitchFamily="34" charset="-128"/>
                </a:rPr>
                <a:t>サイネージ１４面セット</a:t>
              </a:r>
            </a:p>
          </p:txBody>
        </p:sp>
        <p:sp>
          <p:nvSpPr>
            <p:cNvPr id="19" name="正方形/長方形 18">
              <a:extLst>
                <a:ext uri="{FF2B5EF4-FFF2-40B4-BE49-F238E27FC236}">
                  <a16:creationId xmlns:a16="http://schemas.microsoft.com/office/drawing/2014/main" id="{C5153B87-A9C3-D4F6-553A-3F3C6F2B6D29}"/>
                </a:ext>
              </a:extLst>
            </p:cNvPr>
            <p:cNvSpPr/>
            <p:nvPr/>
          </p:nvSpPr>
          <p:spPr>
            <a:xfrm>
              <a:off x="563638" y="268382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CBB1477E-CAAE-488B-C2D9-C9070CF45C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7171" y="5870499"/>
            <a:ext cx="754926" cy="522157"/>
          </a:xfrm>
          <a:prstGeom prst="rect">
            <a:avLst/>
          </a:prstGeom>
        </p:spPr>
      </p:pic>
      <p:sp>
        <p:nvSpPr>
          <p:cNvPr id="3" name="テキスト ボックス 2">
            <a:extLst>
              <a:ext uri="{FF2B5EF4-FFF2-40B4-BE49-F238E27FC236}">
                <a16:creationId xmlns:a16="http://schemas.microsoft.com/office/drawing/2014/main" id="{91AD9958-6A27-0ACE-8928-9DFF9B44163E}"/>
              </a:ext>
            </a:extLst>
          </p:cNvPr>
          <p:cNvSpPr txBox="1"/>
          <p:nvPr/>
        </p:nvSpPr>
        <p:spPr>
          <a:xfrm>
            <a:off x="4031916" y="1064475"/>
            <a:ext cx="1842171" cy="769441"/>
          </a:xfrm>
          <a:prstGeom prst="rect">
            <a:avLst/>
          </a:prstGeom>
          <a:noFill/>
        </p:spPr>
        <p:txBody>
          <a:bodyPr wrap="none" rtlCol="0">
            <a:spAutoFit/>
          </a:bodyPr>
          <a:lstStyle/>
          <a:p>
            <a:pPr algn="ctr"/>
            <a:r>
              <a:rPr kumimoji="1" lang="en-US" altLang="ja-JP" sz="4400" b="1" dirty="0">
                <a:solidFill>
                  <a:srgbClr val="009C4E"/>
                </a:solidFill>
                <a:latin typeface="Meiryo" panose="020B0604030504040204" pitchFamily="34" charset="-128"/>
                <a:ea typeface="Meiryo" panose="020B0604030504040204" pitchFamily="34" charset="-128"/>
              </a:rPr>
              <a:t>-</a:t>
            </a:r>
            <a:r>
              <a:rPr kumimoji="1" lang="ja-JP" altLang="en-US" sz="4400" b="1">
                <a:solidFill>
                  <a:srgbClr val="009C4E"/>
                </a:solidFill>
                <a:latin typeface="Meiryo" panose="020B0604030504040204" pitchFamily="34" charset="-128"/>
                <a:ea typeface="Meiryo" panose="020B0604030504040204" pitchFamily="34" charset="-128"/>
              </a:rPr>
              <a:t>福岡</a:t>
            </a:r>
            <a:r>
              <a:rPr kumimoji="1" lang="en-US" altLang="ja-JP" sz="4400" b="1" dirty="0">
                <a:solidFill>
                  <a:srgbClr val="009C4E"/>
                </a:solidFill>
                <a:latin typeface="Meiryo" panose="020B0604030504040204" pitchFamily="34" charset="-128"/>
                <a:ea typeface="Meiryo" panose="020B0604030504040204" pitchFamily="34" charset="-128"/>
              </a:rPr>
              <a:t>-</a:t>
            </a:r>
            <a:endParaRPr kumimoji="1" lang="ja-JP" altLang="en-US" sz="4400" b="1">
              <a:solidFill>
                <a:srgbClr val="009C4E"/>
              </a:solidFill>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F7D734D4-9A5F-A2F3-46FB-5BAD902F07F9}"/>
              </a:ext>
            </a:extLst>
          </p:cNvPr>
          <p:cNvPicPr>
            <a:picLocks noChangeAspect="1"/>
          </p:cNvPicPr>
          <p:nvPr/>
        </p:nvPicPr>
        <p:blipFill>
          <a:blip r:embed="rId5"/>
          <a:stretch>
            <a:fillRect/>
          </a:stretch>
        </p:blipFill>
        <p:spPr>
          <a:xfrm>
            <a:off x="8141848" y="1935984"/>
            <a:ext cx="1324471" cy="156845"/>
          </a:xfrm>
          <a:prstGeom prst="rect">
            <a:avLst/>
          </a:prstGeom>
        </p:spPr>
      </p:pic>
      <p:grpSp>
        <p:nvGrpSpPr>
          <p:cNvPr id="7" name="グループ化 6">
            <a:extLst>
              <a:ext uri="{FF2B5EF4-FFF2-40B4-BE49-F238E27FC236}">
                <a16:creationId xmlns:a16="http://schemas.microsoft.com/office/drawing/2014/main" id="{607E095F-D51C-8117-0B3C-BA138AF42D9A}"/>
              </a:ext>
            </a:extLst>
          </p:cNvPr>
          <p:cNvGrpSpPr/>
          <p:nvPr/>
        </p:nvGrpSpPr>
        <p:grpSpPr>
          <a:xfrm>
            <a:off x="8163529" y="2379996"/>
            <a:ext cx="1293461" cy="2098008"/>
            <a:chOff x="8034346" y="2406880"/>
            <a:chExt cx="1443951" cy="2342105"/>
          </a:xfrm>
        </p:grpSpPr>
        <p:grpSp>
          <p:nvGrpSpPr>
            <p:cNvPr id="8" name="グループ化 7">
              <a:extLst>
                <a:ext uri="{FF2B5EF4-FFF2-40B4-BE49-F238E27FC236}">
                  <a16:creationId xmlns:a16="http://schemas.microsoft.com/office/drawing/2014/main" id="{08B980B2-31A4-4274-72A3-33D353C71B41}"/>
                </a:ext>
              </a:extLst>
            </p:cNvPr>
            <p:cNvGrpSpPr/>
            <p:nvPr/>
          </p:nvGrpSpPr>
          <p:grpSpPr>
            <a:xfrm>
              <a:off x="8034346" y="3983906"/>
              <a:ext cx="1443951" cy="765079"/>
              <a:chOff x="2542263" y="3219493"/>
              <a:chExt cx="2399632" cy="1271449"/>
            </a:xfrm>
          </p:grpSpPr>
          <p:sp>
            <p:nvSpPr>
              <p:cNvPr id="13" name="正方形/長方形 12">
                <a:extLst>
                  <a:ext uri="{FF2B5EF4-FFF2-40B4-BE49-F238E27FC236}">
                    <a16:creationId xmlns:a16="http://schemas.microsoft.com/office/drawing/2014/main" id="{C0E0CDF4-9866-F916-0F32-2ADC1F17E3E5}"/>
                  </a:ext>
                </a:extLst>
              </p:cNvPr>
              <p:cNvSpPr/>
              <p:nvPr/>
            </p:nvSpPr>
            <p:spPr>
              <a:xfrm>
                <a:off x="2937484" y="3265313"/>
                <a:ext cx="1642345" cy="1044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C6AC15E8-3248-C4E7-C23C-C064CB67FBF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6345"/>
              <a:stretch/>
            </p:blipFill>
            <p:spPr>
              <a:xfrm>
                <a:off x="2542263" y="3219493"/>
                <a:ext cx="2399632" cy="1271449"/>
              </a:xfrm>
              <a:prstGeom prst="rect">
                <a:avLst/>
              </a:prstGeom>
            </p:spPr>
          </p:pic>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B373465B-7E97-0F30-DB25-98FE93D9BB3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75180" y="3298120"/>
                <a:ext cx="1352331" cy="1016715"/>
              </a:xfrm>
              <a:prstGeom prst="rect">
                <a:avLst/>
              </a:prstGeom>
            </p:spPr>
          </p:pic>
        </p:grpSp>
        <p:pic>
          <p:nvPicPr>
            <p:cNvPr id="9" name="図 8">
              <a:extLst>
                <a:ext uri="{FF2B5EF4-FFF2-40B4-BE49-F238E27FC236}">
                  <a16:creationId xmlns:a16="http://schemas.microsoft.com/office/drawing/2014/main" id="{8462C8EE-7F66-A48E-9B2E-C4F009FAD3A1}"/>
                </a:ext>
              </a:extLst>
            </p:cNvPr>
            <p:cNvPicPr>
              <a:picLocks noChangeAspect="1"/>
            </p:cNvPicPr>
            <p:nvPr/>
          </p:nvPicPr>
          <p:blipFill>
            <a:blip r:embed="rId8"/>
            <a:stretch>
              <a:fillRect/>
            </a:stretch>
          </p:blipFill>
          <p:spPr>
            <a:xfrm>
              <a:off x="8491960" y="3206381"/>
              <a:ext cx="528722" cy="692806"/>
            </a:xfrm>
            <a:prstGeom prst="rect">
              <a:avLst/>
            </a:prstGeom>
          </p:spPr>
        </p:pic>
        <p:pic>
          <p:nvPicPr>
            <p:cNvPr id="10" name="図 9">
              <a:extLst>
                <a:ext uri="{FF2B5EF4-FFF2-40B4-BE49-F238E27FC236}">
                  <a16:creationId xmlns:a16="http://schemas.microsoft.com/office/drawing/2014/main" id="{8C75B891-A447-D496-C887-346E40674605}"/>
                </a:ext>
              </a:extLst>
            </p:cNvPr>
            <p:cNvPicPr>
              <a:picLocks noChangeAspect="1"/>
            </p:cNvPicPr>
            <p:nvPr/>
          </p:nvPicPr>
          <p:blipFill>
            <a:blip r:embed="rId9"/>
            <a:stretch>
              <a:fillRect/>
            </a:stretch>
          </p:blipFill>
          <p:spPr>
            <a:xfrm>
              <a:off x="8035918" y="2406880"/>
              <a:ext cx="1440806" cy="765116"/>
            </a:xfrm>
            <a:prstGeom prst="rect">
              <a:avLst/>
            </a:prstGeom>
          </p:spPr>
        </p:pic>
      </p:grpSp>
    </p:spTree>
    <p:extLst>
      <p:ext uri="{BB962C8B-B14F-4D97-AF65-F5344CB8AC3E}">
        <p14:creationId xmlns:p14="http://schemas.microsoft.com/office/powerpoint/2010/main" val="235552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4">
            <a:extLst>
              <a:ext uri="{FF2B5EF4-FFF2-40B4-BE49-F238E27FC236}">
                <a16:creationId xmlns:a16="http://schemas.microsoft.com/office/drawing/2014/main" id="{C1104FF4-6154-1AEF-CE24-C29D6BB942E7}"/>
              </a:ext>
            </a:extLst>
          </p:cNvPr>
          <p:cNvSpPr/>
          <p:nvPr/>
        </p:nvSpPr>
        <p:spPr>
          <a:xfrm>
            <a:off x="7395039" y="3159143"/>
            <a:ext cx="2258840" cy="2633121"/>
          </a:xfrm>
          <a:prstGeom prst="roundRect">
            <a:avLst>
              <a:gd name="adj" fmla="val 4415"/>
            </a:avLst>
          </a:prstGeom>
          <a:solidFill>
            <a:srgbClr val="E0F1E2"/>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sp>
        <p:nvSpPr>
          <p:cNvPr id="65" name="正方形/長方形 64">
            <a:extLst>
              <a:ext uri="{FF2B5EF4-FFF2-40B4-BE49-F238E27FC236}">
                <a16:creationId xmlns:a16="http://schemas.microsoft.com/office/drawing/2014/main" id="{63776E86-12E6-5DA3-E1E8-D2BB9166561A}"/>
              </a:ext>
            </a:extLst>
          </p:cNvPr>
          <p:cNvSpPr/>
          <p:nvPr/>
        </p:nvSpPr>
        <p:spPr>
          <a:xfrm flipV="1">
            <a:off x="361190" y="1062010"/>
            <a:ext cx="9288000" cy="576000"/>
          </a:xfrm>
          <a:prstGeom prst="rect">
            <a:avLst/>
          </a:prstGeom>
          <a:gradFill flip="none" rotWithShape="1">
            <a:gsLst>
              <a:gs pos="100000">
                <a:schemeClr val="bg1"/>
              </a:gs>
              <a:gs pos="0">
                <a:srgbClr val="E0F1E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6" name="直線コネクタ 65">
            <a:extLst>
              <a:ext uri="{FF2B5EF4-FFF2-40B4-BE49-F238E27FC236}">
                <a16:creationId xmlns:a16="http://schemas.microsoft.com/office/drawing/2014/main" id="{83A1A9D4-4835-413B-6FDC-38C9E2BC7AFB}"/>
              </a:ext>
            </a:extLst>
          </p:cNvPr>
          <p:cNvCxnSpPr>
            <a:cxnSpLocks/>
          </p:cNvCxnSpPr>
          <p:nvPr/>
        </p:nvCxnSpPr>
        <p:spPr>
          <a:xfrm flipV="1">
            <a:off x="361585" y="1061828"/>
            <a:ext cx="9293209" cy="7144"/>
          </a:xfrm>
          <a:prstGeom prst="line">
            <a:avLst/>
          </a:prstGeom>
          <a:ln>
            <a:solidFill>
              <a:srgbClr val="048946"/>
            </a:solidFill>
          </a:ln>
        </p:spPr>
        <p:style>
          <a:lnRef idx="1">
            <a:schemeClr val="accent1"/>
          </a:lnRef>
          <a:fillRef idx="0">
            <a:schemeClr val="accent1"/>
          </a:fillRef>
          <a:effectRef idx="0">
            <a:schemeClr val="accent1"/>
          </a:effectRef>
          <a:fontRef idx="minor">
            <a:schemeClr val="tx1"/>
          </a:fontRef>
        </p:style>
      </p:cxnSp>
      <p:sp>
        <p:nvSpPr>
          <p:cNvPr id="130" name="平行四辺形 129">
            <a:extLst>
              <a:ext uri="{FF2B5EF4-FFF2-40B4-BE49-F238E27FC236}">
                <a16:creationId xmlns:a16="http://schemas.microsoft.com/office/drawing/2014/main" id="{35AF7942-828B-23F4-739C-67CD7BE4E8DE}"/>
              </a:ext>
            </a:extLst>
          </p:cNvPr>
          <p:cNvSpPr/>
          <p:nvPr/>
        </p:nvSpPr>
        <p:spPr>
          <a:xfrm>
            <a:off x="177218" y="1052830"/>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796694"/>
            <a:ext cx="9283101" cy="576000"/>
          </a:xfrm>
          <a:prstGeom prst="rect">
            <a:avLst/>
          </a:prstGeom>
          <a:gradFill flip="none" rotWithShape="1">
            <a:gsLst>
              <a:gs pos="100000">
                <a:schemeClr val="bg1"/>
              </a:gs>
              <a:gs pos="0">
                <a:srgbClr val="E0F1E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68C50A33-7E9E-DF5E-F54B-FB7A7882738B}"/>
              </a:ext>
            </a:extLst>
          </p:cNvPr>
          <p:cNvCxnSpPr>
            <a:cxnSpLocks/>
          </p:cNvCxnSpPr>
          <p:nvPr/>
        </p:nvCxnSpPr>
        <p:spPr>
          <a:xfrm flipV="1">
            <a:off x="361585" y="2790968"/>
            <a:ext cx="9293209" cy="7144"/>
          </a:xfrm>
          <a:prstGeom prst="line">
            <a:avLst/>
          </a:prstGeom>
          <a:ln>
            <a:solidFill>
              <a:srgbClr val="048946"/>
            </a:solidFill>
          </a:ln>
        </p:spPr>
        <p:style>
          <a:lnRef idx="1">
            <a:schemeClr val="accent1"/>
          </a:lnRef>
          <a:fillRef idx="0">
            <a:schemeClr val="accent1"/>
          </a:fillRef>
          <a:effectRef idx="0">
            <a:schemeClr val="accent1"/>
          </a:effectRef>
          <a:fontRef idx="minor">
            <a:schemeClr val="tx1"/>
          </a:fontRef>
        </p:style>
      </p:cxnSp>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879287"/>
            <a:ext cx="9283101" cy="576000"/>
          </a:xfrm>
          <a:prstGeom prst="rect">
            <a:avLst/>
          </a:prstGeom>
          <a:gradFill flip="none" rotWithShape="1">
            <a:gsLst>
              <a:gs pos="100000">
                <a:schemeClr val="bg1"/>
              </a:gs>
              <a:gs pos="0">
                <a:srgbClr val="E0F1E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879287"/>
            <a:ext cx="9293209" cy="7144"/>
          </a:xfrm>
          <a:prstGeom prst="line">
            <a:avLst/>
          </a:prstGeom>
          <a:ln>
            <a:solidFill>
              <a:srgbClr val="009C4F"/>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86160" y="5872439"/>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213602" y="5766066"/>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009C4F"/>
          </a:solidFill>
          <a:ln w="7620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257023" y="436930"/>
            <a:ext cx="5650906" cy="461665"/>
          </a:xfrm>
          <a:prstGeom prst="rect">
            <a:avLst/>
          </a:prstGeom>
        </p:spPr>
        <p:txBody>
          <a:bodyPr wrap="none">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博多駅筑紫口駅前広場</a:t>
            </a:r>
            <a:r>
              <a:rPr kumimoji="1" lang="ja-JP" altLang="en-US" b="1">
                <a:solidFill>
                  <a:schemeClr val="bg1"/>
                </a:solidFill>
                <a:latin typeface="Meiryo" panose="020B0604030504040204" pitchFamily="34" charset="-128"/>
                <a:ea typeface="Meiryo" panose="020B0604030504040204" pitchFamily="34" charset="-128"/>
              </a:rPr>
              <a:t>サイネージ</a:t>
            </a:r>
            <a:r>
              <a:rPr kumimoji="1" lang="en-US" altLang="ja-JP" b="1" dirty="0">
                <a:solidFill>
                  <a:schemeClr val="bg1"/>
                </a:solidFill>
                <a:latin typeface="Meiryo" panose="020B0604030504040204" pitchFamily="34" charset="-128"/>
                <a:ea typeface="Meiryo" panose="020B0604030504040204" pitchFamily="34" charset="-128"/>
              </a:rPr>
              <a:t>14</a:t>
            </a:r>
            <a:r>
              <a:rPr kumimoji="1" lang="ja-JP" altLang="en-US" b="1">
                <a:solidFill>
                  <a:schemeClr val="bg1"/>
                </a:solidFill>
                <a:latin typeface="Meiryo" panose="020B0604030504040204" pitchFamily="34" charset="-128"/>
                <a:ea typeface="Meiryo" panose="020B0604030504040204" pitchFamily="34" charset="-128"/>
              </a:rPr>
              <a:t>面セット</a:t>
            </a: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009C4F"/>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009C4F"/>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sp>
        <p:nvSpPr>
          <p:cNvPr id="301" name="平行四辺形 300">
            <a:extLst>
              <a:ext uri="{FF2B5EF4-FFF2-40B4-BE49-F238E27FC236}">
                <a16:creationId xmlns:a16="http://schemas.microsoft.com/office/drawing/2014/main" id="{E34C82A2-0209-A34F-95AB-D6F553709AE8}"/>
              </a:ext>
            </a:extLst>
          </p:cNvPr>
          <p:cNvSpPr/>
          <p:nvPr/>
        </p:nvSpPr>
        <p:spPr>
          <a:xfrm>
            <a:off x="177693" y="2788481"/>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205135" y="268210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pic>
        <p:nvPicPr>
          <p:cNvPr id="156" name="図 155">
            <a:extLst>
              <a:ext uri="{FF2B5EF4-FFF2-40B4-BE49-F238E27FC236}">
                <a16:creationId xmlns:a16="http://schemas.microsoft.com/office/drawing/2014/main" id="{CA936A54-2813-D14F-AE6E-94002086A70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84124" y="99362"/>
            <a:ext cx="333755" cy="230847"/>
          </a:xfrm>
          <a:prstGeom prst="rect">
            <a:avLst/>
          </a:prstGeom>
        </p:spPr>
      </p:pic>
      <p:sp>
        <p:nvSpPr>
          <p:cNvPr id="202" name="テキスト ボックス 201">
            <a:extLst>
              <a:ext uri="{FF2B5EF4-FFF2-40B4-BE49-F238E27FC236}">
                <a16:creationId xmlns:a16="http://schemas.microsoft.com/office/drawing/2014/main" id="{4447FBFA-792A-4791-B6BE-05B7F88BE989}"/>
              </a:ext>
            </a:extLst>
          </p:cNvPr>
          <p:cNvSpPr txBox="1"/>
          <p:nvPr/>
        </p:nvSpPr>
        <p:spPr>
          <a:xfrm>
            <a:off x="6210122" y="466782"/>
            <a:ext cx="358517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cxnSp>
        <p:nvCxnSpPr>
          <p:cNvPr id="310" name="直線コネクタ 309">
            <a:extLst>
              <a:ext uri="{FF2B5EF4-FFF2-40B4-BE49-F238E27FC236}">
                <a16:creationId xmlns:a16="http://schemas.microsoft.com/office/drawing/2014/main" id="{8E1B7623-0A7C-4B70-AF62-3DCC55DFF4C5}"/>
              </a:ext>
            </a:extLst>
          </p:cNvPr>
          <p:cNvCxnSpPr>
            <a:cxnSpLocks/>
          </p:cNvCxnSpPr>
          <p:nvPr/>
        </p:nvCxnSpPr>
        <p:spPr>
          <a:xfrm>
            <a:off x="840827" y="6266183"/>
            <a:ext cx="4322181" cy="0"/>
          </a:xfrm>
          <a:prstGeom prst="line">
            <a:avLst/>
          </a:prstGeom>
          <a:ln>
            <a:solidFill>
              <a:srgbClr val="048946"/>
            </a:solidFill>
          </a:ln>
        </p:spPr>
        <p:style>
          <a:lnRef idx="1">
            <a:schemeClr val="accent1"/>
          </a:lnRef>
          <a:fillRef idx="0">
            <a:schemeClr val="accent1"/>
          </a:fillRef>
          <a:effectRef idx="0">
            <a:schemeClr val="accent1"/>
          </a:effectRef>
          <a:fontRef idx="minor">
            <a:schemeClr val="tx1"/>
          </a:fontRef>
        </p:style>
      </p:cxnSp>
      <p:sp>
        <p:nvSpPr>
          <p:cNvPr id="316" name="テキスト ボックス 315">
            <a:extLst>
              <a:ext uri="{FF2B5EF4-FFF2-40B4-BE49-F238E27FC236}">
                <a16:creationId xmlns:a16="http://schemas.microsoft.com/office/drawing/2014/main" id="{FD3C8D02-BB92-4789-959B-0DC690196F82}"/>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ページの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URL】</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をご準備下さい。（パラメータ付も可）</a:t>
            </a:r>
          </a:p>
        </p:txBody>
      </p:sp>
      <p:sp>
        <p:nvSpPr>
          <p:cNvPr id="323" name="正方形/長方形 322">
            <a:extLst>
              <a:ext uri="{FF2B5EF4-FFF2-40B4-BE49-F238E27FC236}">
                <a16:creationId xmlns:a16="http://schemas.microsoft.com/office/drawing/2014/main" id="{CAFAA810-3842-47A8-A938-BFFEBC64DB95}"/>
              </a:ext>
            </a:extLst>
          </p:cNvPr>
          <p:cNvSpPr/>
          <p:nvPr/>
        </p:nvSpPr>
        <p:spPr>
          <a:xfrm>
            <a:off x="1410758" y="6550741"/>
            <a:ext cx="3867283"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遷移先代用の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チラシビューアー（無償）もございます。詳細はお問合せください。</a:t>
            </a:r>
          </a:p>
        </p:txBody>
      </p:sp>
      <p:sp>
        <p:nvSpPr>
          <p:cNvPr id="324" name="テキスト ボックス 323">
            <a:extLst>
              <a:ext uri="{FF2B5EF4-FFF2-40B4-BE49-F238E27FC236}">
                <a16:creationId xmlns:a16="http://schemas.microsoft.com/office/drawing/2014/main" id="{93E4AF30-D12B-445D-B40B-BC9EB58334DE}"/>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pic>
        <p:nvPicPr>
          <p:cNvPr id="325" name="図 324">
            <a:extLst>
              <a:ext uri="{FF2B5EF4-FFF2-40B4-BE49-F238E27FC236}">
                <a16:creationId xmlns:a16="http://schemas.microsoft.com/office/drawing/2014/main" id="{40DC120D-3FEB-44BE-8DD7-C587402C2303}"/>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326" name="角丸四角形 204">
            <a:extLst>
              <a:ext uri="{FF2B5EF4-FFF2-40B4-BE49-F238E27FC236}">
                <a16:creationId xmlns:a16="http://schemas.microsoft.com/office/drawing/2014/main" id="{F7B5DBE6-2772-44E9-974E-D9F6C1A82C29}"/>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 name="台形 326">
            <a:extLst>
              <a:ext uri="{FF2B5EF4-FFF2-40B4-BE49-F238E27FC236}">
                <a16:creationId xmlns:a16="http://schemas.microsoft.com/office/drawing/2014/main" id="{CE201DC1-70A7-4EF8-9051-4CD9EECD4D3F}"/>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 name="正方形/長方形 327">
            <a:extLst>
              <a:ext uri="{FF2B5EF4-FFF2-40B4-BE49-F238E27FC236}">
                <a16:creationId xmlns:a16="http://schemas.microsoft.com/office/drawing/2014/main" id="{14CB964F-828D-4FB9-976A-292B834F6F38}"/>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29" name="正方形/長方形 328">
            <a:extLst>
              <a:ext uri="{FF2B5EF4-FFF2-40B4-BE49-F238E27FC236}">
                <a16:creationId xmlns:a16="http://schemas.microsoft.com/office/drawing/2014/main" id="{BEBFFD3D-D5BB-4F5C-A431-F09DB3C5A3F4}"/>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0" name="テキスト ボックス 329">
            <a:extLst>
              <a:ext uri="{FF2B5EF4-FFF2-40B4-BE49-F238E27FC236}">
                <a16:creationId xmlns:a16="http://schemas.microsoft.com/office/drawing/2014/main" id="{65D69CDC-D262-47F2-9D3F-9EBB0C7BB727}"/>
              </a:ext>
            </a:extLst>
          </p:cNvPr>
          <p:cNvSpPr txBox="1"/>
          <p:nvPr/>
        </p:nvSpPr>
        <p:spPr>
          <a:xfrm>
            <a:off x="4983899" y="6170876"/>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uLnTx/>
                <a:uFillTx/>
                <a:latin typeface="Meiryo" charset="-128"/>
                <a:ea typeface="Meiryo" charset="-128"/>
                <a:cs typeface="Meiryo" charset="-128"/>
              </a:rPr>
              <a:t>1,000,00</a:t>
            </a:r>
            <a:r>
              <a:rPr kumimoji="0" lang="en-US" altLang="ja-JP" sz="3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31" name="角丸四角形 204">
            <a:extLst>
              <a:ext uri="{FF2B5EF4-FFF2-40B4-BE49-F238E27FC236}">
                <a16:creationId xmlns:a16="http://schemas.microsoft.com/office/drawing/2014/main" id="{B290BB66-933F-46A8-B846-3B34A776D766}"/>
              </a:ext>
            </a:extLst>
          </p:cNvPr>
          <p:cNvSpPr/>
          <p:nvPr/>
        </p:nvSpPr>
        <p:spPr>
          <a:xfrm>
            <a:off x="5117126" y="5870375"/>
            <a:ext cx="4187233" cy="872947"/>
          </a:xfrm>
          <a:prstGeom prst="roundRect">
            <a:avLst>
              <a:gd name="adj" fmla="val 14697"/>
            </a:avLst>
          </a:prstGeom>
          <a:solidFill>
            <a:srgbClr val="009C4F"/>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2" name="テキスト ボックス 331">
            <a:extLst>
              <a:ext uri="{FF2B5EF4-FFF2-40B4-BE49-F238E27FC236}">
                <a16:creationId xmlns:a16="http://schemas.microsoft.com/office/drawing/2014/main" id="{E3E72CCB-FDA2-4A54-A091-350ED0491AEE}"/>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7</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33" name="台形 332">
            <a:extLst>
              <a:ext uri="{FF2B5EF4-FFF2-40B4-BE49-F238E27FC236}">
                <a16:creationId xmlns:a16="http://schemas.microsoft.com/office/drawing/2014/main" id="{26F25266-2DEC-4660-9A85-CB797F332E3C}"/>
              </a:ext>
            </a:extLst>
          </p:cNvPr>
          <p:cNvSpPr/>
          <p:nvPr/>
        </p:nvSpPr>
        <p:spPr>
          <a:xfrm rot="10800000">
            <a:off x="5296483" y="5832068"/>
            <a:ext cx="2136484" cy="323410"/>
          </a:xfrm>
          <a:prstGeom prst="trapezoid">
            <a:avLst/>
          </a:prstGeom>
          <a:solidFill>
            <a:schemeClr val="bg1"/>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4" name="正方形/長方形 333">
            <a:extLst>
              <a:ext uri="{FF2B5EF4-FFF2-40B4-BE49-F238E27FC236}">
                <a16:creationId xmlns:a16="http://schemas.microsoft.com/office/drawing/2014/main" id="{ECD37A4D-E911-4332-807C-07FD69D16EEC}"/>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009C4F"/>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35" name="正方形/長方形 334">
            <a:extLst>
              <a:ext uri="{FF2B5EF4-FFF2-40B4-BE49-F238E27FC236}">
                <a16:creationId xmlns:a16="http://schemas.microsoft.com/office/drawing/2014/main" id="{6C785F88-CAF3-49CB-9019-E1E5C0C5E25B}"/>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36" name="グループ化 335">
            <a:extLst>
              <a:ext uri="{FF2B5EF4-FFF2-40B4-BE49-F238E27FC236}">
                <a16:creationId xmlns:a16="http://schemas.microsoft.com/office/drawing/2014/main" id="{11A0C993-55F5-40AA-9952-0A2677D1224E}"/>
              </a:ext>
            </a:extLst>
          </p:cNvPr>
          <p:cNvGrpSpPr/>
          <p:nvPr/>
        </p:nvGrpSpPr>
        <p:grpSpPr>
          <a:xfrm>
            <a:off x="8744265" y="5842972"/>
            <a:ext cx="982934" cy="897546"/>
            <a:chOff x="-2403128" y="3714564"/>
            <a:chExt cx="1337032" cy="1220883"/>
          </a:xfrm>
        </p:grpSpPr>
        <p:grpSp>
          <p:nvGrpSpPr>
            <p:cNvPr id="337" name="グループ化 336">
              <a:extLst>
                <a:ext uri="{FF2B5EF4-FFF2-40B4-BE49-F238E27FC236}">
                  <a16:creationId xmlns:a16="http://schemas.microsoft.com/office/drawing/2014/main" id="{27B34B96-2B3A-452B-97A5-3D8A9508C2F0}"/>
                </a:ext>
              </a:extLst>
            </p:cNvPr>
            <p:cNvGrpSpPr/>
            <p:nvPr/>
          </p:nvGrpSpPr>
          <p:grpSpPr>
            <a:xfrm>
              <a:off x="-2403128" y="3714564"/>
              <a:ext cx="1337032" cy="1220883"/>
              <a:chOff x="-2688372" y="4115065"/>
              <a:chExt cx="1223198" cy="1116938"/>
            </a:xfrm>
            <a:solidFill>
              <a:schemeClr val="bg1"/>
            </a:solidFill>
          </p:grpSpPr>
          <p:sp>
            <p:nvSpPr>
              <p:cNvPr id="340" name="三角形 48">
                <a:extLst>
                  <a:ext uri="{FF2B5EF4-FFF2-40B4-BE49-F238E27FC236}">
                    <a16:creationId xmlns:a16="http://schemas.microsoft.com/office/drawing/2014/main" id="{BEBE16BB-5D5F-44D7-AC18-D03BE1D9E386}"/>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1" name="円/楕円 47">
                <a:extLst>
                  <a:ext uri="{FF2B5EF4-FFF2-40B4-BE49-F238E27FC236}">
                    <a16:creationId xmlns:a16="http://schemas.microsoft.com/office/drawing/2014/main" id="{1769E917-CA85-40ED-AA3C-69EC75D6454D}"/>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38" name="三角形 48">
              <a:extLst>
                <a:ext uri="{FF2B5EF4-FFF2-40B4-BE49-F238E27FC236}">
                  <a16:creationId xmlns:a16="http://schemas.microsoft.com/office/drawing/2014/main" id="{E1AECAF2-0B53-47FD-AFCE-E27FE5F5E19D}"/>
                </a:ext>
              </a:extLst>
            </p:cNvPr>
            <p:cNvSpPr/>
            <p:nvPr/>
          </p:nvSpPr>
          <p:spPr>
            <a:xfrm rot="15335352">
              <a:off x="-2386651" y="4387949"/>
              <a:ext cx="212204" cy="123269"/>
            </a:xfrm>
            <a:prstGeom prst="triangle">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9" name="円/楕円 47">
              <a:extLst>
                <a:ext uri="{FF2B5EF4-FFF2-40B4-BE49-F238E27FC236}">
                  <a16:creationId xmlns:a16="http://schemas.microsoft.com/office/drawing/2014/main" id="{16B36875-6241-4677-8D0E-5926F2D9B38E}"/>
                </a:ext>
              </a:extLst>
            </p:cNvPr>
            <p:cNvSpPr/>
            <p:nvPr/>
          </p:nvSpPr>
          <p:spPr>
            <a:xfrm rot="210102">
              <a:off x="-2247417" y="3764221"/>
              <a:ext cx="1128431" cy="1116938"/>
            </a:xfrm>
            <a:prstGeom prst="ellipse">
              <a:avLst/>
            </a:prstGeom>
            <a:solidFill>
              <a:schemeClr val="bg1"/>
            </a:solidFill>
            <a:ln w="57150">
              <a:solidFill>
                <a:srgbClr val="009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42" name="テキスト ボックス 341">
            <a:extLst>
              <a:ext uri="{FF2B5EF4-FFF2-40B4-BE49-F238E27FC236}">
                <a16:creationId xmlns:a16="http://schemas.microsoft.com/office/drawing/2014/main" id="{56F49BB2-6FCD-451D-B09C-9706FD0D9D87}"/>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43" name="テキスト ボックス 342">
            <a:extLst>
              <a:ext uri="{FF2B5EF4-FFF2-40B4-BE49-F238E27FC236}">
                <a16:creationId xmlns:a16="http://schemas.microsoft.com/office/drawing/2014/main" id="{909D5ABC-7675-42FF-93BB-887C05A1AB49}"/>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dirty="0">
                <a:solidFill>
                  <a:srgbClr val="FF0000"/>
                </a:solidFill>
                <a:latin typeface="Meiryo" panose="020B0604030504040204" pitchFamily="34" charset="-128"/>
                <a:ea typeface="Meiryo" panose="020B0604030504040204" pitchFamily="34" charset="-128"/>
              </a:rPr>
              <a:t>6</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0</a:t>
            </a:r>
            <a:r>
              <a:rPr kumimoji="1" lang="ja-JP" altLang="en-US" sz="11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39" name="テキスト ボックス 138">
            <a:extLst>
              <a:ext uri="{FF2B5EF4-FFF2-40B4-BE49-F238E27FC236}">
                <a16:creationId xmlns:a16="http://schemas.microsoft.com/office/drawing/2014/main" id="{6493DC72-11DD-4442-8313-E1AD22851456}"/>
              </a:ext>
            </a:extLst>
          </p:cNvPr>
          <p:cNvSpPr txBox="1"/>
          <p:nvPr/>
        </p:nvSpPr>
        <p:spPr>
          <a:xfrm>
            <a:off x="967805" y="5930848"/>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8E21E7CB-367C-C1E9-10BC-0B91EF389052}"/>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8" name="テキスト ボックス 67">
            <a:extLst>
              <a:ext uri="{FF2B5EF4-FFF2-40B4-BE49-F238E27FC236}">
                <a16:creationId xmlns:a16="http://schemas.microsoft.com/office/drawing/2014/main" id="{6E3D6025-9B6A-716B-FF88-3B95085A7B01}"/>
              </a:ext>
            </a:extLst>
          </p:cNvPr>
          <p:cNvSpPr txBox="1"/>
          <p:nvPr/>
        </p:nvSpPr>
        <p:spPr>
          <a:xfrm>
            <a:off x="194792"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69" name="テキスト ボックス 68">
            <a:extLst>
              <a:ext uri="{FF2B5EF4-FFF2-40B4-BE49-F238E27FC236}">
                <a16:creationId xmlns:a16="http://schemas.microsoft.com/office/drawing/2014/main" id="{D1B3205E-4F6D-63FA-D844-120976C33223}"/>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70" name="直線コネクタ 69">
            <a:extLst>
              <a:ext uri="{FF2B5EF4-FFF2-40B4-BE49-F238E27FC236}">
                <a16:creationId xmlns:a16="http://schemas.microsoft.com/office/drawing/2014/main" id="{C6C823E2-0537-1D4A-FF32-4829A4510187}"/>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93AD5F9-AA4B-B960-DD4B-918C3D3C2403}"/>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72" name="図 71">
            <a:extLst>
              <a:ext uri="{FF2B5EF4-FFF2-40B4-BE49-F238E27FC236}">
                <a16:creationId xmlns:a16="http://schemas.microsoft.com/office/drawing/2014/main" id="{B4697416-075F-02E0-6ECB-79C1947B65A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73" name="グループ化 72">
            <a:extLst>
              <a:ext uri="{FF2B5EF4-FFF2-40B4-BE49-F238E27FC236}">
                <a16:creationId xmlns:a16="http://schemas.microsoft.com/office/drawing/2014/main" id="{98B60DFD-7BC1-DEA3-1D6B-D65451B046AE}"/>
              </a:ext>
            </a:extLst>
          </p:cNvPr>
          <p:cNvGrpSpPr/>
          <p:nvPr/>
        </p:nvGrpSpPr>
        <p:grpSpPr>
          <a:xfrm>
            <a:off x="6096459" y="1872336"/>
            <a:ext cx="3296376" cy="799568"/>
            <a:chOff x="6007983" y="1829346"/>
            <a:chExt cx="3707438" cy="756000"/>
          </a:xfrm>
        </p:grpSpPr>
        <p:sp>
          <p:nvSpPr>
            <p:cNvPr id="74" name="角丸四角形 204">
              <a:extLst>
                <a:ext uri="{FF2B5EF4-FFF2-40B4-BE49-F238E27FC236}">
                  <a16:creationId xmlns:a16="http://schemas.microsoft.com/office/drawing/2014/main" id="{AB5FC1EB-821E-2162-12E0-DB2CDDE3585E}"/>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75" name="角丸四角形 204">
              <a:extLst>
                <a:ext uri="{FF2B5EF4-FFF2-40B4-BE49-F238E27FC236}">
                  <a16:creationId xmlns:a16="http://schemas.microsoft.com/office/drawing/2014/main" id="{FAE78BBD-DDA7-D43A-664E-036809BC1C3C}"/>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6" name="角丸四角形 204">
              <a:extLst>
                <a:ext uri="{FF2B5EF4-FFF2-40B4-BE49-F238E27FC236}">
                  <a16:creationId xmlns:a16="http://schemas.microsoft.com/office/drawing/2014/main" id="{BB7553A5-E641-5B52-F035-E6CD02AFA64E}"/>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7" name="角丸四角形 204">
              <a:extLst>
                <a:ext uri="{FF2B5EF4-FFF2-40B4-BE49-F238E27FC236}">
                  <a16:creationId xmlns:a16="http://schemas.microsoft.com/office/drawing/2014/main" id="{E8A21BCC-8EA6-F330-507C-84B818293AB7}"/>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78" name="角丸四角形 204">
              <a:extLst>
                <a:ext uri="{FF2B5EF4-FFF2-40B4-BE49-F238E27FC236}">
                  <a16:creationId xmlns:a16="http://schemas.microsoft.com/office/drawing/2014/main" id="{A8670780-DF87-1C6D-2760-4FD6633D4475}"/>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79" name="角丸四角形 204">
              <a:extLst>
                <a:ext uri="{FF2B5EF4-FFF2-40B4-BE49-F238E27FC236}">
                  <a16:creationId xmlns:a16="http://schemas.microsoft.com/office/drawing/2014/main" id="{DD0682F6-8648-A356-810B-49C8159D4F6A}"/>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0" name="角丸四角形 204">
              <a:extLst>
                <a:ext uri="{FF2B5EF4-FFF2-40B4-BE49-F238E27FC236}">
                  <a16:creationId xmlns:a16="http://schemas.microsoft.com/office/drawing/2014/main" id="{4FCB2785-49FC-497F-0103-2EF594618C9D}"/>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81" name="角丸四角形 204">
              <a:extLst>
                <a:ext uri="{FF2B5EF4-FFF2-40B4-BE49-F238E27FC236}">
                  <a16:creationId xmlns:a16="http://schemas.microsoft.com/office/drawing/2014/main" id="{615B8285-F51C-8934-4026-F29B0CFB7D49}"/>
                </a:ext>
              </a:extLst>
            </p:cNvPr>
            <p:cNvSpPr>
              <a:spLocks/>
            </p:cNvSpPr>
            <p:nvPr/>
          </p:nvSpPr>
          <p:spPr>
            <a:xfrm>
              <a:off x="8388776"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82" name="角丸四角形 204">
              <a:extLst>
                <a:ext uri="{FF2B5EF4-FFF2-40B4-BE49-F238E27FC236}">
                  <a16:creationId xmlns:a16="http://schemas.microsoft.com/office/drawing/2014/main" id="{E0B1133F-1FA6-8427-384F-D9DB637AF7CB}"/>
                </a:ext>
              </a:extLst>
            </p:cNvPr>
            <p:cNvSpPr>
              <a:spLocks/>
            </p:cNvSpPr>
            <p:nvPr/>
          </p:nvSpPr>
          <p:spPr>
            <a:xfrm>
              <a:off x="9067421"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83" name="直線コネクタ 82">
              <a:extLst>
                <a:ext uri="{FF2B5EF4-FFF2-40B4-BE49-F238E27FC236}">
                  <a16:creationId xmlns:a16="http://schemas.microsoft.com/office/drawing/2014/main" id="{ED0992A4-8E95-E2ED-C992-A8EF542CA00F}"/>
                </a:ext>
              </a:extLst>
            </p:cNvPr>
            <p:cNvCxnSpPr>
              <a:cxnSpLocks/>
            </p:cNvCxnSpPr>
            <p:nvPr/>
          </p:nvCxnSpPr>
          <p:spPr>
            <a:xfrm flipH="1">
              <a:off x="840124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0B98BE9E-0360-E846-8988-F821EFEA66DA}"/>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1C2FCA35-9D3A-CB27-3AEA-B5087473A6CC}"/>
              </a:ext>
            </a:extLst>
          </p:cNvPr>
          <p:cNvSpPr txBox="1"/>
          <p:nvPr/>
        </p:nvSpPr>
        <p:spPr>
          <a:xfrm>
            <a:off x="933642" y="1102382"/>
            <a:ext cx="5697394"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a:t>
            </a:r>
            <a:r>
              <a:rPr lang="ja-JP" altLang="en-US" sz="1400" b="1">
                <a:ln w="3175">
                  <a:noFill/>
                  <a:prstDash val="solid"/>
                </a:ln>
                <a:solidFill>
                  <a:srgbClr val="FF0000"/>
                </a:solidFill>
                <a:latin typeface="Meiryo" charset="-128"/>
                <a:ea typeface="Meiryo" charset="-128"/>
                <a:cs typeface="Meiryo" charset="-128"/>
              </a:rPr>
              <a:t>二</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86" name="右矢印 85">
            <a:extLst>
              <a:ext uri="{FF2B5EF4-FFF2-40B4-BE49-F238E27FC236}">
                <a16:creationId xmlns:a16="http://schemas.microsoft.com/office/drawing/2014/main" id="{8B6919E9-F979-FD33-3C32-F23B2A6B2D7D}"/>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図 86">
            <a:extLst>
              <a:ext uri="{FF2B5EF4-FFF2-40B4-BE49-F238E27FC236}">
                <a16:creationId xmlns:a16="http://schemas.microsoft.com/office/drawing/2014/main" id="{21B73A65-57BF-4B38-9639-A55BB22F4F7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88" name="グループ化 87">
            <a:extLst>
              <a:ext uri="{FF2B5EF4-FFF2-40B4-BE49-F238E27FC236}">
                <a16:creationId xmlns:a16="http://schemas.microsoft.com/office/drawing/2014/main" id="{95126CEB-AC5E-2246-3EC9-F9D49981E9B9}"/>
              </a:ext>
            </a:extLst>
          </p:cNvPr>
          <p:cNvGrpSpPr/>
          <p:nvPr/>
        </p:nvGrpSpPr>
        <p:grpSpPr>
          <a:xfrm>
            <a:off x="3491254" y="1490836"/>
            <a:ext cx="1203148" cy="714619"/>
            <a:chOff x="4664540" y="1530011"/>
            <a:chExt cx="1501088" cy="891581"/>
          </a:xfrm>
        </p:grpSpPr>
        <p:pic>
          <p:nvPicPr>
            <p:cNvPr id="89" name="図 88">
              <a:extLst>
                <a:ext uri="{FF2B5EF4-FFF2-40B4-BE49-F238E27FC236}">
                  <a16:creationId xmlns:a16="http://schemas.microsoft.com/office/drawing/2014/main" id="{B31F8FC6-913E-1E73-404E-6FD03704C398}"/>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90" name="グループ化 89">
              <a:extLst>
                <a:ext uri="{FF2B5EF4-FFF2-40B4-BE49-F238E27FC236}">
                  <a16:creationId xmlns:a16="http://schemas.microsoft.com/office/drawing/2014/main" id="{768F5C7A-BC73-9B48-F09D-34BE81C77BEB}"/>
                </a:ext>
              </a:extLst>
            </p:cNvPr>
            <p:cNvGrpSpPr/>
            <p:nvPr/>
          </p:nvGrpSpPr>
          <p:grpSpPr>
            <a:xfrm>
              <a:off x="5254026" y="1818548"/>
              <a:ext cx="284394" cy="284394"/>
              <a:chOff x="-936783" y="1248528"/>
              <a:chExt cx="284394" cy="284394"/>
            </a:xfrm>
          </p:grpSpPr>
          <p:sp>
            <p:nvSpPr>
              <p:cNvPr id="91" name="円/楕円 90">
                <a:extLst>
                  <a:ext uri="{FF2B5EF4-FFF2-40B4-BE49-F238E27FC236}">
                    <a16:creationId xmlns:a16="http://schemas.microsoft.com/office/drawing/2014/main" id="{00D3974A-22FF-6F01-E922-118C0D1215F0}"/>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三角形 91">
                <a:extLst>
                  <a:ext uri="{FF2B5EF4-FFF2-40B4-BE49-F238E27FC236}">
                    <a16:creationId xmlns:a16="http://schemas.microsoft.com/office/drawing/2014/main" id="{61C9D43F-5656-D78D-70D5-C84AA0B20F8B}"/>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93" name="図 92">
            <a:extLst>
              <a:ext uri="{FF2B5EF4-FFF2-40B4-BE49-F238E27FC236}">
                <a16:creationId xmlns:a16="http://schemas.microsoft.com/office/drawing/2014/main" id="{E80E7E2F-BBF0-C3FD-9F10-E943DC66548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94" name="グループ化 93">
            <a:extLst>
              <a:ext uri="{FF2B5EF4-FFF2-40B4-BE49-F238E27FC236}">
                <a16:creationId xmlns:a16="http://schemas.microsoft.com/office/drawing/2014/main" id="{A473DE63-E3F4-D52C-5DD5-27F1271CCE4C}"/>
              </a:ext>
            </a:extLst>
          </p:cNvPr>
          <p:cNvGrpSpPr/>
          <p:nvPr/>
        </p:nvGrpSpPr>
        <p:grpSpPr>
          <a:xfrm>
            <a:off x="4424126" y="1685176"/>
            <a:ext cx="513282" cy="511629"/>
            <a:chOff x="5516778" y="2273088"/>
            <a:chExt cx="513282" cy="511629"/>
          </a:xfrm>
        </p:grpSpPr>
        <p:grpSp>
          <p:nvGrpSpPr>
            <p:cNvPr id="95" name="グループ化 94">
              <a:extLst>
                <a:ext uri="{FF2B5EF4-FFF2-40B4-BE49-F238E27FC236}">
                  <a16:creationId xmlns:a16="http://schemas.microsoft.com/office/drawing/2014/main" id="{D188E3C4-AE81-AF8E-7E28-FB8948E7BE71}"/>
                </a:ext>
              </a:extLst>
            </p:cNvPr>
            <p:cNvGrpSpPr/>
            <p:nvPr/>
          </p:nvGrpSpPr>
          <p:grpSpPr>
            <a:xfrm>
              <a:off x="5517605" y="2273088"/>
              <a:ext cx="511629" cy="511629"/>
              <a:chOff x="3577778" y="1636816"/>
              <a:chExt cx="662613" cy="662613"/>
            </a:xfrm>
          </p:grpSpPr>
          <p:sp>
            <p:nvSpPr>
              <p:cNvPr id="98" name="円/楕円 184">
                <a:extLst>
                  <a:ext uri="{FF2B5EF4-FFF2-40B4-BE49-F238E27FC236}">
                    <a16:creationId xmlns:a16="http://schemas.microsoft.com/office/drawing/2014/main" id="{65C475CC-A090-B26D-AD83-06E736943F82}"/>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テキスト ボックス 98">
                <a:extLst>
                  <a:ext uri="{FF2B5EF4-FFF2-40B4-BE49-F238E27FC236}">
                    <a16:creationId xmlns:a16="http://schemas.microsoft.com/office/drawing/2014/main" id="{A44468BB-A8FC-CBB2-8145-1EFCF4CC6264}"/>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96" name="直線コネクタ 95">
              <a:extLst>
                <a:ext uri="{FF2B5EF4-FFF2-40B4-BE49-F238E27FC236}">
                  <a16:creationId xmlns:a16="http://schemas.microsoft.com/office/drawing/2014/main" id="{732EE261-9E8F-D269-43F1-A8771004F121}"/>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E329925E-E614-A199-45F9-B4D293A9EB01}"/>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100" name="角丸四角形 204">
            <a:extLst>
              <a:ext uri="{FF2B5EF4-FFF2-40B4-BE49-F238E27FC236}">
                <a16:creationId xmlns:a16="http://schemas.microsoft.com/office/drawing/2014/main" id="{3A6CABD2-B2AD-89B2-30AD-4272DB1261A1}"/>
              </a:ext>
            </a:extLst>
          </p:cNvPr>
          <p:cNvSpPr>
            <a:spLocks/>
          </p:cNvSpPr>
          <p:nvPr/>
        </p:nvSpPr>
        <p:spPr>
          <a:xfrm>
            <a:off x="3864849" y="2266316"/>
            <a:ext cx="1965255" cy="171102"/>
          </a:xfrm>
          <a:prstGeom prst="roundRect">
            <a:avLst>
              <a:gd name="adj" fmla="val 7668"/>
            </a:avLst>
          </a:prstGeom>
          <a:solidFill>
            <a:srgbClr val="048946"/>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101" name="角丸四角形 204">
            <a:extLst>
              <a:ext uri="{FF2B5EF4-FFF2-40B4-BE49-F238E27FC236}">
                <a16:creationId xmlns:a16="http://schemas.microsoft.com/office/drawing/2014/main" id="{5B837EED-28CF-A30B-98DB-DD9D60BE668A}"/>
              </a:ext>
            </a:extLst>
          </p:cNvPr>
          <p:cNvSpPr>
            <a:spLocks/>
          </p:cNvSpPr>
          <p:nvPr/>
        </p:nvSpPr>
        <p:spPr>
          <a:xfrm>
            <a:off x="3864849" y="2465175"/>
            <a:ext cx="1965255" cy="153888"/>
          </a:xfrm>
          <a:prstGeom prst="roundRect">
            <a:avLst>
              <a:gd name="adj" fmla="val 7668"/>
            </a:avLst>
          </a:prstGeom>
          <a:solidFill>
            <a:srgbClr val="048946"/>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102" name="図 101">
            <a:extLst>
              <a:ext uri="{FF2B5EF4-FFF2-40B4-BE49-F238E27FC236}">
                <a16:creationId xmlns:a16="http://schemas.microsoft.com/office/drawing/2014/main" id="{6226AB20-5038-7FF5-4792-85D1EBEEB54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103" name="円/楕円 102">
            <a:extLst>
              <a:ext uri="{FF2B5EF4-FFF2-40B4-BE49-F238E27FC236}">
                <a16:creationId xmlns:a16="http://schemas.microsoft.com/office/drawing/2014/main" id="{3D664B87-5428-954C-F624-E69B2AC3B35A}"/>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4" name="テキスト ボックス 103">
            <a:extLst>
              <a:ext uri="{FF2B5EF4-FFF2-40B4-BE49-F238E27FC236}">
                <a16:creationId xmlns:a16="http://schemas.microsoft.com/office/drawing/2014/main" id="{118B4D8E-B358-19CE-0020-0909455C0C1D}"/>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048946"/>
                </a:solidFill>
                <a:effectLst/>
                <a:uLnTx/>
                <a:uFillTx/>
                <a:latin typeface="Meiryo" charset="-128"/>
                <a:ea typeface="Meiryo" charset="-128"/>
                <a:cs typeface="Meiryo" charset="-128"/>
              </a:rPr>
              <a:t>FREE</a:t>
            </a:r>
          </a:p>
        </p:txBody>
      </p:sp>
      <p:cxnSp>
        <p:nvCxnSpPr>
          <p:cNvPr id="105" name="カギ線コネクタ 104">
            <a:extLst>
              <a:ext uri="{FF2B5EF4-FFF2-40B4-BE49-F238E27FC236}">
                <a16:creationId xmlns:a16="http://schemas.microsoft.com/office/drawing/2014/main" id="{ABE63B47-11A9-B0CF-59EF-526586FD3DF9}"/>
              </a:ext>
            </a:extLst>
          </p:cNvPr>
          <p:cNvCxnSpPr>
            <a:cxnSpLocks/>
          </p:cNvCxnSpPr>
          <p:nvPr/>
        </p:nvCxnSpPr>
        <p:spPr>
          <a:xfrm rot="16200000" flipH="1">
            <a:off x="3551257" y="2185419"/>
            <a:ext cx="432000" cy="108000"/>
          </a:xfrm>
          <a:prstGeom prst="bentConnector2">
            <a:avLst/>
          </a:prstGeom>
          <a:ln w="15875">
            <a:solidFill>
              <a:srgbClr val="04894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6" name="グループ化 105">
            <a:extLst>
              <a:ext uri="{FF2B5EF4-FFF2-40B4-BE49-F238E27FC236}">
                <a16:creationId xmlns:a16="http://schemas.microsoft.com/office/drawing/2014/main" id="{6D783003-0FE8-08D8-C778-5BF3AC1D9988}"/>
              </a:ext>
            </a:extLst>
          </p:cNvPr>
          <p:cNvGrpSpPr/>
          <p:nvPr/>
        </p:nvGrpSpPr>
        <p:grpSpPr>
          <a:xfrm>
            <a:off x="4980122" y="1493484"/>
            <a:ext cx="837271" cy="657285"/>
            <a:chOff x="5711126" y="1506194"/>
            <a:chExt cx="1174068" cy="921682"/>
          </a:xfrm>
        </p:grpSpPr>
        <p:sp>
          <p:nvSpPr>
            <p:cNvPr id="107" name="角丸四角形 204">
              <a:extLst>
                <a:ext uri="{FF2B5EF4-FFF2-40B4-BE49-F238E27FC236}">
                  <a16:creationId xmlns:a16="http://schemas.microsoft.com/office/drawing/2014/main" id="{8C70C29A-769C-7932-9189-A90596B75FD9}"/>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9" name="テキスト ボックス 108">
              <a:extLst>
                <a:ext uri="{FF2B5EF4-FFF2-40B4-BE49-F238E27FC236}">
                  <a16:creationId xmlns:a16="http://schemas.microsoft.com/office/drawing/2014/main" id="{B3DC45BD-9090-4E90-34C6-EE7C9357C681}"/>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110" name="図 109">
              <a:extLst>
                <a:ext uri="{FF2B5EF4-FFF2-40B4-BE49-F238E27FC236}">
                  <a16:creationId xmlns:a16="http://schemas.microsoft.com/office/drawing/2014/main" id="{F7B1800D-F2CA-B469-F5B6-ADBEAE7326BC}"/>
                </a:ext>
              </a:extLst>
            </p:cNvPr>
            <p:cNvPicPr>
              <a:picLocks noChangeAspect="1"/>
            </p:cNvPicPr>
            <p:nvPr/>
          </p:nvPicPr>
          <p:blipFill>
            <a:blip r:embed="rId13"/>
            <a:stretch>
              <a:fillRect/>
            </a:stretch>
          </p:blipFill>
          <p:spPr>
            <a:xfrm>
              <a:off x="5982733" y="1713150"/>
              <a:ext cx="651276" cy="657601"/>
            </a:xfrm>
            <a:prstGeom prst="rect">
              <a:avLst/>
            </a:prstGeom>
          </p:spPr>
        </p:pic>
      </p:grpSp>
      <p:sp>
        <p:nvSpPr>
          <p:cNvPr id="111" name="テキスト ボックス 110">
            <a:extLst>
              <a:ext uri="{FF2B5EF4-FFF2-40B4-BE49-F238E27FC236}">
                <a16:creationId xmlns:a16="http://schemas.microsoft.com/office/drawing/2014/main" id="{7813FFAC-CF51-BF21-9D72-5D1CC3AFD577}"/>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2" name="テキスト ボックス 111">
            <a:extLst>
              <a:ext uri="{FF2B5EF4-FFF2-40B4-BE49-F238E27FC236}">
                <a16:creationId xmlns:a16="http://schemas.microsoft.com/office/drawing/2014/main" id="{13AC32A7-A9DE-43E7-7714-2326664CCDDA}"/>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13" name="左大かっこ 112">
            <a:extLst>
              <a:ext uri="{FF2B5EF4-FFF2-40B4-BE49-F238E27FC236}">
                <a16:creationId xmlns:a16="http://schemas.microsoft.com/office/drawing/2014/main" id="{F79B6BFC-8893-C05A-189B-2F15C6FE7601}"/>
              </a:ext>
            </a:extLst>
          </p:cNvPr>
          <p:cNvSpPr/>
          <p:nvPr/>
        </p:nvSpPr>
        <p:spPr>
          <a:xfrm>
            <a:off x="3819130" y="2322739"/>
            <a:ext cx="45719" cy="255407"/>
          </a:xfrm>
          <a:prstGeom prst="leftBracket">
            <a:avLst/>
          </a:prstGeom>
          <a:noFill/>
          <a:ln w="15875">
            <a:solidFill>
              <a:srgbClr val="0489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14" name="グループ化 113">
            <a:extLst>
              <a:ext uri="{FF2B5EF4-FFF2-40B4-BE49-F238E27FC236}">
                <a16:creationId xmlns:a16="http://schemas.microsoft.com/office/drawing/2014/main" id="{1425CDA8-A723-37CE-B77C-18BA5AABB3D7}"/>
              </a:ext>
            </a:extLst>
          </p:cNvPr>
          <p:cNvGrpSpPr/>
          <p:nvPr/>
        </p:nvGrpSpPr>
        <p:grpSpPr>
          <a:xfrm>
            <a:off x="625200" y="1784803"/>
            <a:ext cx="1011724" cy="966285"/>
            <a:chOff x="1126908" y="1326383"/>
            <a:chExt cx="781793" cy="746681"/>
          </a:xfrm>
        </p:grpSpPr>
        <p:sp>
          <p:nvSpPr>
            <p:cNvPr id="115" name="円/楕円 184">
              <a:extLst>
                <a:ext uri="{FF2B5EF4-FFF2-40B4-BE49-F238E27FC236}">
                  <a16:creationId xmlns:a16="http://schemas.microsoft.com/office/drawing/2014/main" id="{F127DA4B-D5B4-6191-A2FA-873343D7B02D}"/>
                </a:ext>
              </a:extLst>
            </p:cNvPr>
            <p:cNvSpPr/>
            <p:nvPr/>
          </p:nvSpPr>
          <p:spPr>
            <a:xfrm>
              <a:off x="1201170" y="1372549"/>
              <a:ext cx="658283" cy="658284"/>
            </a:xfrm>
            <a:prstGeom prst="ellipse">
              <a:avLst/>
            </a:prstGeom>
            <a:solidFill>
              <a:srgbClr val="048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6" name="図 115">
              <a:extLst>
                <a:ext uri="{FF2B5EF4-FFF2-40B4-BE49-F238E27FC236}">
                  <a16:creationId xmlns:a16="http://schemas.microsoft.com/office/drawing/2014/main" id="{5B575E9F-9394-128E-ACA9-529EE3D3B63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117" name="テキスト ボックス 116">
              <a:extLst>
                <a:ext uri="{FF2B5EF4-FFF2-40B4-BE49-F238E27FC236}">
                  <a16:creationId xmlns:a16="http://schemas.microsoft.com/office/drawing/2014/main" id="{D2D2359C-B133-6AB1-BED3-3ED83E8EE4FA}"/>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18" name="図 117">
              <a:extLst>
                <a:ext uri="{FF2B5EF4-FFF2-40B4-BE49-F238E27FC236}">
                  <a16:creationId xmlns:a16="http://schemas.microsoft.com/office/drawing/2014/main" id="{F976860F-05C0-E729-C4ED-463A6F2EDF61}"/>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119" name="テキスト ボックス 118">
              <a:extLst>
                <a:ext uri="{FF2B5EF4-FFF2-40B4-BE49-F238E27FC236}">
                  <a16:creationId xmlns:a16="http://schemas.microsoft.com/office/drawing/2014/main" id="{7D6E4AE0-0637-508D-FD2F-FD2D32149279}"/>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20" name="三角形 119">
              <a:extLst>
                <a:ext uri="{FF2B5EF4-FFF2-40B4-BE49-F238E27FC236}">
                  <a16:creationId xmlns:a16="http://schemas.microsoft.com/office/drawing/2014/main" id="{289F2B56-D93A-5487-1B2B-92C9789D7C5E}"/>
                </a:ext>
              </a:extLst>
            </p:cNvPr>
            <p:cNvSpPr/>
            <p:nvPr/>
          </p:nvSpPr>
          <p:spPr>
            <a:xfrm rot="4139950">
              <a:off x="1749972" y="1537111"/>
              <a:ext cx="153661" cy="163797"/>
            </a:xfrm>
            <a:prstGeom prst="triangle">
              <a:avLst>
                <a:gd name="adj" fmla="val 50310"/>
              </a:avLst>
            </a:prstGeom>
            <a:solidFill>
              <a:srgbClr val="0489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CD0346A6-C459-3D12-BC45-D0261A2B6065}"/>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122" name="テキスト ボックス 121">
              <a:extLst>
                <a:ext uri="{FF2B5EF4-FFF2-40B4-BE49-F238E27FC236}">
                  <a16:creationId xmlns:a16="http://schemas.microsoft.com/office/drawing/2014/main" id="{5FA0D30E-45AD-808F-AA07-330F887CDCE0}"/>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23" name="図 122">
              <a:extLst>
                <a:ext uri="{FF2B5EF4-FFF2-40B4-BE49-F238E27FC236}">
                  <a16:creationId xmlns:a16="http://schemas.microsoft.com/office/drawing/2014/main" id="{A15D43FF-3559-7B4D-D3C9-02B548267386}"/>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124" name="テキスト ボックス 123">
              <a:extLst>
                <a:ext uri="{FF2B5EF4-FFF2-40B4-BE49-F238E27FC236}">
                  <a16:creationId xmlns:a16="http://schemas.microsoft.com/office/drawing/2014/main" id="{24B4F9A7-6289-3AA6-937E-10837B5B7D82}"/>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25" name="テキスト ボックス 124">
              <a:extLst>
                <a:ext uri="{FF2B5EF4-FFF2-40B4-BE49-F238E27FC236}">
                  <a16:creationId xmlns:a16="http://schemas.microsoft.com/office/drawing/2014/main" id="{0F177CA2-582D-B116-F65A-38C070C870A7}"/>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048946"/>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048946"/>
                  </a:glow>
                </a:effectLst>
                <a:latin typeface="Meiryo" panose="020B0604030504040204" pitchFamily="34" charset="-128"/>
                <a:ea typeface="Meiryo" panose="020B0604030504040204" pitchFamily="34" charset="-128"/>
              </a:endParaRPr>
            </a:p>
          </p:txBody>
        </p:sp>
        <p:sp>
          <p:nvSpPr>
            <p:cNvPr id="126" name="テキスト ボックス 125">
              <a:extLst>
                <a:ext uri="{FF2B5EF4-FFF2-40B4-BE49-F238E27FC236}">
                  <a16:creationId xmlns:a16="http://schemas.microsoft.com/office/drawing/2014/main" id="{FF54CA2C-16E8-7C31-0CA1-38E205932BF2}"/>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127" name="正方形/長方形 126">
            <a:extLst>
              <a:ext uri="{FF2B5EF4-FFF2-40B4-BE49-F238E27FC236}">
                <a16:creationId xmlns:a16="http://schemas.microsoft.com/office/drawing/2014/main" id="{C42F9BA9-5395-5B1C-8183-9425F51E0EDF}"/>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8" name="テキスト ボックス 127">
            <a:extLst>
              <a:ext uri="{FF2B5EF4-FFF2-40B4-BE49-F238E27FC236}">
                <a16:creationId xmlns:a16="http://schemas.microsoft.com/office/drawing/2014/main" id="{83E71C99-7FA5-4B69-3129-2E54BD1CCC22}"/>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67" name="角丸四角形 204">
            <a:extLst>
              <a:ext uri="{FF2B5EF4-FFF2-40B4-BE49-F238E27FC236}">
                <a16:creationId xmlns:a16="http://schemas.microsoft.com/office/drawing/2014/main" id="{EC734C61-633F-DC9F-54E2-78E43C1A4629}"/>
              </a:ext>
            </a:extLst>
          </p:cNvPr>
          <p:cNvSpPr/>
          <p:nvPr/>
        </p:nvSpPr>
        <p:spPr>
          <a:xfrm>
            <a:off x="5873959" y="3302769"/>
            <a:ext cx="1384133" cy="2487513"/>
          </a:xfrm>
          <a:prstGeom prst="roundRect">
            <a:avLst>
              <a:gd name="adj" fmla="val 4705"/>
            </a:avLst>
          </a:prstGeom>
          <a:solidFill>
            <a:srgbClr val="009C4F"/>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29" name="テキスト ボックス 128">
            <a:extLst>
              <a:ext uri="{FF2B5EF4-FFF2-40B4-BE49-F238E27FC236}">
                <a16:creationId xmlns:a16="http://schemas.microsoft.com/office/drawing/2014/main" id="{A1DB6EC2-5182-1AC2-B7C0-522C41710535}"/>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サイネージ</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132" name="角丸四角形 204">
            <a:extLst>
              <a:ext uri="{FF2B5EF4-FFF2-40B4-BE49-F238E27FC236}">
                <a16:creationId xmlns:a16="http://schemas.microsoft.com/office/drawing/2014/main" id="{29662136-FE26-AD85-1FD1-54C0E9A6512A}"/>
              </a:ext>
            </a:extLst>
          </p:cNvPr>
          <p:cNvSpPr/>
          <p:nvPr/>
        </p:nvSpPr>
        <p:spPr>
          <a:xfrm>
            <a:off x="1206066" y="3453374"/>
            <a:ext cx="4530947" cy="2338890"/>
          </a:xfrm>
          <a:prstGeom prst="roundRect">
            <a:avLst>
              <a:gd name="adj" fmla="val 2989"/>
            </a:avLst>
          </a:prstGeom>
          <a:solidFill>
            <a:srgbClr val="E0F1E2"/>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grpSp>
        <p:nvGrpSpPr>
          <p:cNvPr id="133" name="グループ化 132">
            <a:extLst>
              <a:ext uri="{FF2B5EF4-FFF2-40B4-BE49-F238E27FC236}">
                <a16:creationId xmlns:a16="http://schemas.microsoft.com/office/drawing/2014/main" id="{5DE48BAD-3EFB-E91F-2E19-6C1E2901F8AC}"/>
              </a:ext>
            </a:extLst>
          </p:cNvPr>
          <p:cNvGrpSpPr/>
          <p:nvPr/>
        </p:nvGrpSpPr>
        <p:grpSpPr>
          <a:xfrm>
            <a:off x="325800" y="4396465"/>
            <a:ext cx="1116000" cy="906485"/>
            <a:chOff x="947050" y="4376581"/>
            <a:chExt cx="1116000" cy="1072372"/>
          </a:xfrm>
        </p:grpSpPr>
        <p:sp>
          <p:nvSpPr>
            <p:cNvPr id="262" name="ホームベース 136">
              <a:extLst>
                <a:ext uri="{FF2B5EF4-FFF2-40B4-BE49-F238E27FC236}">
                  <a16:creationId xmlns:a16="http://schemas.microsoft.com/office/drawing/2014/main" id="{AB15F80B-F1F6-3C77-59F1-FA669ABB8FCC}"/>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63" name="ホームベース 141">
              <a:extLst>
                <a:ext uri="{FF2B5EF4-FFF2-40B4-BE49-F238E27FC236}">
                  <a16:creationId xmlns:a16="http://schemas.microsoft.com/office/drawing/2014/main" id="{18876A4D-64D6-DFFE-0130-1530B23618D6}"/>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134" name="片側の 2 つの角を丸めた四角形 131">
            <a:extLst>
              <a:ext uri="{FF2B5EF4-FFF2-40B4-BE49-F238E27FC236}">
                <a16:creationId xmlns:a16="http://schemas.microsoft.com/office/drawing/2014/main" id="{BC0CA396-EABA-7350-08B1-F07D8DEA9BA1}"/>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ホームベース 142">
            <a:extLst>
              <a:ext uri="{FF2B5EF4-FFF2-40B4-BE49-F238E27FC236}">
                <a16:creationId xmlns:a16="http://schemas.microsoft.com/office/drawing/2014/main" id="{3512357F-CCF7-F411-2C13-DD4900EE1C7F}"/>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36" name="片側の 2 つの角を丸めた四角形 123">
            <a:extLst>
              <a:ext uri="{FF2B5EF4-FFF2-40B4-BE49-F238E27FC236}">
                <a16:creationId xmlns:a16="http://schemas.microsoft.com/office/drawing/2014/main" id="{3CEBE4F3-8C2D-8897-5D53-901A5DC9C6A8}"/>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E7AE63AC-A6EF-94F5-9887-83583097D7EE}"/>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38" name="テキスト ボックス 137">
            <a:extLst>
              <a:ext uri="{FF2B5EF4-FFF2-40B4-BE49-F238E27FC236}">
                <a16:creationId xmlns:a16="http://schemas.microsoft.com/office/drawing/2014/main" id="{B42054D4-54F5-A1FC-8011-14A5D7B38C9A}"/>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40" name="円/楕円 162">
            <a:extLst>
              <a:ext uri="{FF2B5EF4-FFF2-40B4-BE49-F238E27FC236}">
                <a16:creationId xmlns:a16="http://schemas.microsoft.com/office/drawing/2014/main" id="{48FCEC2D-39B2-AF50-5D9B-A49C14931C3B}"/>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41" name="テキスト ボックス 140">
            <a:extLst>
              <a:ext uri="{FF2B5EF4-FFF2-40B4-BE49-F238E27FC236}">
                <a16:creationId xmlns:a16="http://schemas.microsoft.com/office/drawing/2014/main" id="{53861858-4B68-03C7-4D17-99E307D6F5C3}"/>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42" name="テキスト ボックス 141">
            <a:extLst>
              <a:ext uri="{FF2B5EF4-FFF2-40B4-BE49-F238E27FC236}">
                <a16:creationId xmlns:a16="http://schemas.microsoft.com/office/drawing/2014/main" id="{591BCBEB-B32F-75E3-F5D5-DBDEF5848497}"/>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143" name="ホームベース 142">
            <a:extLst>
              <a:ext uri="{FF2B5EF4-FFF2-40B4-BE49-F238E27FC236}">
                <a16:creationId xmlns:a16="http://schemas.microsoft.com/office/drawing/2014/main" id="{16C8E38B-4620-9DA2-D41F-482FE4A2516F}"/>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4" name="片側の 2 つの角を丸めた四角形 123">
            <a:extLst>
              <a:ext uri="{FF2B5EF4-FFF2-40B4-BE49-F238E27FC236}">
                <a16:creationId xmlns:a16="http://schemas.microsoft.com/office/drawing/2014/main" id="{F34105C9-85BE-5AB0-4BC9-B368B1000723}"/>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CA73DB0A-DCFC-19D8-2887-9BF1266CB0EF}"/>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46" name="正方形/長方形 145">
            <a:extLst>
              <a:ext uri="{FF2B5EF4-FFF2-40B4-BE49-F238E27FC236}">
                <a16:creationId xmlns:a16="http://schemas.microsoft.com/office/drawing/2014/main" id="{52A97C2C-7EE7-4EB8-9ACC-FE5804016B06}"/>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147" name="正方形/長方形 146">
            <a:extLst>
              <a:ext uri="{FF2B5EF4-FFF2-40B4-BE49-F238E27FC236}">
                <a16:creationId xmlns:a16="http://schemas.microsoft.com/office/drawing/2014/main" id="{85D130CC-CA08-A9BE-61BF-11A1D77D2FE0}"/>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148" name="直線コネクタ 147">
            <a:extLst>
              <a:ext uri="{FF2B5EF4-FFF2-40B4-BE49-F238E27FC236}">
                <a16:creationId xmlns:a16="http://schemas.microsoft.com/office/drawing/2014/main" id="{838F9938-F20C-4BF6-1048-1519736E1275}"/>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3B9EAE3F-A1F0-C233-9492-ABA10735A6A4}"/>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9C985AF1-8731-D225-A84D-6638FADEF1A0}"/>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台形 151">
            <a:extLst>
              <a:ext uri="{FF2B5EF4-FFF2-40B4-BE49-F238E27FC236}">
                <a16:creationId xmlns:a16="http://schemas.microsoft.com/office/drawing/2014/main" id="{9059A072-3723-06C0-CD85-20EB5B17E54A}"/>
              </a:ext>
            </a:extLst>
          </p:cNvPr>
          <p:cNvSpPr/>
          <p:nvPr/>
        </p:nvSpPr>
        <p:spPr>
          <a:xfrm rot="10800000">
            <a:off x="1349774" y="3350101"/>
            <a:ext cx="1266747"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a16="http://schemas.microsoft.com/office/drawing/2014/main" id="{A69C8CB0-33C0-282E-1334-F7A98A303B67}"/>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154" name="台形 153">
            <a:extLst>
              <a:ext uri="{FF2B5EF4-FFF2-40B4-BE49-F238E27FC236}">
                <a16:creationId xmlns:a16="http://schemas.microsoft.com/office/drawing/2014/main" id="{70D3E3AA-7BE0-2B74-E88F-44A7DC923DCA}"/>
              </a:ext>
            </a:extLst>
          </p:cNvPr>
          <p:cNvSpPr/>
          <p:nvPr/>
        </p:nvSpPr>
        <p:spPr>
          <a:xfrm rot="10800000">
            <a:off x="2859159" y="3350101"/>
            <a:ext cx="1266747"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a:extLst>
              <a:ext uri="{FF2B5EF4-FFF2-40B4-BE49-F238E27FC236}">
                <a16:creationId xmlns:a16="http://schemas.microsoft.com/office/drawing/2014/main" id="{DAF01685-D310-1686-259A-0583060D67FE}"/>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57" name="台形 156">
            <a:extLst>
              <a:ext uri="{FF2B5EF4-FFF2-40B4-BE49-F238E27FC236}">
                <a16:creationId xmlns:a16="http://schemas.microsoft.com/office/drawing/2014/main" id="{5FFCBDA7-47F0-F5A3-2E01-CFEB1CFF214D}"/>
              </a:ext>
            </a:extLst>
          </p:cNvPr>
          <p:cNvSpPr/>
          <p:nvPr/>
        </p:nvSpPr>
        <p:spPr>
          <a:xfrm rot="10800000">
            <a:off x="4362643" y="3350101"/>
            <a:ext cx="1266747"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BCE88F4F-DF3D-F4AF-B5EC-C278F3F2DD1F}"/>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59" name="円/楕円 479">
            <a:extLst>
              <a:ext uri="{FF2B5EF4-FFF2-40B4-BE49-F238E27FC236}">
                <a16:creationId xmlns:a16="http://schemas.microsoft.com/office/drawing/2014/main" id="{F6D231E2-8DCD-2B37-DC51-A954BEE965F9}"/>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endParaRPr>
          </a:p>
        </p:txBody>
      </p:sp>
      <p:sp>
        <p:nvSpPr>
          <p:cNvPr id="160" name="円/楕円 480">
            <a:extLst>
              <a:ext uri="{FF2B5EF4-FFF2-40B4-BE49-F238E27FC236}">
                <a16:creationId xmlns:a16="http://schemas.microsoft.com/office/drawing/2014/main" id="{626AA1BE-FDE8-3788-9F01-885A38C8A20C}"/>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endParaRPr>
          </a:p>
        </p:txBody>
      </p:sp>
      <p:cxnSp>
        <p:nvCxnSpPr>
          <p:cNvPr id="161" name="直線コネクタ 160">
            <a:extLst>
              <a:ext uri="{FF2B5EF4-FFF2-40B4-BE49-F238E27FC236}">
                <a16:creationId xmlns:a16="http://schemas.microsoft.com/office/drawing/2014/main" id="{34BE734F-8AE7-AA16-1FC2-2C495A22E9F2}"/>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ACF07FA1-F061-4C0A-A71A-44D1B6CBA1D0}"/>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12CB5770-EF9E-9766-A486-31AB29B3AAB6}"/>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64" name="円/楕円 279">
            <a:extLst>
              <a:ext uri="{FF2B5EF4-FFF2-40B4-BE49-F238E27FC236}">
                <a16:creationId xmlns:a16="http://schemas.microsoft.com/office/drawing/2014/main" id="{17AC8052-CF3D-260A-50DD-E3179B439558}"/>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165" name="テキスト ボックス 164">
            <a:extLst>
              <a:ext uri="{FF2B5EF4-FFF2-40B4-BE49-F238E27FC236}">
                <a16:creationId xmlns:a16="http://schemas.microsoft.com/office/drawing/2014/main" id="{9DCA2C8A-57D8-CB0E-CB8F-450D0227D21E}"/>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166" name="テキスト ボックス 165">
            <a:extLst>
              <a:ext uri="{FF2B5EF4-FFF2-40B4-BE49-F238E27FC236}">
                <a16:creationId xmlns:a16="http://schemas.microsoft.com/office/drawing/2014/main" id="{6B6610C0-4B14-15C7-F82C-44D6B7F2A75A}"/>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167" name="直線コネクタ 166">
            <a:extLst>
              <a:ext uri="{FF2B5EF4-FFF2-40B4-BE49-F238E27FC236}">
                <a16:creationId xmlns:a16="http://schemas.microsoft.com/office/drawing/2014/main" id="{D7CA2938-91E6-7DE6-F92B-20CA71E2A39B}"/>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DC4F3537-4EAA-45C5-DBE4-19DDAC8AC59E}"/>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C3B6BC98-5C74-57C3-070E-B50F77330487}"/>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70" name="円/楕円 279">
            <a:extLst>
              <a:ext uri="{FF2B5EF4-FFF2-40B4-BE49-F238E27FC236}">
                <a16:creationId xmlns:a16="http://schemas.microsoft.com/office/drawing/2014/main" id="{DC453DFE-2FE5-1A76-693B-663F8D83BCB7}"/>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171" name="テキスト ボックス 170">
            <a:extLst>
              <a:ext uri="{FF2B5EF4-FFF2-40B4-BE49-F238E27FC236}">
                <a16:creationId xmlns:a16="http://schemas.microsoft.com/office/drawing/2014/main" id="{05E1004E-2495-71D0-F87E-170C0A0B1ABC}"/>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172" name="テキスト ボックス 171">
            <a:extLst>
              <a:ext uri="{FF2B5EF4-FFF2-40B4-BE49-F238E27FC236}">
                <a16:creationId xmlns:a16="http://schemas.microsoft.com/office/drawing/2014/main" id="{62C005B2-8D0D-094E-E532-3997CDA05AAA}"/>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173" name="直線コネクタ 172">
            <a:extLst>
              <a:ext uri="{FF2B5EF4-FFF2-40B4-BE49-F238E27FC236}">
                <a16:creationId xmlns:a16="http://schemas.microsoft.com/office/drawing/2014/main" id="{FA0773F2-C159-6380-9C7F-0DC631132A19}"/>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E3BC161B-E363-3E3F-A70C-DC38C3917ECC}"/>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3F48308F-4835-95E3-78BD-3443BE97B28F}"/>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78" name="円/楕円 279">
            <a:extLst>
              <a:ext uri="{FF2B5EF4-FFF2-40B4-BE49-F238E27FC236}">
                <a16:creationId xmlns:a16="http://schemas.microsoft.com/office/drawing/2014/main" id="{4F79A151-6CC3-FC37-BA6C-05FE5DC2BCD7}"/>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179" name="テキスト ボックス 178">
            <a:extLst>
              <a:ext uri="{FF2B5EF4-FFF2-40B4-BE49-F238E27FC236}">
                <a16:creationId xmlns:a16="http://schemas.microsoft.com/office/drawing/2014/main" id="{0E0EDA93-E9F9-546D-2D91-F3A12B4052BD}"/>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181" name="テキスト ボックス 180">
            <a:extLst>
              <a:ext uri="{FF2B5EF4-FFF2-40B4-BE49-F238E27FC236}">
                <a16:creationId xmlns:a16="http://schemas.microsoft.com/office/drawing/2014/main" id="{B58F73B1-D832-49C6-FE01-5D7245F44C63}"/>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183" name="直線コネクタ 182">
            <a:extLst>
              <a:ext uri="{FF2B5EF4-FFF2-40B4-BE49-F238E27FC236}">
                <a16:creationId xmlns:a16="http://schemas.microsoft.com/office/drawing/2014/main" id="{B1F45BEF-9389-2CFF-3323-E8294735F6E1}"/>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C5A8982B-07A8-1ECB-16E7-E1C6649FBE29}"/>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C8548363-8210-D226-5EE3-A7F1B631015D}"/>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86" name="円/楕円 279">
            <a:extLst>
              <a:ext uri="{FF2B5EF4-FFF2-40B4-BE49-F238E27FC236}">
                <a16:creationId xmlns:a16="http://schemas.microsoft.com/office/drawing/2014/main" id="{DD7D6CB8-B191-22D5-E4F0-6A6FFB0624D9}"/>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009C4F"/>
                </a:solidFill>
                <a:latin typeface="Meiryo" panose="020B0604030504040204" pitchFamily="34" charset="-128"/>
                <a:ea typeface="Meiryo" panose="020B0604030504040204" pitchFamily="34" charset="-128"/>
              </a:rPr>
              <a:t>or</a:t>
            </a:r>
            <a:endParaRPr kumimoji="1" lang="ja-JP" altLang="en-US" sz="900" b="1" dirty="0">
              <a:solidFill>
                <a:srgbClr val="009C4F"/>
              </a:solidFill>
              <a:latin typeface="Meiryo" panose="020B0604030504040204" pitchFamily="34" charset="-128"/>
              <a:ea typeface="Meiryo" panose="020B0604030504040204" pitchFamily="34" charset="-128"/>
            </a:endParaRPr>
          </a:p>
        </p:txBody>
      </p:sp>
      <p:sp>
        <p:nvSpPr>
          <p:cNvPr id="188" name="テキスト ボックス 187">
            <a:extLst>
              <a:ext uri="{FF2B5EF4-FFF2-40B4-BE49-F238E27FC236}">
                <a16:creationId xmlns:a16="http://schemas.microsoft.com/office/drawing/2014/main" id="{5CD31F5A-251E-A5AC-EAEC-E0E93F2670D4}"/>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190" name="テキスト ボックス 189">
            <a:extLst>
              <a:ext uri="{FF2B5EF4-FFF2-40B4-BE49-F238E27FC236}">
                <a16:creationId xmlns:a16="http://schemas.microsoft.com/office/drawing/2014/main" id="{EE77E6C5-43AE-E0F7-E150-29D0AE507DA3}"/>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193" name="グループ化 192">
            <a:extLst>
              <a:ext uri="{FF2B5EF4-FFF2-40B4-BE49-F238E27FC236}">
                <a16:creationId xmlns:a16="http://schemas.microsoft.com/office/drawing/2014/main" id="{48D14E9F-9105-31FF-319C-48E40A0FCFC7}"/>
              </a:ext>
            </a:extLst>
          </p:cNvPr>
          <p:cNvGrpSpPr/>
          <p:nvPr/>
        </p:nvGrpSpPr>
        <p:grpSpPr>
          <a:xfrm>
            <a:off x="1592374" y="3850296"/>
            <a:ext cx="782950" cy="493456"/>
            <a:chOff x="250635" y="428719"/>
            <a:chExt cx="3711235" cy="2339015"/>
          </a:xfrm>
        </p:grpSpPr>
        <p:pic>
          <p:nvPicPr>
            <p:cNvPr id="256" name="図 255">
              <a:extLst>
                <a:ext uri="{FF2B5EF4-FFF2-40B4-BE49-F238E27FC236}">
                  <a16:creationId xmlns:a16="http://schemas.microsoft.com/office/drawing/2014/main" id="{4CCAE06F-315F-83EF-1B94-AD2C2904E4D9}"/>
                </a:ext>
              </a:extLst>
            </p:cNvPr>
            <p:cNvPicPr>
              <a:picLocks noChangeAspect="1"/>
            </p:cNvPicPr>
            <p:nvPr/>
          </p:nvPicPr>
          <p:blipFill>
            <a:blip r:embed="rId17"/>
            <a:srcRect/>
            <a:stretch/>
          </p:blipFill>
          <p:spPr>
            <a:xfrm>
              <a:off x="250635" y="428719"/>
              <a:ext cx="3711235" cy="2339015"/>
            </a:xfrm>
            <a:prstGeom prst="rect">
              <a:avLst/>
            </a:prstGeom>
          </p:spPr>
        </p:pic>
        <p:sp>
          <p:nvSpPr>
            <p:cNvPr id="257" name="正方形/長方形 256">
              <a:extLst>
                <a:ext uri="{FF2B5EF4-FFF2-40B4-BE49-F238E27FC236}">
                  <a16:creationId xmlns:a16="http://schemas.microsoft.com/office/drawing/2014/main" id="{E847A6EB-4365-A3E5-A2BD-19EAC8F222C0}"/>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8" name="図 257">
              <a:extLst>
                <a:ext uri="{FF2B5EF4-FFF2-40B4-BE49-F238E27FC236}">
                  <a16:creationId xmlns:a16="http://schemas.microsoft.com/office/drawing/2014/main" id="{1D9B6018-D380-FE5E-F718-4A95C4997476}"/>
                </a:ext>
              </a:extLst>
            </p:cNvPr>
            <p:cNvPicPr>
              <a:picLocks noChangeAspect="1"/>
            </p:cNvPicPr>
            <p:nvPr/>
          </p:nvPicPr>
          <p:blipFill rotWithShape="1">
            <a:blip r:embed="rId17"/>
            <a:srcRect l="20889" t="12535" r="20239" b="29032"/>
            <a:stretch/>
          </p:blipFill>
          <p:spPr>
            <a:xfrm>
              <a:off x="1228975" y="659149"/>
              <a:ext cx="1802464" cy="1419907"/>
            </a:xfrm>
            <a:prstGeom prst="rect">
              <a:avLst/>
            </a:prstGeom>
          </p:spPr>
        </p:pic>
        <p:pic>
          <p:nvPicPr>
            <p:cNvPr id="259" name="図 258">
              <a:extLst>
                <a:ext uri="{FF2B5EF4-FFF2-40B4-BE49-F238E27FC236}">
                  <a16:creationId xmlns:a16="http://schemas.microsoft.com/office/drawing/2014/main" id="{2E13732C-9E7F-83C0-1932-34670459F2D0}"/>
                </a:ext>
              </a:extLst>
            </p:cNvPr>
            <p:cNvPicPr>
              <a:picLocks noChangeAspect="1"/>
            </p:cNvPicPr>
            <p:nvPr/>
          </p:nvPicPr>
          <p:blipFill rotWithShape="1">
            <a:blip r:embed="rId17"/>
            <a:srcRect l="58267" t="60669" r="20239" b="29032"/>
            <a:stretch/>
          </p:blipFill>
          <p:spPr>
            <a:xfrm>
              <a:off x="2354128" y="1713297"/>
              <a:ext cx="685566" cy="365759"/>
            </a:xfrm>
            <a:prstGeom prst="rect">
              <a:avLst/>
            </a:prstGeom>
          </p:spPr>
        </p:pic>
        <p:sp>
          <p:nvSpPr>
            <p:cNvPr id="261" name="正方形/長方形 260">
              <a:extLst>
                <a:ext uri="{FF2B5EF4-FFF2-40B4-BE49-F238E27FC236}">
                  <a16:creationId xmlns:a16="http://schemas.microsoft.com/office/drawing/2014/main" id="{A1DD6679-AF33-603B-9803-CE36D2C58A60}"/>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4" name="グループ化 193">
            <a:extLst>
              <a:ext uri="{FF2B5EF4-FFF2-40B4-BE49-F238E27FC236}">
                <a16:creationId xmlns:a16="http://schemas.microsoft.com/office/drawing/2014/main" id="{8D7409A0-8EE6-E40B-5448-44FE4FDAC711}"/>
              </a:ext>
            </a:extLst>
          </p:cNvPr>
          <p:cNvGrpSpPr/>
          <p:nvPr/>
        </p:nvGrpSpPr>
        <p:grpSpPr>
          <a:xfrm>
            <a:off x="3372321" y="3831936"/>
            <a:ext cx="258866" cy="510638"/>
            <a:chOff x="8439488" y="428719"/>
            <a:chExt cx="1155529" cy="2279403"/>
          </a:xfrm>
        </p:grpSpPr>
        <p:pic>
          <p:nvPicPr>
            <p:cNvPr id="254" name="図 253">
              <a:extLst>
                <a:ext uri="{FF2B5EF4-FFF2-40B4-BE49-F238E27FC236}">
                  <a16:creationId xmlns:a16="http://schemas.microsoft.com/office/drawing/2014/main" id="{C39A26D2-56BA-7233-054B-EBFBE9FCE7DC}"/>
                </a:ext>
              </a:extLst>
            </p:cNvPr>
            <p:cNvPicPr>
              <a:picLocks noChangeAspect="1"/>
            </p:cNvPicPr>
            <p:nvPr/>
          </p:nvPicPr>
          <p:blipFill>
            <a:blip r:embed="rId18"/>
            <a:srcRect/>
            <a:stretch/>
          </p:blipFill>
          <p:spPr>
            <a:xfrm>
              <a:off x="8439488" y="428719"/>
              <a:ext cx="1155529" cy="2279403"/>
            </a:xfrm>
            <a:prstGeom prst="rect">
              <a:avLst/>
            </a:prstGeom>
          </p:spPr>
        </p:pic>
        <p:sp>
          <p:nvSpPr>
            <p:cNvPr id="255" name="正方形/長方形 254">
              <a:extLst>
                <a:ext uri="{FF2B5EF4-FFF2-40B4-BE49-F238E27FC236}">
                  <a16:creationId xmlns:a16="http://schemas.microsoft.com/office/drawing/2014/main" id="{D5E65B91-2FCE-1F21-A66D-550B32532F46}"/>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5" name="グループ化 194">
            <a:extLst>
              <a:ext uri="{FF2B5EF4-FFF2-40B4-BE49-F238E27FC236}">
                <a16:creationId xmlns:a16="http://schemas.microsoft.com/office/drawing/2014/main" id="{DFA4EED3-0A65-0983-DBC5-726580C0B892}"/>
              </a:ext>
            </a:extLst>
          </p:cNvPr>
          <p:cNvGrpSpPr/>
          <p:nvPr/>
        </p:nvGrpSpPr>
        <p:grpSpPr>
          <a:xfrm>
            <a:off x="4448125" y="3850296"/>
            <a:ext cx="782950" cy="493456"/>
            <a:chOff x="250635" y="428719"/>
            <a:chExt cx="3711235" cy="2339015"/>
          </a:xfrm>
        </p:grpSpPr>
        <p:pic>
          <p:nvPicPr>
            <p:cNvPr id="249" name="図 248">
              <a:extLst>
                <a:ext uri="{FF2B5EF4-FFF2-40B4-BE49-F238E27FC236}">
                  <a16:creationId xmlns:a16="http://schemas.microsoft.com/office/drawing/2014/main" id="{12DC9E87-F3DF-DC26-9237-D848000C7D12}"/>
                </a:ext>
              </a:extLst>
            </p:cNvPr>
            <p:cNvPicPr>
              <a:picLocks noChangeAspect="1"/>
            </p:cNvPicPr>
            <p:nvPr/>
          </p:nvPicPr>
          <p:blipFill>
            <a:blip r:embed="rId17"/>
            <a:srcRect/>
            <a:stretch/>
          </p:blipFill>
          <p:spPr>
            <a:xfrm>
              <a:off x="250635" y="428719"/>
              <a:ext cx="3711235" cy="2339015"/>
            </a:xfrm>
            <a:prstGeom prst="rect">
              <a:avLst/>
            </a:prstGeom>
          </p:spPr>
        </p:pic>
        <p:sp>
          <p:nvSpPr>
            <p:cNvPr id="250" name="正方形/長方形 249">
              <a:extLst>
                <a:ext uri="{FF2B5EF4-FFF2-40B4-BE49-F238E27FC236}">
                  <a16:creationId xmlns:a16="http://schemas.microsoft.com/office/drawing/2014/main" id="{C9BDE76B-760F-0383-B8D0-A788239B62C7}"/>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1" name="図 250">
              <a:extLst>
                <a:ext uri="{FF2B5EF4-FFF2-40B4-BE49-F238E27FC236}">
                  <a16:creationId xmlns:a16="http://schemas.microsoft.com/office/drawing/2014/main" id="{FFE89938-3FB6-1275-57E9-5FB30DD6DC45}"/>
                </a:ext>
              </a:extLst>
            </p:cNvPr>
            <p:cNvPicPr>
              <a:picLocks noChangeAspect="1"/>
            </p:cNvPicPr>
            <p:nvPr/>
          </p:nvPicPr>
          <p:blipFill rotWithShape="1">
            <a:blip r:embed="rId17"/>
            <a:srcRect l="20889" t="12535" r="20239" b="29032"/>
            <a:stretch/>
          </p:blipFill>
          <p:spPr>
            <a:xfrm>
              <a:off x="1228975" y="659149"/>
              <a:ext cx="1802464" cy="1419907"/>
            </a:xfrm>
            <a:prstGeom prst="rect">
              <a:avLst/>
            </a:prstGeom>
          </p:spPr>
        </p:pic>
        <p:pic>
          <p:nvPicPr>
            <p:cNvPr id="252" name="図 251">
              <a:extLst>
                <a:ext uri="{FF2B5EF4-FFF2-40B4-BE49-F238E27FC236}">
                  <a16:creationId xmlns:a16="http://schemas.microsoft.com/office/drawing/2014/main" id="{A9C601EF-40CC-A947-2DBC-6FD0DC13221C}"/>
                </a:ext>
              </a:extLst>
            </p:cNvPr>
            <p:cNvPicPr>
              <a:picLocks noChangeAspect="1"/>
            </p:cNvPicPr>
            <p:nvPr/>
          </p:nvPicPr>
          <p:blipFill rotWithShape="1">
            <a:blip r:embed="rId17"/>
            <a:srcRect l="58267" t="60669" r="20239" b="29032"/>
            <a:stretch/>
          </p:blipFill>
          <p:spPr>
            <a:xfrm>
              <a:off x="2354128" y="1713297"/>
              <a:ext cx="685566" cy="365759"/>
            </a:xfrm>
            <a:prstGeom prst="rect">
              <a:avLst/>
            </a:prstGeom>
          </p:spPr>
        </p:pic>
        <p:sp>
          <p:nvSpPr>
            <p:cNvPr id="253" name="正方形/長方形 252">
              <a:extLst>
                <a:ext uri="{FF2B5EF4-FFF2-40B4-BE49-F238E27FC236}">
                  <a16:creationId xmlns:a16="http://schemas.microsoft.com/office/drawing/2014/main" id="{5EE044E4-C3FC-9C1D-A549-AF05A6B2B921}"/>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6" name="グループ化 195">
            <a:extLst>
              <a:ext uri="{FF2B5EF4-FFF2-40B4-BE49-F238E27FC236}">
                <a16:creationId xmlns:a16="http://schemas.microsoft.com/office/drawing/2014/main" id="{B179BE39-CE2E-FB16-4DD0-A1EA1E90EB11}"/>
              </a:ext>
            </a:extLst>
          </p:cNvPr>
          <p:cNvGrpSpPr/>
          <p:nvPr/>
        </p:nvGrpSpPr>
        <p:grpSpPr>
          <a:xfrm>
            <a:off x="5280087" y="3831936"/>
            <a:ext cx="258866" cy="510638"/>
            <a:chOff x="8439488" y="428719"/>
            <a:chExt cx="1155529" cy="2279403"/>
          </a:xfrm>
        </p:grpSpPr>
        <p:pic>
          <p:nvPicPr>
            <p:cNvPr id="247" name="図 246">
              <a:extLst>
                <a:ext uri="{FF2B5EF4-FFF2-40B4-BE49-F238E27FC236}">
                  <a16:creationId xmlns:a16="http://schemas.microsoft.com/office/drawing/2014/main" id="{285AEE90-D639-EAC0-9653-73A299C359C3}"/>
                </a:ext>
              </a:extLst>
            </p:cNvPr>
            <p:cNvPicPr>
              <a:picLocks noChangeAspect="1"/>
            </p:cNvPicPr>
            <p:nvPr/>
          </p:nvPicPr>
          <p:blipFill>
            <a:blip r:embed="rId18"/>
            <a:srcRect/>
            <a:stretch/>
          </p:blipFill>
          <p:spPr>
            <a:xfrm>
              <a:off x="8439488" y="428719"/>
              <a:ext cx="1155529" cy="2279403"/>
            </a:xfrm>
            <a:prstGeom prst="rect">
              <a:avLst/>
            </a:prstGeom>
          </p:spPr>
        </p:pic>
        <p:sp>
          <p:nvSpPr>
            <p:cNvPr id="248" name="正方形/長方形 247">
              <a:extLst>
                <a:ext uri="{FF2B5EF4-FFF2-40B4-BE49-F238E27FC236}">
                  <a16:creationId xmlns:a16="http://schemas.microsoft.com/office/drawing/2014/main" id="{A41BCC07-543A-9DFF-0ED8-5D1EAA091B59}"/>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7" name="グループ化 196">
            <a:extLst>
              <a:ext uri="{FF2B5EF4-FFF2-40B4-BE49-F238E27FC236}">
                <a16:creationId xmlns:a16="http://schemas.microsoft.com/office/drawing/2014/main" id="{8C2B2B06-2AEC-ECC3-89A8-CCE9C15B49FF}"/>
              </a:ext>
            </a:extLst>
          </p:cNvPr>
          <p:cNvGrpSpPr/>
          <p:nvPr/>
        </p:nvGrpSpPr>
        <p:grpSpPr>
          <a:xfrm>
            <a:off x="5906390" y="3697212"/>
            <a:ext cx="954088" cy="601316"/>
            <a:chOff x="3979673" y="428719"/>
            <a:chExt cx="3711235" cy="2339015"/>
          </a:xfrm>
        </p:grpSpPr>
        <p:pic>
          <p:nvPicPr>
            <p:cNvPr id="239" name="図 238">
              <a:extLst>
                <a:ext uri="{FF2B5EF4-FFF2-40B4-BE49-F238E27FC236}">
                  <a16:creationId xmlns:a16="http://schemas.microsoft.com/office/drawing/2014/main" id="{A175DE87-B96C-CB1D-350E-CBC367FA78F0}"/>
                </a:ext>
              </a:extLst>
            </p:cNvPr>
            <p:cNvPicPr>
              <a:picLocks noChangeAspect="1"/>
            </p:cNvPicPr>
            <p:nvPr/>
          </p:nvPicPr>
          <p:blipFill>
            <a:blip r:embed="rId17"/>
            <a:srcRect/>
            <a:stretch/>
          </p:blipFill>
          <p:spPr>
            <a:xfrm>
              <a:off x="3979673" y="428719"/>
              <a:ext cx="3711235" cy="2339015"/>
            </a:xfrm>
            <a:prstGeom prst="rect">
              <a:avLst/>
            </a:prstGeom>
            <a:effectLst>
              <a:glow rad="38100">
                <a:srgbClr val="FFFF00">
                  <a:alpha val="70167"/>
                </a:srgbClr>
              </a:glow>
            </a:effectLst>
          </p:spPr>
        </p:pic>
        <p:sp>
          <p:nvSpPr>
            <p:cNvPr id="240" name="正方形/長方形 239">
              <a:extLst>
                <a:ext uri="{FF2B5EF4-FFF2-40B4-BE49-F238E27FC236}">
                  <a16:creationId xmlns:a16="http://schemas.microsoft.com/office/drawing/2014/main" id="{FC4C0947-BA6E-DCB7-8C3F-99CC600856F7}"/>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1" name="図 240">
              <a:extLst>
                <a:ext uri="{FF2B5EF4-FFF2-40B4-BE49-F238E27FC236}">
                  <a16:creationId xmlns:a16="http://schemas.microsoft.com/office/drawing/2014/main" id="{DFFB51C4-91CC-182D-305B-51B01E74B33B}"/>
                </a:ext>
              </a:extLst>
            </p:cNvPr>
            <p:cNvPicPr>
              <a:picLocks noChangeAspect="1"/>
            </p:cNvPicPr>
            <p:nvPr/>
          </p:nvPicPr>
          <p:blipFill rotWithShape="1">
            <a:blip r:embed="rId17"/>
            <a:srcRect l="20889" t="12535" r="20239" b="29032"/>
            <a:stretch/>
          </p:blipFill>
          <p:spPr>
            <a:xfrm>
              <a:off x="4958013" y="659149"/>
              <a:ext cx="1802464" cy="1419907"/>
            </a:xfrm>
            <a:prstGeom prst="rect">
              <a:avLst/>
            </a:prstGeom>
          </p:spPr>
        </p:pic>
        <p:sp>
          <p:nvSpPr>
            <p:cNvPr id="242" name="正方形/長方形 241">
              <a:extLst>
                <a:ext uri="{FF2B5EF4-FFF2-40B4-BE49-F238E27FC236}">
                  <a16:creationId xmlns:a16="http://schemas.microsoft.com/office/drawing/2014/main" id="{C75D419C-9A00-1123-96B6-0093D01A8A71}"/>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a:extLst>
                <a:ext uri="{FF2B5EF4-FFF2-40B4-BE49-F238E27FC236}">
                  <a16:creationId xmlns:a16="http://schemas.microsoft.com/office/drawing/2014/main" id="{2125272C-50AC-C6B4-48DC-C885E5E90032}"/>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4" name="図 243">
              <a:extLst>
                <a:ext uri="{FF2B5EF4-FFF2-40B4-BE49-F238E27FC236}">
                  <a16:creationId xmlns:a16="http://schemas.microsoft.com/office/drawing/2014/main" id="{3C638FDE-86B9-7BB1-EA0E-AE188CC29680}"/>
                </a:ext>
              </a:extLst>
            </p:cNvPr>
            <p:cNvPicPr>
              <a:picLocks noChangeAspect="1"/>
            </p:cNvPicPr>
            <p:nvPr/>
          </p:nvPicPr>
          <p:blipFill rotWithShape="1">
            <a:blip r:embed="rId17"/>
            <a:srcRect l="58267" t="60669" r="20239" b="29032"/>
            <a:stretch/>
          </p:blipFill>
          <p:spPr>
            <a:xfrm>
              <a:off x="6083166" y="1713297"/>
              <a:ext cx="685566" cy="365759"/>
            </a:xfrm>
            <a:prstGeom prst="rect">
              <a:avLst/>
            </a:prstGeom>
          </p:spPr>
        </p:pic>
        <p:sp>
          <p:nvSpPr>
            <p:cNvPr id="245" name="正方形/長方形 244">
              <a:extLst>
                <a:ext uri="{FF2B5EF4-FFF2-40B4-BE49-F238E27FC236}">
                  <a16:creationId xmlns:a16="http://schemas.microsoft.com/office/drawing/2014/main" id="{9F13E55D-C12D-A9D4-0824-7740B57ADCBF}"/>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a:extLst>
                <a:ext uri="{FF2B5EF4-FFF2-40B4-BE49-F238E27FC236}">
                  <a16:creationId xmlns:a16="http://schemas.microsoft.com/office/drawing/2014/main" id="{AB24A0E6-EB6E-1284-432B-A1D8702CA5CE}"/>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8" name="グループ化 197">
            <a:extLst>
              <a:ext uri="{FF2B5EF4-FFF2-40B4-BE49-F238E27FC236}">
                <a16:creationId xmlns:a16="http://schemas.microsoft.com/office/drawing/2014/main" id="{7D8A041E-0E6A-9E95-AF4D-8C814F7E7EDC}"/>
              </a:ext>
            </a:extLst>
          </p:cNvPr>
          <p:cNvGrpSpPr/>
          <p:nvPr/>
        </p:nvGrpSpPr>
        <p:grpSpPr>
          <a:xfrm>
            <a:off x="6852134" y="3682543"/>
            <a:ext cx="314135" cy="619664"/>
            <a:chOff x="8439488" y="428719"/>
            <a:chExt cx="1155529" cy="2279403"/>
          </a:xfrm>
        </p:grpSpPr>
        <p:pic>
          <p:nvPicPr>
            <p:cNvPr id="237" name="図 236">
              <a:extLst>
                <a:ext uri="{FF2B5EF4-FFF2-40B4-BE49-F238E27FC236}">
                  <a16:creationId xmlns:a16="http://schemas.microsoft.com/office/drawing/2014/main" id="{31A556E9-B5FF-25E5-D1F4-D82661BA3F93}"/>
                </a:ext>
              </a:extLst>
            </p:cNvPr>
            <p:cNvPicPr>
              <a:picLocks noChangeAspect="1"/>
            </p:cNvPicPr>
            <p:nvPr/>
          </p:nvPicPr>
          <p:blipFill>
            <a:blip r:embed="rId18"/>
            <a:srcRect/>
            <a:stretch/>
          </p:blipFill>
          <p:spPr>
            <a:xfrm>
              <a:off x="8439488" y="428719"/>
              <a:ext cx="1155529" cy="2279403"/>
            </a:xfrm>
            <a:prstGeom prst="rect">
              <a:avLst/>
            </a:prstGeom>
          </p:spPr>
        </p:pic>
        <p:sp>
          <p:nvSpPr>
            <p:cNvPr id="238" name="正方形/長方形 237">
              <a:extLst>
                <a:ext uri="{FF2B5EF4-FFF2-40B4-BE49-F238E27FC236}">
                  <a16:creationId xmlns:a16="http://schemas.microsoft.com/office/drawing/2014/main" id="{994339BF-CB81-3C79-31A7-0CAD407022ED}"/>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9" name="台形 198">
            <a:extLst>
              <a:ext uri="{FF2B5EF4-FFF2-40B4-BE49-F238E27FC236}">
                <a16:creationId xmlns:a16="http://schemas.microsoft.com/office/drawing/2014/main" id="{227B1CD3-D655-D4A0-3FB2-D3858C4D71DC}"/>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a:extLst>
              <a:ext uri="{FF2B5EF4-FFF2-40B4-BE49-F238E27FC236}">
                <a16:creationId xmlns:a16="http://schemas.microsoft.com/office/drawing/2014/main" id="{B8C5DC67-1183-01A7-CF92-518877102487}"/>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201" name="円/楕円 540">
            <a:extLst>
              <a:ext uri="{FF2B5EF4-FFF2-40B4-BE49-F238E27FC236}">
                <a16:creationId xmlns:a16="http://schemas.microsoft.com/office/drawing/2014/main" id="{A858846B-7CEE-20BF-660B-776AD90853B5}"/>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endParaRPr>
          </a:p>
        </p:txBody>
      </p:sp>
      <p:sp>
        <p:nvSpPr>
          <p:cNvPr id="203" name="十字形 202">
            <a:extLst>
              <a:ext uri="{FF2B5EF4-FFF2-40B4-BE49-F238E27FC236}">
                <a16:creationId xmlns:a16="http://schemas.microsoft.com/office/drawing/2014/main" id="{011A8112-6B86-E9D1-CF83-1B427D3B695A}"/>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 name="角丸四角形 204">
            <a:extLst>
              <a:ext uri="{FF2B5EF4-FFF2-40B4-BE49-F238E27FC236}">
                <a16:creationId xmlns:a16="http://schemas.microsoft.com/office/drawing/2014/main" id="{6838FD01-5D56-9AA8-A4D8-AE96814223DF}"/>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5" name="テキスト ボックス 204">
            <a:extLst>
              <a:ext uri="{FF2B5EF4-FFF2-40B4-BE49-F238E27FC236}">
                <a16:creationId xmlns:a16="http://schemas.microsoft.com/office/drawing/2014/main" id="{8DC8AABD-1CC7-F38D-BEB6-062B3779E6E3}"/>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206" name="三角形 12">
            <a:extLst>
              <a:ext uri="{FF2B5EF4-FFF2-40B4-BE49-F238E27FC236}">
                <a16:creationId xmlns:a16="http://schemas.microsoft.com/office/drawing/2014/main" id="{F00CC075-5828-FBDC-B2AE-ECA170C17FEC}"/>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テキスト ボックス 206">
            <a:extLst>
              <a:ext uri="{FF2B5EF4-FFF2-40B4-BE49-F238E27FC236}">
                <a16:creationId xmlns:a16="http://schemas.microsoft.com/office/drawing/2014/main" id="{2DC6BB69-C866-5256-9ACB-6BD4DF9E9174}"/>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pic>
        <p:nvPicPr>
          <p:cNvPr id="3" name="図 2">
            <a:extLst>
              <a:ext uri="{FF2B5EF4-FFF2-40B4-BE49-F238E27FC236}">
                <a16:creationId xmlns:a16="http://schemas.microsoft.com/office/drawing/2014/main" id="{9636000A-CE94-4523-F089-61AC998559F5}"/>
              </a:ext>
            </a:extLst>
          </p:cNvPr>
          <p:cNvPicPr>
            <a:picLocks noChangeAspect="1"/>
          </p:cNvPicPr>
          <p:nvPr/>
        </p:nvPicPr>
        <p:blipFill rotWithShape="1">
          <a:blip r:embed="rId19"/>
          <a:srcRect l="4990" r="16444" b="27947"/>
          <a:stretch/>
        </p:blipFill>
        <p:spPr>
          <a:xfrm>
            <a:off x="7713631" y="3647525"/>
            <a:ext cx="1604953" cy="740023"/>
          </a:xfrm>
          <a:prstGeom prst="rect">
            <a:avLst/>
          </a:prstGeom>
        </p:spPr>
      </p:pic>
      <p:sp>
        <p:nvSpPr>
          <p:cNvPr id="280" name="台形 279">
            <a:extLst>
              <a:ext uri="{FF2B5EF4-FFF2-40B4-BE49-F238E27FC236}">
                <a16:creationId xmlns:a16="http://schemas.microsoft.com/office/drawing/2014/main" id="{29042998-75E4-5748-BA2E-6D9831288DF8}"/>
              </a:ext>
            </a:extLst>
          </p:cNvPr>
          <p:cNvSpPr/>
          <p:nvPr/>
        </p:nvSpPr>
        <p:spPr>
          <a:xfrm rot="10800000">
            <a:off x="7360978" y="3222233"/>
            <a:ext cx="2310258" cy="353172"/>
          </a:xfrm>
          <a:prstGeom prst="trapezoid">
            <a:avLst/>
          </a:prstGeom>
          <a:solidFill>
            <a:srgbClr val="038946"/>
          </a:solidFill>
          <a:ln w="57150" cap="rnd">
            <a:solidFill>
              <a:srgbClr val="0389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356223" y="3188900"/>
            <a:ext cx="2330383" cy="461665"/>
          </a:xfrm>
          <a:prstGeom prst="rect">
            <a:avLst/>
          </a:prstGeom>
          <a:noFill/>
        </p:spPr>
        <p:txBody>
          <a:bodyPr wrap="squar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博多駅筑紫口駅前広場</a:t>
            </a:r>
            <a:endParaRPr kumimoji="1" lang="en-US" altLang="ja-JP" sz="1400" b="1" dirty="0">
              <a:solidFill>
                <a:schemeClr val="bg1"/>
              </a:solidFill>
              <a:latin typeface="Meiryo" panose="020B0604030504040204" pitchFamily="34" charset="-128"/>
              <a:ea typeface="Meiryo" panose="020B0604030504040204" pitchFamily="34" charset="-128"/>
            </a:endParaRPr>
          </a:p>
          <a:p>
            <a:pPr algn="ctr"/>
            <a:r>
              <a:rPr kumimoji="1" lang="ja-JP" altLang="en-US" sz="1000" b="1" dirty="0">
                <a:solidFill>
                  <a:schemeClr val="bg1"/>
                </a:solidFill>
                <a:latin typeface="Meiryo" panose="020B0604030504040204" pitchFamily="34" charset="-128"/>
                <a:ea typeface="Meiryo" panose="020B0604030504040204" pitchFamily="34" charset="-128"/>
              </a:rPr>
              <a:t>サイネージ１４面セット</a:t>
            </a:r>
          </a:p>
        </p:txBody>
      </p:sp>
      <p:sp>
        <p:nvSpPr>
          <p:cNvPr id="176" name="四角形: 角を丸くする 8">
            <a:extLst>
              <a:ext uri="{FF2B5EF4-FFF2-40B4-BE49-F238E27FC236}">
                <a16:creationId xmlns:a16="http://schemas.microsoft.com/office/drawing/2014/main" id="{36787FF6-7214-104C-A9B9-AAF21E761C3C}"/>
              </a:ext>
            </a:extLst>
          </p:cNvPr>
          <p:cNvSpPr/>
          <p:nvPr/>
        </p:nvSpPr>
        <p:spPr bwMode="gray">
          <a:xfrm>
            <a:off x="7517826" y="4964934"/>
            <a:ext cx="1996562" cy="320912"/>
          </a:xfrm>
          <a:prstGeom prst="roundRect">
            <a:avLst>
              <a:gd name="adj" fmla="val 50000"/>
            </a:avLst>
          </a:prstGeom>
          <a:solidFill>
            <a:srgbClr val="038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a:extLst>
              <a:ext uri="{FF2B5EF4-FFF2-40B4-BE49-F238E27FC236}">
                <a16:creationId xmlns:a16="http://schemas.microsoft.com/office/drawing/2014/main" id="{868AA301-3ED1-234A-9AF3-79ADFA20AFA2}"/>
              </a:ext>
            </a:extLst>
          </p:cNvPr>
          <p:cNvSpPr/>
          <p:nvPr/>
        </p:nvSpPr>
        <p:spPr bwMode="gray">
          <a:xfrm>
            <a:off x="7737196" y="4963397"/>
            <a:ext cx="1556373" cy="261610"/>
          </a:xfrm>
          <a:prstGeom prst="rect">
            <a:avLst/>
          </a:prstGeom>
        </p:spPr>
        <p:txBody>
          <a:bodyPr wrap="square">
            <a:spAutoFit/>
          </a:bodyPr>
          <a:lstStyle/>
          <a:p>
            <a:pPr algn="ctr"/>
            <a:r>
              <a:rPr lang="ja-JP" altLang="en-US" sz="800" b="1">
                <a:solidFill>
                  <a:schemeClr val="bg1"/>
                </a:solidFill>
                <a:latin typeface="メイリオ" pitchFamily="50" charset="-128"/>
                <a:ea typeface="メイリオ" pitchFamily="50" charset="-128"/>
                <a:cs typeface="メイリオ" pitchFamily="50" charset="-128"/>
              </a:rPr>
              <a:t>放映回数　</a:t>
            </a:r>
            <a:r>
              <a:rPr lang="en-US" altLang="ja-JP" sz="1100" b="1" dirty="0">
                <a:solidFill>
                  <a:schemeClr val="bg1"/>
                </a:solidFill>
                <a:latin typeface="Meiryo" charset="-128"/>
                <a:ea typeface="Meiryo" charset="-128"/>
                <a:cs typeface="Meiryo" charset="-128"/>
              </a:rPr>
              <a:t>31,752</a:t>
            </a:r>
            <a:r>
              <a:rPr lang="ja-JP" altLang="en-US" sz="900" b="1">
                <a:solidFill>
                  <a:schemeClr val="bg1"/>
                </a:solidFill>
                <a:latin typeface="Meiryo" charset="-128"/>
                <a:ea typeface="Meiryo" charset="-128"/>
                <a:cs typeface="Meiryo" charset="-128"/>
              </a:rPr>
              <a:t>回</a:t>
            </a:r>
            <a:endParaRPr lang="en-US" altLang="ja-JP" sz="500" b="1" dirty="0">
              <a:solidFill>
                <a:schemeClr val="bg1"/>
              </a:solidFill>
              <a:latin typeface="Meiryo" charset="-128"/>
              <a:ea typeface="Meiryo" charset="-128"/>
              <a:cs typeface="Meiryo" charset="-128"/>
            </a:endParaRPr>
          </a:p>
        </p:txBody>
      </p:sp>
      <p:sp>
        <p:nvSpPr>
          <p:cNvPr id="180" name="Text Box 11">
            <a:extLst>
              <a:ext uri="{FF2B5EF4-FFF2-40B4-BE49-F238E27FC236}">
                <a16:creationId xmlns:a16="http://schemas.microsoft.com/office/drawing/2014/main" id="{19E45BDC-9C9A-954E-B593-D13092D2F334}"/>
              </a:ext>
            </a:extLst>
          </p:cNvPr>
          <p:cNvSpPr txBox="1">
            <a:spLocks noChangeArrowheads="1"/>
          </p:cNvSpPr>
          <p:nvPr/>
        </p:nvSpPr>
        <p:spPr bwMode="gray">
          <a:xfrm>
            <a:off x="7782071" y="4691259"/>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dirty="0">
                <a:ln w="0">
                  <a:noFill/>
                </a:ln>
                <a:latin typeface="メイリオ" pitchFamily="50" charset="-128"/>
                <a:ea typeface="メイリオ" pitchFamily="50" charset="-128"/>
                <a:cs typeface="メイリオ" pitchFamily="50" charset="-128"/>
              </a:rPr>
              <a:t>＜</a:t>
            </a:r>
            <a:r>
              <a:rPr lang="en-US" altLang="ja-JP" sz="700" dirty="0">
                <a:ln w="0">
                  <a:noFill/>
                </a:ln>
                <a:latin typeface="メイリオ" pitchFamily="50" charset="-128"/>
                <a:ea typeface="メイリオ" pitchFamily="50" charset="-128"/>
                <a:cs typeface="メイリオ" pitchFamily="50" charset="-128"/>
              </a:rPr>
              <a:t> </a:t>
            </a:r>
            <a:r>
              <a:rPr lang="ja-JP" altLang="en-US" sz="700" dirty="0">
                <a:ln w="0">
                  <a:noFill/>
                </a:ln>
                <a:latin typeface="メイリオ" pitchFamily="50" charset="-128"/>
                <a:ea typeface="メイリオ" pitchFamily="50" charset="-128"/>
                <a:cs typeface="メイリオ" pitchFamily="50" charset="-128"/>
              </a:rPr>
              <a:t>期間</a:t>
            </a:r>
            <a:r>
              <a:rPr lang="en-US" altLang="ja-JP" sz="700" dirty="0">
                <a:ln w="0">
                  <a:noFill/>
                </a:ln>
                <a:latin typeface="メイリオ" pitchFamily="50" charset="-128"/>
                <a:ea typeface="メイリオ" pitchFamily="50" charset="-128"/>
                <a:cs typeface="メイリオ" pitchFamily="50" charset="-128"/>
              </a:rPr>
              <a:t> </a:t>
            </a:r>
            <a:r>
              <a:rPr lang="ja-JP" altLang="en-US" sz="700" dirty="0">
                <a:ln w="0">
                  <a:noFill/>
                </a:ln>
                <a:latin typeface="メイリオ" pitchFamily="50" charset="-128"/>
                <a:ea typeface="メイリオ" pitchFamily="50" charset="-128"/>
                <a:cs typeface="メイリオ" pitchFamily="50" charset="-128"/>
              </a:rPr>
              <a:t>＞　</a:t>
            </a:r>
            <a:r>
              <a:rPr lang="ja-JP" altLang="en-US" sz="700" b="1" dirty="0">
                <a:ln w="0">
                  <a:noFill/>
                </a:ln>
                <a:latin typeface="メイリオ" pitchFamily="50" charset="-128"/>
                <a:ea typeface="メイリオ" pitchFamily="50" charset="-128"/>
                <a:cs typeface="メイリオ" pitchFamily="50" charset="-128"/>
              </a:rPr>
              <a:t>１週間 </a:t>
            </a:r>
            <a:r>
              <a:rPr lang="en-US" altLang="ja-JP" sz="500" b="1" dirty="0">
                <a:ln w="0">
                  <a:noFill/>
                </a:ln>
                <a:latin typeface="メイリオ" pitchFamily="50" charset="-128"/>
                <a:ea typeface="メイリオ" pitchFamily="50" charset="-128"/>
                <a:cs typeface="メイリオ" pitchFamily="50" charset="-128"/>
              </a:rPr>
              <a:t>(</a:t>
            </a:r>
            <a:r>
              <a:rPr lang="ja-JP" altLang="en-US" sz="500" b="1" dirty="0">
                <a:ln w="0">
                  <a:noFill/>
                </a:ln>
                <a:latin typeface="メイリオ" pitchFamily="50" charset="-128"/>
                <a:ea typeface="メイリオ" pitchFamily="50" charset="-128"/>
                <a:cs typeface="メイリオ" pitchFamily="50" charset="-128"/>
              </a:rPr>
              <a:t>月曜～日曜）</a:t>
            </a:r>
            <a:endParaRPr lang="en-US" altLang="ja-JP" sz="700" b="1" dirty="0">
              <a:latin typeface="メイリオ" pitchFamily="50" charset="-128"/>
              <a:ea typeface="メイリオ" pitchFamily="50" charset="-128"/>
              <a:cs typeface="メイリオ" pitchFamily="50" charset="-128"/>
            </a:endParaRPr>
          </a:p>
        </p:txBody>
      </p:sp>
      <p:sp>
        <p:nvSpPr>
          <p:cNvPr id="182" name="テキスト ボックス 181">
            <a:extLst>
              <a:ext uri="{FF2B5EF4-FFF2-40B4-BE49-F238E27FC236}">
                <a16:creationId xmlns:a16="http://schemas.microsoft.com/office/drawing/2014/main" id="{0118FF03-0461-1143-9357-86F58FD34587}"/>
              </a:ext>
            </a:extLst>
          </p:cNvPr>
          <p:cNvSpPr txBox="1"/>
          <p:nvPr/>
        </p:nvSpPr>
        <p:spPr bwMode="gray">
          <a:xfrm>
            <a:off x="7380597" y="4409977"/>
            <a:ext cx="2271020" cy="276999"/>
          </a:xfrm>
          <a:prstGeom prst="rect">
            <a:avLst/>
          </a:prstGeom>
          <a:noFill/>
        </p:spPr>
        <p:txBody>
          <a:bodyPr wrap="square" rtlCol="0">
            <a:spAutoFit/>
          </a:bodyPr>
          <a:lstStyle/>
          <a:p>
            <a:pPr algn="ctr">
              <a:spcBef>
                <a:spcPct val="0"/>
              </a:spcBef>
            </a:pPr>
            <a:r>
              <a:rPr lang="ja-JP" altLang="en-US" sz="600" b="0" i="0">
                <a:solidFill>
                  <a:srgbClr val="101010"/>
                </a:solidFill>
                <a:effectLst/>
                <a:latin typeface="Meiryo UI" panose="020B0604030504040204" pitchFamily="34" charset="-128"/>
                <a:ea typeface="Meiryo UI" panose="020B0604030504040204" pitchFamily="34" charset="-128"/>
              </a:rPr>
              <a:t>博多駅筑紫口前のタクシーを待つユーザーの他、</a:t>
            </a:r>
            <a:endParaRPr lang="en-US" altLang="ja-JP" sz="600" b="0" i="0" dirty="0">
              <a:solidFill>
                <a:srgbClr val="101010"/>
              </a:solidFill>
              <a:effectLst/>
              <a:latin typeface="Meiryo UI" panose="020B0604030504040204" pitchFamily="34" charset="-128"/>
              <a:ea typeface="Meiryo UI" panose="020B0604030504040204" pitchFamily="34" charset="-128"/>
            </a:endParaRPr>
          </a:p>
          <a:p>
            <a:pPr algn="ctr">
              <a:spcBef>
                <a:spcPct val="0"/>
              </a:spcBef>
            </a:pPr>
            <a:r>
              <a:rPr lang="ja-JP" altLang="en-US" sz="600" b="0" i="0">
                <a:solidFill>
                  <a:srgbClr val="101010"/>
                </a:solidFill>
                <a:effectLst/>
                <a:latin typeface="Meiryo UI" panose="020B0604030504040204" pitchFamily="34" charset="-128"/>
                <a:ea typeface="Meiryo UI" panose="020B0604030504040204" pitchFamily="34" charset="-128"/>
              </a:rPr>
              <a:t>迂回してビジネス街方面へ進む人の導線に合わせて訴求可能</a:t>
            </a:r>
            <a:endParaRPr lang="ja-JP" altLang="en-US" sz="600" b="1" i="0">
              <a:solidFill>
                <a:srgbClr val="333333"/>
              </a:solidFill>
              <a:effectLst/>
              <a:latin typeface="Meiryo UI" panose="020B0604030504040204" pitchFamily="34" charset="-128"/>
              <a:ea typeface="Meiryo UI" panose="020B0604030504040204" pitchFamily="34" charset="-128"/>
            </a:endParaRPr>
          </a:p>
        </p:txBody>
      </p:sp>
      <p:sp>
        <p:nvSpPr>
          <p:cNvPr id="187" name="テキスト ボックス 186">
            <a:extLst>
              <a:ext uri="{FF2B5EF4-FFF2-40B4-BE49-F238E27FC236}">
                <a16:creationId xmlns:a16="http://schemas.microsoft.com/office/drawing/2014/main" id="{7EE4EEAF-A5A2-6246-8C89-CFA7DCD2CCBF}"/>
              </a:ext>
            </a:extLst>
          </p:cNvPr>
          <p:cNvSpPr txBox="1"/>
          <p:nvPr/>
        </p:nvSpPr>
        <p:spPr bwMode="gray">
          <a:xfrm>
            <a:off x="7804450" y="4819736"/>
            <a:ext cx="1421864" cy="107722"/>
          </a:xfrm>
          <a:prstGeom prst="rect">
            <a:avLst/>
          </a:prstGeom>
          <a:noFill/>
        </p:spPr>
        <p:txBody>
          <a:bodyPr wrap="none" lIns="0" tIns="0" rIns="0" bIns="0" rtlCol="0">
            <a:spAutoFit/>
          </a:bodyPr>
          <a:lstStyle/>
          <a:p>
            <a:r>
              <a:rPr lang="ja-JP" altLang="en-US"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 </a:t>
            </a:r>
            <a:r>
              <a:rPr lang="ja-JP" altLang="en-US" sz="700" dirty="0">
                <a:latin typeface="Meiryo UI" pitchFamily="50" charset="-128"/>
                <a:ea typeface="Meiryo UI" pitchFamily="50" charset="-128"/>
                <a:cs typeface="Meiryo UI" pitchFamily="50" charset="-128"/>
              </a:rPr>
              <a:t>時</a:t>
            </a:r>
            <a:r>
              <a:rPr lang="en-US" altLang="ja-JP" sz="700" dirty="0">
                <a:latin typeface="Meiryo UI" pitchFamily="50" charset="-128"/>
                <a:ea typeface="Meiryo UI" pitchFamily="50" charset="-128"/>
                <a:cs typeface="Meiryo UI" pitchFamily="50" charset="-128"/>
              </a:rPr>
              <a:t> </a:t>
            </a:r>
            <a:r>
              <a:rPr lang="ja-JP" altLang="en-US" sz="700" dirty="0">
                <a:latin typeface="Meiryo UI" pitchFamily="50" charset="-128"/>
                <a:ea typeface="Meiryo UI" pitchFamily="50" charset="-128"/>
                <a:cs typeface="Meiryo UI" pitchFamily="50" charset="-128"/>
              </a:rPr>
              <a:t>間</a:t>
            </a:r>
            <a:r>
              <a:rPr lang="en-US" altLang="ja-JP" sz="700" dirty="0">
                <a:latin typeface="Meiryo UI" pitchFamily="50" charset="-128"/>
                <a:ea typeface="Meiryo UI" pitchFamily="50" charset="-128"/>
                <a:cs typeface="Meiryo UI" pitchFamily="50" charset="-128"/>
              </a:rPr>
              <a:t> </a:t>
            </a:r>
            <a:r>
              <a:rPr lang="ja-JP" altLang="en-US" sz="700" dirty="0">
                <a:latin typeface="Meiryo UI" pitchFamily="50" charset="-128"/>
                <a:ea typeface="Meiryo UI" pitchFamily="50" charset="-128"/>
                <a:cs typeface="Meiryo UI" pitchFamily="50" charset="-128"/>
              </a:rPr>
              <a:t>＞　</a:t>
            </a:r>
            <a:r>
              <a:rPr lang="en-US" altLang="ja-JP" sz="700" b="1" dirty="0">
                <a:latin typeface="Meiryo UI" pitchFamily="50" charset="-128"/>
                <a:ea typeface="Meiryo UI" pitchFamily="50" charset="-128"/>
                <a:cs typeface="Meiryo UI" pitchFamily="50" charset="-128"/>
              </a:rPr>
              <a:t>6</a:t>
            </a:r>
            <a:r>
              <a:rPr lang="ja-JP" altLang="en-US" sz="700" b="1" dirty="0">
                <a:latin typeface="Meiryo UI" pitchFamily="50" charset="-128"/>
                <a:ea typeface="Meiryo UI" pitchFamily="50" charset="-128"/>
                <a:cs typeface="Meiryo UI" pitchFamily="50" charset="-128"/>
              </a:rPr>
              <a:t>時～</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a:t>
            </a:r>
            <a:r>
              <a:rPr lang="ja-JP" altLang="en-US" sz="500" b="1" dirty="0">
                <a:latin typeface="Meiryo UI" pitchFamily="50" charset="-128"/>
                <a:ea typeface="Meiryo UI" pitchFamily="50" charset="-128"/>
                <a:cs typeface="Meiryo UI" pitchFamily="50" charset="-128"/>
              </a:rPr>
              <a:t> </a:t>
            </a:r>
            <a:r>
              <a:rPr lang="en-US" altLang="ja-JP" sz="500" b="1" dirty="0">
                <a:latin typeface="Meiryo UI" pitchFamily="50" charset="-128"/>
                <a:ea typeface="Meiryo UI" pitchFamily="50" charset="-128"/>
                <a:cs typeface="Meiryo UI" pitchFamily="50" charset="-128"/>
              </a:rPr>
              <a:t>(18</a:t>
            </a:r>
            <a:r>
              <a:rPr lang="ja-JP" altLang="en-US" sz="500" b="1" dirty="0">
                <a:latin typeface="Meiryo UI" pitchFamily="50" charset="-128"/>
                <a:ea typeface="Meiryo UI" pitchFamily="50" charset="-128"/>
                <a:cs typeface="Meiryo UI" pitchFamily="50" charset="-128"/>
              </a:rPr>
              <a:t>時間／日）</a:t>
            </a:r>
            <a:endParaRPr lang="en-US" altLang="ja-JP" sz="700" b="1" dirty="0">
              <a:latin typeface="Meiryo UI" pitchFamily="50" charset="-128"/>
              <a:ea typeface="Meiryo UI" pitchFamily="50" charset="-128"/>
              <a:cs typeface="Meiryo UI" pitchFamily="50" charset="-128"/>
            </a:endParaRPr>
          </a:p>
        </p:txBody>
      </p:sp>
      <p:sp>
        <p:nvSpPr>
          <p:cNvPr id="189" name="テキスト ボックス 188">
            <a:extLst>
              <a:ext uri="{FF2B5EF4-FFF2-40B4-BE49-F238E27FC236}">
                <a16:creationId xmlns:a16="http://schemas.microsoft.com/office/drawing/2014/main" id="{D05C10F2-B305-9046-8B81-69ECFABF9C26}"/>
              </a:ext>
            </a:extLst>
          </p:cNvPr>
          <p:cNvSpPr txBox="1"/>
          <p:nvPr/>
        </p:nvSpPr>
        <p:spPr>
          <a:xfrm>
            <a:off x="7426494" y="5288704"/>
            <a:ext cx="2241715" cy="458587"/>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a:solidFill>
                  <a:srgbClr val="FF0000"/>
                </a:solidFill>
                <a:latin typeface="メイリオ" pitchFamily="50" charset="-128"/>
                <a:ea typeface="メイリオ" pitchFamily="50" charset="-128"/>
                <a:cs typeface="メイリオ" pitchFamily="50" charset="-128"/>
              </a:rPr>
              <a:t>最低放送回数は、緊急放送・支障を含め９０％とします。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a:solidFill>
                  <a:srgbClr val="FF0000"/>
                </a:solidFill>
                <a:latin typeface="メイリオ" pitchFamily="50" charset="-128"/>
                <a:ea typeface="メイリオ" pitchFamily="50" charset="-128"/>
                <a:cs typeface="メイリオ" pitchFamily="50" charset="-128"/>
              </a:rPr>
              <a:t>二次元バーコードは不可とします。</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音声出力はありません。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お申込が重複した場合は抽選となります。</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日あたり最大４つの時間帯分け放映可能</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事前に</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考査が必要</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です。</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itchFamily="50" charset="-128"/>
              </a:rPr>
              <a:t>その他、別紙のご留意事項をご参照下さい。</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endParaRPr lang="en-US" altLang="ja-JP" sz="400" dirty="0">
              <a:solidFill>
                <a:srgbClr val="FF0000"/>
              </a:solidFill>
              <a:latin typeface="メイリオ" pitchFamily="50" charset="-128"/>
              <a:ea typeface="メイリオ" pitchFamily="50" charset="-128"/>
              <a:cs typeface="メイリオ" pitchFamily="50" charset="-128"/>
            </a:endParaRPr>
          </a:p>
        </p:txBody>
      </p:sp>
      <p:sp>
        <p:nvSpPr>
          <p:cNvPr id="63" name="Text Box 11">
            <a:extLst>
              <a:ext uri="{FF2B5EF4-FFF2-40B4-BE49-F238E27FC236}">
                <a16:creationId xmlns:a16="http://schemas.microsoft.com/office/drawing/2014/main" id="{4B4D622C-A40E-BC67-77BA-F9792794A67F}"/>
              </a:ext>
            </a:extLst>
          </p:cNvPr>
          <p:cNvSpPr txBox="1">
            <a:spLocks noChangeArrowheads="1"/>
          </p:cNvSpPr>
          <p:nvPr/>
        </p:nvSpPr>
        <p:spPr bwMode="gray">
          <a:xfrm>
            <a:off x="7516050" y="5174839"/>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a:solidFill>
                  <a:schemeClr val="bg1"/>
                </a:solidFill>
                <a:latin typeface="メイリオ" pitchFamily="50" charset="-128"/>
                <a:ea typeface="メイリオ" pitchFamily="50" charset="-128"/>
                <a:cs typeface="メイリオ" pitchFamily="50" charset="-128"/>
              </a:rPr>
              <a:t>＜視聴可能歩行人数：平日約</a:t>
            </a:r>
            <a:r>
              <a:rPr lang="en-US" altLang="ja-JP" sz="400" dirty="0">
                <a:solidFill>
                  <a:schemeClr val="bg1"/>
                </a:solidFill>
                <a:latin typeface="メイリオ" pitchFamily="50" charset="-128"/>
                <a:ea typeface="メイリオ" pitchFamily="50" charset="-128"/>
                <a:cs typeface="メイリオ" pitchFamily="50" charset="-128"/>
              </a:rPr>
              <a:t>126,900</a:t>
            </a:r>
            <a:r>
              <a:rPr lang="ja-JP" altLang="en-US" sz="400">
                <a:solidFill>
                  <a:schemeClr val="bg1"/>
                </a:solidFill>
                <a:latin typeface="メイリオ" pitchFamily="50" charset="-128"/>
                <a:ea typeface="メイリオ" pitchFamily="50" charset="-128"/>
                <a:cs typeface="メイリオ" pitchFamily="50" charset="-128"/>
              </a:rPr>
              <a:t>人</a:t>
            </a:r>
            <a:r>
              <a:rPr lang="en-US" altLang="ja-JP" sz="400" dirty="0">
                <a:solidFill>
                  <a:schemeClr val="bg1"/>
                </a:solidFill>
                <a:latin typeface="メイリオ" pitchFamily="50" charset="-128"/>
                <a:ea typeface="メイリオ" pitchFamily="50" charset="-128"/>
                <a:cs typeface="メイリオ" pitchFamily="50" charset="-128"/>
              </a:rPr>
              <a:t>/</a:t>
            </a:r>
            <a:r>
              <a:rPr lang="ja-JP" altLang="en-US" sz="400">
                <a:solidFill>
                  <a:schemeClr val="bg1"/>
                </a:solidFill>
                <a:latin typeface="メイリオ" pitchFamily="50" charset="-128"/>
                <a:ea typeface="メイリオ" pitchFamily="50" charset="-128"/>
                <a:cs typeface="メイリオ" pitchFamily="50" charset="-128"/>
              </a:rPr>
              <a:t>休日約</a:t>
            </a:r>
            <a:r>
              <a:rPr lang="en-US" altLang="ja-JP" sz="400" dirty="0">
                <a:solidFill>
                  <a:schemeClr val="bg1"/>
                </a:solidFill>
                <a:latin typeface="メイリオ" pitchFamily="50" charset="-128"/>
                <a:ea typeface="メイリオ" pitchFamily="50" charset="-128"/>
                <a:cs typeface="メイリオ" pitchFamily="50" charset="-128"/>
              </a:rPr>
              <a:t>110,600</a:t>
            </a:r>
            <a:r>
              <a:rPr lang="ja-JP" altLang="en-US" sz="400">
                <a:solidFill>
                  <a:schemeClr val="bg1"/>
                </a:solidFill>
                <a:latin typeface="メイリオ" pitchFamily="50" charset="-128"/>
                <a:ea typeface="メイリオ" pitchFamily="50" charset="-128"/>
                <a:cs typeface="メイリオ" pitchFamily="50" charset="-128"/>
              </a:rPr>
              <a:t>人＞</a:t>
            </a:r>
          </a:p>
        </p:txBody>
      </p:sp>
      <p:sp>
        <p:nvSpPr>
          <p:cNvPr id="131" name="テキスト ボックス 130">
            <a:extLst>
              <a:ext uri="{FF2B5EF4-FFF2-40B4-BE49-F238E27FC236}">
                <a16:creationId xmlns:a16="http://schemas.microsoft.com/office/drawing/2014/main" id="{6BABAF46-A1A6-76E1-BCDE-7CE51B64FBA8}"/>
              </a:ext>
            </a:extLst>
          </p:cNvPr>
          <p:cNvSpPr txBox="1"/>
          <p:nvPr/>
        </p:nvSpPr>
        <p:spPr>
          <a:xfrm>
            <a:off x="8569182" y="3650626"/>
            <a:ext cx="825867" cy="180819"/>
          </a:xfrm>
          <a:prstGeom prst="rect">
            <a:avLst/>
          </a:prstGeom>
          <a:noFill/>
        </p:spPr>
        <p:txBody>
          <a:bodyPr wrap="none" rtlCol="0">
            <a:spAutoFit/>
          </a:bodyPr>
          <a:lstStyle/>
          <a:p>
            <a:pPr defTabSz="913972">
              <a:lnSpc>
                <a:spcPct val="120000"/>
              </a:lnSpc>
            </a:pPr>
            <a:r>
              <a:rPr lang="en-US" altLang="ja-JP" sz="500" dirty="0">
                <a:ln w="3175">
                  <a:noFill/>
                </a:ln>
                <a:solidFill>
                  <a:srgbClr val="FF0000"/>
                </a:solidFill>
                <a:effectLst>
                  <a:glow rad="63500">
                    <a:schemeClr val="bg1"/>
                  </a:glow>
                </a:effectLst>
                <a:latin typeface="メイリオ" pitchFamily="50" charset="-128"/>
                <a:ea typeface="メイリオ" pitchFamily="50" charset="-128"/>
                <a:cs typeface="メイリオ" pitchFamily="50" charset="-128"/>
              </a:rPr>
              <a:t>※</a:t>
            </a:r>
            <a:r>
              <a:rPr lang="ja-JP" altLang="en-US" sz="500" dirty="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rPr>
              <a:t>音声</a:t>
            </a:r>
            <a:r>
              <a:rPr lang="ja-JP" altLang="en-US" sz="50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rPr>
              <a:t>は流れません。</a:t>
            </a:r>
            <a:endParaRPr lang="en-US" altLang="ja-JP" sz="500" dirty="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80">
            <a:extLst>
              <a:ext uri="{FF2B5EF4-FFF2-40B4-BE49-F238E27FC236}">
                <a16:creationId xmlns:a16="http://schemas.microsoft.com/office/drawing/2014/main" id="{2C4BF8C1-B43E-CDCC-EA2F-A18BB30A26DA}"/>
              </a:ext>
            </a:extLst>
          </p:cNvPr>
          <p:cNvSpPr/>
          <p:nvPr/>
        </p:nvSpPr>
        <p:spPr>
          <a:xfrm>
            <a:off x="1725285" y="541957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Text Box 11">
            <a:extLst>
              <a:ext uri="{FF2B5EF4-FFF2-40B4-BE49-F238E27FC236}">
                <a16:creationId xmlns:a16="http://schemas.microsoft.com/office/drawing/2014/main" id="{0B725C38-8D9E-654D-E51E-DC8C31295B7E}"/>
              </a:ext>
            </a:extLst>
          </p:cNvPr>
          <p:cNvSpPr txBox="1">
            <a:spLocks noChangeArrowheads="1"/>
          </p:cNvSpPr>
          <p:nvPr/>
        </p:nvSpPr>
        <p:spPr bwMode="auto">
          <a:xfrm>
            <a:off x="2021422" y="5421077"/>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6" name="Text Box 11">
            <a:extLst>
              <a:ext uri="{FF2B5EF4-FFF2-40B4-BE49-F238E27FC236}">
                <a16:creationId xmlns:a16="http://schemas.microsoft.com/office/drawing/2014/main" id="{EB5E3204-C21C-C6D7-CED9-09C1C6230676}"/>
              </a:ext>
            </a:extLst>
          </p:cNvPr>
          <p:cNvSpPr txBox="1">
            <a:spLocks noChangeArrowheads="1"/>
          </p:cNvSpPr>
          <p:nvPr/>
        </p:nvSpPr>
        <p:spPr bwMode="auto">
          <a:xfrm>
            <a:off x="3153784" y="561114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8426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C23379-1E52-1781-11C7-ED2C91FAF476}"/>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8" name="平行四辺形 17">
            <a:extLst>
              <a:ext uri="{FF2B5EF4-FFF2-40B4-BE49-F238E27FC236}">
                <a16:creationId xmlns:a16="http://schemas.microsoft.com/office/drawing/2014/main" id="{044D6F3F-FFEB-4948-A2D0-15C7479E8513}"/>
              </a:ext>
            </a:extLst>
          </p:cNvPr>
          <p:cNvSpPr/>
          <p:nvPr/>
        </p:nvSpPr>
        <p:spPr>
          <a:xfrm>
            <a:off x="197066" y="201855"/>
            <a:ext cx="7265916" cy="464038"/>
          </a:xfrm>
          <a:prstGeom prst="parallelogram">
            <a:avLst/>
          </a:prstGeom>
          <a:solidFill>
            <a:srgbClr val="048946"/>
          </a:solidFill>
          <a:ln w="76200" cap="rnd">
            <a:solidFill>
              <a:srgbClr val="0489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a:extLst>
              <a:ext uri="{FF2B5EF4-FFF2-40B4-BE49-F238E27FC236}">
                <a16:creationId xmlns:a16="http://schemas.microsoft.com/office/drawing/2014/main" id="{8D137325-B0DA-482C-8094-6DA48643ED93}"/>
              </a:ext>
            </a:extLst>
          </p:cNvPr>
          <p:cNvSpPr/>
          <p:nvPr/>
        </p:nvSpPr>
        <p:spPr>
          <a:xfrm>
            <a:off x="2113613" y="269844"/>
            <a:ext cx="5349369"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媒体</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sp>
        <p:nvSpPr>
          <p:cNvPr id="233" name="角丸四角形 162">
            <a:extLst>
              <a:ext uri="{FF2B5EF4-FFF2-40B4-BE49-F238E27FC236}">
                <a16:creationId xmlns:a16="http://schemas.microsoft.com/office/drawing/2014/main" id="{B033916E-C019-458D-973B-584ED76D6BD8}"/>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3" name="図 222">
            <a:extLst>
              <a:ext uri="{FF2B5EF4-FFF2-40B4-BE49-F238E27FC236}">
                <a16:creationId xmlns:a16="http://schemas.microsoft.com/office/drawing/2014/main" id="{D1450FF2-9399-4E4B-9ADE-B7948D28E6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36" name="正方形/長方形 35">
            <a:extLst>
              <a:ext uri="{FF2B5EF4-FFF2-40B4-BE49-F238E27FC236}">
                <a16:creationId xmlns:a16="http://schemas.microsoft.com/office/drawing/2014/main" id="{106682C9-4622-6A4F-84D6-D1D0587608F9}"/>
              </a:ext>
            </a:extLst>
          </p:cNvPr>
          <p:cNvSpPr/>
          <p:nvPr/>
        </p:nvSpPr>
        <p:spPr>
          <a:xfrm>
            <a:off x="417265" y="229955"/>
            <a:ext cx="2666594" cy="477054"/>
          </a:xfrm>
          <a:prstGeom prst="rect">
            <a:avLst/>
          </a:prstGeom>
        </p:spPr>
        <p:txBody>
          <a:bodyPr wrap="square">
            <a:spAutoFit/>
          </a:bodyPr>
          <a:lstStyle/>
          <a:p>
            <a:r>
              <a:rPr kumimoji="1" lang="ja-JP" altLang="en-US" sz="1400" b="1">
                <a:solidFill>
                  <a:schemeClr val="bg1"/>
                </a:solidFill>
                <a:latin typeface="Meiryo" panose="020B0604030504040204" pitchFamily="34" charset="-128"/>
                <a:ea typeface="Meiryo" panose="020B0604030504040204" pitchFamily="34" charset="-128"/>
              </a:rPr>
              <a:t>博多駅筑紫口駅前広場</a:t>
            </a:r>
            <a:endParaRPr kumimoji="1" lang="en-US" altLang="ja-JP" sz="1400" b="1" dirty="0">
              <a:solidFill>
                <a:schemeClr val="bg1"/>
              </a:solidFill>
              <a:latin typeface="Meiryo" panose="020B0604030504040204" pitchFamily="34" charset="-128"/>
              <a:ea typeface="Meiryo" panose="020B0604030504040204" pitchFamily="34" charset="-128"/>
            </a:endParaRPr>
          </a:p>
          <a:p>
            <a:r>
              <a:rPr kumimoji="1" lang="ja-JP" altLang="en-US" sz="1100" b="1">
                <a:solidFill>
                  <a:schemeClr val="bg1"/>
                </a:solidFill>
                <a:latin typeface="Meiryo" panose="020B0604030504040204" pitchFamily="34" charset="-128"/>
                <a:ea typeface="Meiryo" panose="020B0604030504040204" pitchFamily="34" charset="-128"/>
              </a:rPr>
              <a:t>サイネージ</a:t>
            </a:r>
            <a:r>
              <a:rPr kumimoji="1" lang="en-US" altLang="ja-JP" sz="1100" b="1" dirty="0">
                <a:solidFill>
                  <a:schemeClr val="bg1"/>
                </a:solidFill>
                <a:latin typeface="Meiryo" panose="020B0604030504040204" pitchFamily="34" charset="-128"/>
                <a:ea typeface="Meiryo" panose="020B0604030504040204" pitchFamily="34" charset="-128"/>
              </a:rPr>
              <a:t>14</a:t>
            </a:r>
            <a:r>
              <a:rPr kumimoji="1" lang="ja-JP" altLang="en-US" sz="1100" b="1">
                <a:solidFill>
                  <a:schemeClr val="bg1"/>
                </a:solidFill>
                <a:latin typeface="Meiryo" panose="020B0604030504040204" pitchFamily="34" charset="-128"/>
                <a:ea typeface="Meiryo" panose="020B0604030504040204" pitchFamily="34" charset="-128"/>
              </a:rPr>
              <a:t>面セット</a:t>
            </a:r>
          </a:p>
        </p:txBody>
      </p:sp>
      <p:sp>
        <p:nvSpPr>
          <p:cNvPr id="39" name="テキスト ボックス 38">
            <a:extLst>
              <a:ext uri="{FF2B5EF4-FFF2-40B4-BE49-F238E27FC236}">
                <a16:creationId xmlns:a16="http://schemas.microsoft.com/office/drawing/2014/main" id="{47D8E647-ADF4-674B-A1D9-A476562CCEE1}"/>
              </a:ext>
            </a:extLst>
          </p:cNvPr>
          <p:cNvSpPr txBox="1"/>
          <p:nvPr/>
        </p:nvSpPr>
        <p:spPr>
          <a:xfrm>
            <a:off x="549375" y="913049"/>
            <a:ext cx="4591436" cy="276999"/>
          </a:xfrm>
          <a:prstGeom prst="rect">
            <a:avLst/>
          </a:prstGeom>
          <a:noFill/>
        </p:spPr>
        <p:txBody>
          <a:bodyPr wrap="square" rtlCol="0">
            <a:spAutoFit/>
          </a:bodyPr>
          <a:lstStyle/>
          <a:p>
            <a:r>
              <a:rPr lang="ja-JP" altLang="en-US" sz="1200" b="1">
                <a:latin typeface="+mn-ea"/>
              </a:rPr>
              <a:t>■</a:t>
            </a:r>
            <a:r>
              <a:rPr kumimoji="1" lang="ja-JP" altLang="en-US" sz="1200" b="1">
                <a:latin typeface="+mn-ea"/>
              </a:rPr>
              <a:t>博多駅筑紫口駅前広場サイネージ</a:t>
            </a:r>
            <a:r>
              <a:rPr kumimoji="1" lang="en-US" altLang="ja-JP" sz="1200" b="1" dirty="0">
                <a:latin typeface="+mn-ea"/>
              </a:rPr>
              <a:t>14</a:t>
            </a:r>
            <a:r>
              <a:rPr kumimoji="1" lang="ja-JP" altLang="en-US" sz="1200" b="1">
                <a:latin typeface="+mn-ea"/>
              </a:rPr>
              <a:t>面セット</a:t>
            </a:r>
          </a:p>
        </p:txBody>
      </p:sp>
      <p:pic>
        <p:nvPicPr>
          <p:cNvPr id="5" name="図 4">
            <a:extLst>
              <a:ext uri="{FF2B5EF4-FFF2-40B4-BE49-F238E27FC236}">
                <a16:creationId xmlns:a16="http://schemas.microsoft.com/office/drawing/2014/main" id="{2B75C40A-5635-7CDD-1AFC-2530AB4D0D84}"/>
              </a:ext>
            </a:extLst>
          </p:cNvPr>
          <p:cNvPicPr>
            <a:picLocks noChangeAspect="1"/>
          </p:cNvPicPr>
          <p:nvPr/>
        </p:nvPicPr>
        <p:blipFill rotWithShape="1">
          <a:blip r:embed="rId4"/>
          <a:srcRect r="19483"/>
          <a:stretch/>
        </p:blipFill>
        <p:spPr>
          <a:xfrm>
            <a:off x="1095780" y="3903374"/>
            <a:ext cx="3810406" cy="2379299"/>
          </a:xfrm>
          <a:prstGeom prst="rect">
            <a:avLst/>
          </a:prstGeom>
        </p:spPr>
      </p:pic>
      <p:sp>
        <p:nvSpPr>
          <p:cNvPr id="8" name="正方形/長方形 7">
            <a:extLst>
              <a:ext uri="{FF2B5EF4-FFF2-40B4-BE49-F238E27FC236}">
                <a16:creationId xmlns:a16="http://schemas.microsoft.com/office/drawing/2014/main" id="{2DB5A9CA-F862-40ED-2A8D-615209F76E14}"/>
              </a:ext>
            </a:extLst>
          </p:cNvPr>
          <p:cNvSpPr/>
          <p:nvPr/>
        </p:nvSpPr>
        <p:spPr>
          <a:xfrm>
            <a:off x="633097" y="3645408"/>
            <a:ext cx="8600844" cy="2837138"/>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67F3AD63-19BB-F0E9-E1B9-8574B6A78685}"/>
              </a:ext>
            </a:extLst>
          </p:cNvPr>
          <p:cNvSpPr/>
          <p:nvPr/>
        </p:nvSpPr>
        <p:spPr>
          <a:xfrm>
            <a:off x="5140811" y="3903373"/>
            <a:ext cx="3722773" cy="2379299"/>
          </a:xfrm>
          <a:prstGeom prst="roundRect">
            <a:avLst>
              <a:gd name="adj" fmla="val 8379"/>
            </a:avLst>
          </a:prstGeom>
          <a:solidFill>
            <a:srgbClr val="DAE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9FEB1D57-DC6E-218F-58FD-3A1181B7D6E3}"/>
              </a:ext>
            </a:extLst>
          </p:cNvPr>
          <p:cNvPicPr>
            <a:picLocks noChangeAspect="1"/>
          </p:cNvPicPr>
          <p:nvPr/>
        </p:nvPicPr>
        <p:blipFill rotWithShape="1">
          <a:blip r:embed="rId5"/>
          <a:srcRect b="12295"/>
          <a:stretch/>
        </p:blipFill>
        <p:spPr>
          <a:xfrm>
            <a:off x="5460778" y="4090446"/>
            <a:ext cx="3096650" cy="1997155"/>
          </a:xfrm>
          <a:prstGeom prst="rect">
            <a:avLst/>
          </a:prstGeom>
        </p:spPr>
      </p:pic>
      <p:sp>
        <p:nvSpPr>
          <p:cNvPr id="16" name="三角形 15">
            <a:extLst>
              <a:ext uri="{FF2B5EF4-FFF2-40B4-BE49-F238E27FC236}">
                <a16:creationId xmlns:a16="http://schemas.microsoft.com/office/drawing/2014/main" id="{60924364-049A-4393-57D7-8A00E9F35913}"/>
              </a:ext>
            </a:extLst>
          </p:cNvPr>
          <p:cNvSpPr/>
          <p:nvPr/>
        </p:nvSpPr>
        <p:spPr>
          <a:xfrm rot="16200000">
            <a:off x="4667453" y="4441220"/>
            <a:ext cx="315743" cy="652954"/>
          </a:xfrm>
          <a:prstGeom prst="triangle">
            <a:avLst/>
          </a:prstGeom>
          <a:solidFill>
            <a:srgbClr val="DAE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2CE4E98-7C1D-B4DB-3AEA-144DC76E56AB}"/>
              </a:ext>
            </a:extLst>
          </p:cNvPr>
          <p:cNvSpPr txBox="1"/>
          <p:nvPr/>
        </p:nvSpPr>
        <p:spPr>
          <a:xfrm>
            <a:off x="633097" y="1360357"/>
            <a:ext cx="5121527" cy="1634294"/>
          </a:xfrm>
          <a:prstGeom prst="rect">
            <a:avLst/>
          </a:prstGeom>
          <a:noFill/>
        </p:spPr>
        <p:txBody>
          <a:bodyPr wrap="square" rtlCol="0">
            <a:spAutoFit/>
          </a:bodyPr>
          <a:lstStyle/>
          <a:p>
            <a:pPr defTabSz="913972">
              <a:lnSpc>
                <a:spcPct val="120000"/>
              </a:lnSpc>
            </a:pPr>
            <a:r>
              <a:rPr lang="ja-JP" altLang="en-US" sz="1200" b="1">
                <a:latin typeface="メイリオ" pitchFamily="50" charset="-128"/>
                <a:ea typeface="メイリオ" pitchFamily="50" charset="-128"/>
                <a:cs typeface="メイリオ" pitchFamily="50" charset="-128"/>
              </a:rPr>
              <a:t>博多駅筑紫口駅前広場のサイネージ</a:t>
            </a:r>
            <a:r>
              <a:rPr lang="en-US" altLang="ja-JP" sz="1200" b="1" dirty="0">
                <a:latin typeface="メイリオ" pitchFamily="50" charset="-128"/>
                <a:ea typeface="メイリオ" pitchFamily="50" charset="-128"/>
                <a:cs typeface="メイリオ" pitchFamily="50" charset="-128"/>
              </a:rPr>
              <a:t>14</a:t>
            </a:r>
            <a:r>
              <a:rPr lang="ja-JP" altLang="en-US" sz="1200" b="1">
                <a:latin typeface="メイリオ" pitchFamily="50" charset="-128"/>
                <a:ea typeface="メイリオ" pitchFamily="50" charset="-128"/>
                <a:cs typeface="メイリオ" pitchFamily="50" charset="-128"/>
              </a:rPr>
              <a:t>面に同時に同一広告が</a:t>
            </a:r>
            <a:endParaRPr lang="en-US" altLang="ja-JP" sz="1200" b="1" dirty="0">
              <a:latin typeface="メイリオ" pitchFamily="50" charset="-128"/>
              <a:ea typeface="メイリオ" pitchFamily="50" charset="-128"/>
              <a:cs typeface="メイリオ" pitchFamily="50" charset="-128"/>
            </a:endParaRPr>
          </a:p>
          <a:p>
            <a:pPr defTabSz="913972">
              <a:lnSpc>
                <a:spcPct val="120000"/>
              </a:lnSpc>
            </a:pPr>
            <a:r>
              <a:rPr lang="ja-JP" altLang="en-US" sz="1200" b="1">
                <a:latin typeface="メイリオ" pitchFamily="50" charset="-128"/>
                <a:ea typeface="メイリオ" pitchFamily="50" charset="-128"/>
                <a:cs typeface="メイリオ" pitchFamily="50" charset="-128"/>
              </a:rPr>
              <a:t>放映されます。（音声出力はありません。）</a:t>
            </a:r>
            <a:endParaRPr lang="en-US" altLang="ja-JP" sz="1200" b="1"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a:latin typeface="メイリオ" pitchFamily="50" charset="-128"/>
                <a:ea typeface="メイリオ" pitchFamily="50" charset="-128"/>
                <a:cs typeface="メイリオ" pitchFamily="50" charset="-128"/>
              </a:rPr>
              <a:t>●放映時間： </a:t>
            </a:r>
            <a:r>
              <a:rPr lang="en-US" altLang="ja-JP" sz="1200" dirty="0">
                <a:latin typeface="メイリオ" pitchFamily="50" charset="-128"/>
                <a:ea typeface="メイリオ" pitchFamily="50" charset="-128"/>
                <a:cs typeface="メイリオ" pitchFamily="50" charset="-128"/>
              </a:rPr>
              <a:t>6</a:t>
            </a:r>
            <a:r>
              <a:rPr lang="ja-JP" altLang="en-US" sz="1200">
                <a:latin typeface="メイリオ" pitchFamily="50" charset="-128"/>
                <a:ea typeface="メイリオ" pitchFamily="50" charset="-128"/>
                <a:cs typeface="メイリオ" pitchFamily="50" charset="-128"/>
              </a:rPr>
              <a:t>時～</a:t>
            </a:r>
            <a:r>
              <a:rPr lang="en-US" altLang="ja-JP" sz="1200" dirty="0">
                <a:latin typeface="メイリオ" pitchFamily="50" charset="-128"/>
                <a:ea typeface="メイリオ" pitchFamily="50" charset="-128"/>
                <a:cs typeface="メイリオ" pitchFamily="50" charset="-128"/>
              </a:rPr>
              <a:t>24</a:t>
            </a:r>
            <a:r>
              <a:rPr lang="ja-JP" altLang="en-US" sz="1200">
                <a:latin typeface="メイリオ" pitchFamily="50" charset="-128"/>
                <a:ea typeface="メイリオ" pitchFamily="50" charset="-128"/>
                <a:cs typeface="メイリオ" pitchFamily="50" charset="-128"/>
              </a:rPr>
              <a:t>時 </a:t>
            </a:r>
            <a:r>
              <a:rPr lang="en-US" altLang="ja-JP" sz="1200" dirty="0">
                <a:latin typeface="メイリオ" pitchFamily="50" charset="-128"/>
                <a:ea typeface="メイリオ" pitchFamily="50" charset="-128"/>
                <a:cs typeface="メイリオ" pitchFamily="50" charset="-128"/>
              </a:rPr>
              <a:t>(18</a:t>
            </a:r>
            <a:r>
              <a:rPr lang="ja-JP" altLang="en-US" sz="1200">
                <a:latin typeface="メイリオ" pitchFamily="50" charset="-128"/>
                <a:ea typeface="メイリオ" pitchFamily="50" charset="-128"/>
                <a:cs typeface="メイリオ" pitchFamily="50" charset="-128"/>
              </a:rPr>
              <a:t>時間／日）</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a:latin typeface="メイリオ" pitchFamily="50" charset="-128"/>
                <a:ea typeface="メイリオ" pitchFamily="50" charset="-128"/>
                <a:cs typeface="メイリオ" pitchFamily="50" charset="-128"/>
              </a:rPr>
              <a:t>●放映回数：</a:t>
            </a:r>
            <a:r>
              <a:rPr lang="en-US" altLang="ja-JP" sz="1200" dirty="0">
                <a:latin typeface="メイリオ" pitchFamily="50" charset="-128"/>
                <a:ea typeface="メイリオ" pitchFamily="50" charset="-128"/>
                <a:cs typeface="メイリオ" pitchFamily="50" charset="-128"/>
              </a:rPr>
              <a:t>31,752</a:t>
            </a:r>
            <a:r>
              <a:rPr lang="ja-JP" altLang="en-US" sz="1200">
                <a:latin typeface="メイリオ" pitchFamily="50" charset="-128"/>
                <a:ea typeface="メイリオ" pitchFamily="50" charset="-128"/>
                <a:cs typeface="メイリオ" pitchFamily="50" charset="-128"/>
              </a:rPr>
              <a:t>回</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期間は月曜日開始固定で日曜日終了の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週間</a:t>
            </a:r>
            <a:endParaRPr lang="en-US" altLang="ja-JP" sz="1200" dirty="0">
              <a:latin typeface="メイリオ" pitchFamily="50" charset="-128"/>
              <a:ea typeface="メイリオ" pitchFamily="50" charset="-128"/>
              <a:cs typeface="メイリオ" pitchFamily="50" charset="-128"/>
            </a:endParaRPr>
          </a:p>
        </p:txBody>
      </p:sp>
      <p:grpSp>
        <p:nvGrpSpPr>
          <p:cNvPr id="23" name="グループ化 22">
            <a:extLst>
              <a:ext uri="{FF2B5EF4-FFF2-40B4-BE49-F238E27FC236}">
                <a16:creationId xmlns:a16="http://schemas.microsoft.com/office/drawing/2014/main" id="{18C7A95D-C158-7546-683B-7CEF6E92396E}"/>
              </a:ext>
            </a:extLst>
          </p:cNvPr>
          <p:cNvGrpSpPr/>
          <p:nvPr/>
        </p:nvGrpSpPr>
        <p:grpSpPr>
          <a:xfrm>
            <a:off x="5460778" y="1230412"/>
            <a:ext cx="3010052" cy="2230955"/>
            <a:chOff x="5853532" y="1333151"/>
            <a:chExt cx="3010052" cy="2230955"/>
          </a:xfrm>
        </p:grpSpPr>
        <p:pic>
          <p:nvPicPr>
            <p:cNvPr id="11" name="図 10">
              <a:extLst>
                <a:ext uri="{FF2B5EF4-FFF2-40B4-BE49-F238E27FC236}">
                  <a16:creationId xmlns:a16="http://schemas.microsoft.com/office/drawing/2014/main" id="{7638591F-528C-30AE-6419-3E219314A0C5}"/>
                </a:ext>
              </a:extLst>
            </p:cNvPr>
            <p:cNvPicPr>
              <a:picLocks noChangeAspect="1"/>
            </p:cNvPicPr>
            <p:nvPr/>
          </p:nvPicPr>
          <p:blipFill>
            <a:blip r:embed="rId6"/>
            <a:stretch>
              <a:fillRect/>
            </a:stretch>
          </p:blipFill>
          <p:spPr>
            <a:xfrm>
              <a:off x="5853532" y="1333151"/>
              <a:ext cx="2848679" cy="2230955"/>
            </a:xfrm>
            <a:prstGeom prst="rect">
              <a:avLst/>
            </a:prstGeom>
          </p:spPr>
        </p:pic>
        <p:sp>
          <p:nvSpPr>
            <p:cNvPr id="19" name="テキスト ボックス 18">
              <a:extLst>
                <a:ext uri="{FF2B5EF4-FFF2-40B4-BE49-F238E27FC236}">
                  <a16:creationId xmlns:a16="http://schemas.microsoft.com/office/drawing/2014/main" id="{8E7F238D-E3EB-C6C7-C0E7-696316D9848F}"/>
                </a:ext>
              </a:extLst>
            </p:cNvPr>
            <p:cNvSpPr txBox="1"/>
            <p:nvPr/>
          </p:nvSpPr>
          <p:spPr>
            <a:xfrm>
              <a:off x="7458654" y="1551379"/>
              <a:ext cx="1404930" cy="251607"/>
            </a:xfrm>
            <a:prstGeom prst="rect">
              <a:avLst/>
            </a:prstGeom>
            <a:noFill/>
          </p:spPr>
          <p:txBody>
            <a:bodyPr wrap="square" rtlCol="0">
              <a:spAutoFit/>
            </a:bodyPr>
            <a:lstStyle/>
            <a:p>
              <a:pPr defTabSz="913972">
                <a:lnSpc>
                  <a:spcPct val="120000"/>
                </a:lnSpc>
              </a:pPr>
              <a:r>
                <a:rPr lang="ja-JP" altLang="en-US" sz="900" b="1">
                  <a:solidFill>
                    <a:srgbClr val="BA423F"/>
                  </a:solidFill>
                  <a:latin typeface="メイリオ" pitchFamily="50" charset="-128"/>
                  <a:ea typeface="メイリオ" pitchFamily="50" charset="-128"/>
                  <a:cs typeface="メイリオ" pitchFamily="50" charset="-128"/>
                </a:rPr>
                <a:t>広告掲載箇所</a:t>
              </a:r>
              <a:endParaRPr lang="en-US" altLang="ja-JP" sz="900" dirty="0">
                <a:solidFill>
                  <a:srgbClr val="BA423F"/>
                </a:solidFill>
                <a:latin typeface="メイリオ" pitchFamily="50" charset="-128"/>
                <a:ea typeface="メイリオ" pitchFamily="50" charset="-128"/>
                <a:cs typeface="メイリオ" pitchFamily="50" charset="-128"/>
              </a:endParaRPr>
            </a:p>
          </p:txBody>
        </p:sp>
        <p:cxnSp>
          <p:nvCxnSpPr>
            <p:cNvPr id="21" name="直線コネクタ 20">
              <a:extLst>
                <a:ext uri="{FF2B5EF4-FFF2-40B4-BE49-F238E27FC236}">
                  <a16:creationId xmlns:a16="http://schemas.microsoft.com/office/drawing/2014/main" id="{059AB55D-8E9F-41AA-4886-9FCFF31CBAB7}"/>
                </a:ext>
              </a:extLst>
            </p:cNvPr>
            <p:cNvCxnSpPr>
              <a:cxnSpLocks/>
            </p:cNvCxnSpPr>
            <p:nvPr/>
          </p:nvCxnSpPr>
          <p:spPr>
            <a:xfrm flipH="1">
              <a:off x="7388772" y="1741553"/>
              <a:ext cx="145884" cy="139799"/>
            </a:xfrm>
            <a:prstGeom prst="line">
              <a:avLst/>
            </a:prstGeom>
            <a:ln w="9525">
              <a:solidFill>
                <a:srgbClr val="BA423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021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辺形 11">
            <a:extLst>
              <a:ext uri="{FF2B5EF4-FFF2-40B4-BE49-F238E27FC236}">
                <a16:creationId xmlns:a16="http://schemas.microsoft.com/office/drawing/2014/main" id="{77447B73-5C74-214C-883B-4364508F88CD}"/>
              </a:ext>
            </a:extLst>
          </p:cNvPr>
          <p:cNvSpPr/>
          <p:nvPr/>
        </p:nvSpPr>
        <p:spPr>
          <a:xfrm>
            <a:off x="197066" y="201855"/>
            <a:ext cx="7265916"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80" name="テキスト ボックス 179">
            <a:extLst>
              <a:ext uri="{FF2B5EF4-FFF2-40B4-BE49-F238E27FC236}">
                <a16:creationId xmlns:a16="http://schemas.microsoft.com/office/drawing/2014/main" id="{FB5AD8B0-F49D-43A7-A732-D621F788D923}"/>
              </a:ext>
            </a:extLst>
          </p:cNvPr>
          <p:cNvSpPr txBox="1"/>
          <p:nvPr/>
        </p:nvSpPr>
        <p:spPr>
          <a:xfrm>
            <a:off x="543272" y="2857900"/>
            <a:ext cx="7091968"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博多駅筑紫口駅前広場サイネージ</a:t>
            </a:r>
            <a:r>
              <a:rPr kumimoji="1" lang="en-US" altLang="ja-JP" sz="1200" b="1" dirty="0">
                <a:latin typeface="メイリオ" panose="020B0604030504040204" pitchFamily="50" charset="-128"/>
                <a:ea typeface="メイリオ" panose="020B0604030504040204" pitchFamily="50" charset="-128"/>
              </a:rPr>
              <a:t>14</a:t>
            </a:r>
            <a:r>
              <a:rPr kumimoji="1" lang="ja-JP" altLang="en-US" sz="1200" b="1" dirty="0">
                <a:latin typeface="メイリオ" panose="020B0604030504040204" pitchFamily="50" charset="-128"/>
                <a:ea typeface="メイリオ" panose="020B0604030504040204" pitchFamily="50" charset="-128"/>
              </a:rPr>
              <a:t>面セット</a:t>
            </a:r>
            <a:r>
              <a:rPr lang="ja-JP" altLang="en-US" sz="1200" b="1" dirty="0">
                <a:latin typeface="メイリオ" panose="020B0604030504040204" pitchFamily="50" charset="-128"/>
                <a:ea typeface="メイリオ" panose="020B0604030504040204" pitchFamily="50" charset="-128"/>
                <a:cs typeface="ＭＳ Ｐゴシック" panose="020B0600070205080204" pitchFamily="50" charset="-128"/>
              </a:rPr>
              <a:t>について</a:t>
            </a:r>
          </a:p>
        </p:txBody>
      </p:sp>
      <p:sp>
        <p:nvSpPr>
          <p:cNvPr id="182" name="テキスト ボックス 181">
            <a:extLst>
              <a:ext uri="{FF2B5EF4-FFF2-40B4-BE49-F238E27FC236}">
                <a16:creationId xmlns:a16="http://schemas.microsoft.com/office/drawing/2014/main" id="{E5314247-B56A-41E1-9933-12E9FED15EAE}"/>
              </a:ext>
            </a:extLst>
          </p:cNvPr>
          <p:cNvSpPr txBox="1"/>
          <p:nvPr/>
        </p:nvSpPr>
        <p:spPr>
          <a:xfrm>
            <a:off x="631050" y="3056038"/>
            <a:ext cx="8860188" cy="2475742"/>
          </a:xfrm>
          <a:prstGeom prst="rect">
            <a:avLst/>
          </a:prstGeom>
          <a:noFill/>
        </p:spPr>
        <p:txBody>
          <a:bodyPr wrap="square" rtlCol="0">
            <a:spAutoFit/>
          </a:bodyPr>
          <a:lstStyle/>
          <a:p>
            <a:pPr defTabSz="913972">
              <a:lnSpc>
                <a:spcPct val="15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音声</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表示</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面、同時に同一広告が放映されます。</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考査素材</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放映に際し、広告主審査</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素材審査を実施させて頂きます。状況により放映をお断りする場合がこざいます。</a:t>
            </a:r>
            <a:endParaRPr lang="en-US" altLang="ja-JP" sz="800" dirty="0">
              <a:latin typeface="メイリオ" panose="020B0604030504040204" pitchFamily="50" charset="-128"/>
              <a:ea typeface="メイリオ" panose="020B0604030504040204" pitchFamily="50" charset="-128"/>
            </a:endParaRPr>
          </a:p>
          <a:p>
            <a:pPr defTabSz="913972">
              <a:lnSpc>
                <a:spcPct val="1500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次元バーコードの記載はできません。</a:t>
            </a:r>
            <a:endParaRPr lang="en-US" altLang="ja-JP" sz="800" dirty="0">
              <a:latin typeface="メイリオ" panose="020B0604030504040204" pitchFamily="50" charset="-128"/>
              <a:ea typeface="メイリオ" panose="020B0604030504040204" pitchFamily="50" charset="-128"/>
            </a:endParaRPr>
          </a:p>
          <a:p>
            <a:pPr defTabSz="913972">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入稿可能素材数</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時間帯別で最大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種まで可能です。（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お申し込み</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広告枠は決定優先となりますので、お申込みのタイミングによってはご希望の内容にて放映出来ない場合があります。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放映休止時の対応</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特別放映やメンテナンス等により、放映休止となる場合がありますが、その場合代替放映にて正規放映と致します。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放映シーンの</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次利用</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放映シーンを写真および動画などで</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次利用する場合は、ビル側への事前確認および申請が必要となります。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キャンセル不可</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枠取りが完了後のキャンセルは一切お受けできません。</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競合調整無し</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業種数の規制は行っていないため、同一業種の広告が放映されることがあります。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中止依頼</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放映を中止する場合、作業完了までに時間を要する場合があります。あらかじめご了承ください。</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免責</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通信環境やシステム上等の理由から、放映が一時的に中断されたり中止になる可能性があります。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　　　　　最低放映回数は緊急放送・支障を含め</a:t>
            </a:r>
            <a:r>
              <a:rPr lang="en-US" altLang="ja-JP" sz="800" dirty="0">
                <a:latin typeface="メイリオ" panose="020B0604030504040204" pitchFamily="50" charset="-128"/>
                <a:ea typeface="メイリオ" panose="020B0604030504040204" pitchFamily="50" charset="-128"/>
              </a:rPr>
              <a:t>90</a:t>
            </a:r>
            <a:r>
              <a:rPr lang="ja-JP" altLang="en-US" sz="800" dirty="0">
                <a:latin typeface="メイリオ" panose="020B0604030504040204" pitchFamily="50" charset="-128"/>
                <a:ea typeface="メイリオ" panose="020B0604030504040204" pitchFamily="50" charset="-128"/>
              </a:rPr>
              <a:t>％稼働時の回数とします。</a:t>
            </a:r>
            <a:endParaRPr lang="en-US" altLang="ja-JP" sz="8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F765F84-EF49-1D4E-85B3-6DA58D37217A}"/>
              </a:ext>
            </a:extLst>
          </p:cNvPr>
          <p:cNvSpPr/>
          <p:nvPr/>
        </p:nvSpPr>
        <p:spPr>
          <a:xfrm>
            <a:off x="2455525" y="270388"/>
            <a:ext cx="4994950"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各メディア</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lang="en-US" altLang="ja-JP" sz="2000" b="1" dirty="0">
              <a:solidFill>
                <a:schemeClr val="bg1"/>
              </a:solidFill>
              <a:latin typeface="Meiryo" charset="-128"/>
              <a:ea typeface="Meiryo" charset="-128"/>
              <a:cs typeface="Meiryo" charset="-128"/>
            </a:endParaRPr>
          </a:p>
        </p:txBody>
      </p:sp>
      <p:sp>
        <p:nvSpPr>
          <p:cNvPr id="3" name="正方形/長方形 2">
            <a:extLst>
              <a:ext uri="{FF2B5EF4-FFF2-40B4-BE49-F238E27FC236}">
                <a16:creationId xmlns:a16="http://schemas.microsoft.com/office/drawing/2014/main" id="{331EA814-CA9E-7D53-5874-E2A8171C0764}"/>
              </a:ext>
            </a:extLst>
          </p:cNvPr>
          <p:cNvSpPr/>
          <p:nvPr/>
        </p:nvSpPr>
        <p:spPr>
          <a:xfrm>
            <a:off x="417265" y="229955"/>
            <a:ext cx="2666594" cy="477054"/>
          </a:xfrm>
          <a:prstGeom prst="rect">
            <a:avLst/>
          </a:prstGeom>
        </p:spPr>
        <p:txBody>
          <a:bodyPr wrap="square">
            <a:spAutoFit/>
          </a:bodyPr>
          <a:lstStyle/>
          <a:p>
            <a:r>
              <a:rPr kumimoji="1" lang="ja-JP" altLang="en-US" sz="1400" b="1">
                <a:solidFill>
                  <a:schemeClr val="bg1"/>
                </a:solidFill>
                <a:latin typeface="Meiryo" panose="020B0604030504040204" pitchFamily="34" charset="-128"/>
                <a:ea typeface="Meiryo" panose="020B0604030504040204" pitchFamily="34" charset="-128"/>
              </a:rPr>
              <a:t>博多駅筑紫口駅前広場</a:t>
            </a:r>
            <a:endParaRPr kumimoji="1" lang="en-US" altLang="ja-JP" sz="1400" b="1" dirty="0">
              <a:solidFill>
                <a:schemeClr val="bg1"/>
              </a:solidFill>
              <a:latin typeface="Meiryo" panose="020B0604030504040204" pitchFamily="34" charset="-128"/>
              <a:ea typeface="Meiryo" panose="020B0604030504040204" pitchFamily="34" charset="-128"/>
            </a:endParaRPr>
          </a:p>
          <a:p>
            <a:r>
              <a:rPr kumimoji="1" lang="ja-JP" altLang="en-US" sz="1100" b="1">
                <a:solidFill>
                  <a:schemeClr val="bg1"/>
                </a:solidFill>
                <a:latin typeface="Meiryo" panose="020B0604030504040204" pitchFamily="34" charset="-128"/>
                <a:ea typeface="Meiryo" panose="020B0604030504040204" pitchFamily="34" charset="-128"/>
              </a:rPr>
              <a:t>サイネージ</a:t>
            </a:r>
            <a:r>
              <a:rPr kumimoji="1" lang="en-US" altLang="ja-JP" sz="1100" b="1" dirty="0">
                <a:solidFill>
                  <a:schemeClr val="bg1"/>
                </a:solidFill>
                <a:latin typeface="Meiryo" panose="020B0604030504040204" pitchFamily="34" charset="-128"/>
                <a:ea typeface="Meiryo" panose="020B0604030504040204" pitchFamily="34" charset="-128"/>
              </a:rPr>
              <a:t>14</a:t>
            </a:r>
            <a:r>
              <a:rPr kumimoji="1" lang="ja-JP" altLang="en-US" sz="1100" b="1">
                <a:solidFill>
                  <a:schemeClr val="bg1"/>
                </a:solidFill>
                <a:latin typeface="Meiryo" panose="020B0604030504040204" pitchFamily="34" charset="-128"/>
                <a:ea typeface="Meiryo" panose="020B0604030504040204" pitchFamily="34" charset="-128"/>
              </a:rPr>
              <a:t>面セット</a:t>
            </a:r>
          </a:p>
        </p:txBody>
      </p:sp>
      <p:sp>
        <p:nvSpPr>
          <p:cNvPr id="4" name="テキスト ボックス 3">
            <a:extLst>
              <a:ext uri="{FF2B5EF4-FFF2-40B4-BE49-F238E27FC236}">
                <a16:creationId xmlns:a16="http://schemas.microsoft.com/office/drawing/2014/main" id="{02DB9FFF-8FBD-D4AB-9A76-DF2A6E1CB3C2}"/>
              </a:ext>
            </a:extLst>
          </p:cNvPr>
          <p:cNvSpPr txBox="1"/>
          <p:nvPr/>
        </p:nvSpPr>
        <p:spPr>
          <a:xfrm>
            <a:off x="551662" y="981664"/>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ヤフー</a:t>
            </a:r>
            <a:r>
              <a:rPr kumimoji="1" lang="ja-JP" altLang="en-US" sz="1200" b="1" dirty="0">
                <a:latin typeface="Meiryo" panose="020B0604030504040204" pitchFamily="34" charset="-128"/>
                <a:ea typeface="Meiryo" panose="020B0604030504040204" pitchFamily="34" charset="-128"/>
              </a:rPr>
              <a:t>について</a:t>
            </a:r>
          </a:p>
        </p:txBody>
      </p:sp>
      <p:sp>
        <p:nvSpPr>
          <p:cNvPr id="5" name="テキスト ボックス 4">
            <a:extLst>
              <a:ext uri="{FF2B5EF4-FFF2-40B4-BE49-F238E27FC236}">
                <a16:creationId xmlns:a16="http://schemas.microsoft.com/office/drawing/2014/main" id="{D7100FF1-E6CD-5B51-7F1A-FD2BF467D48D}"/>
              </a:ext>
            </a:extLst>
          </p:cNvPr>
          <p:cNvSpPr txBox="1"/>
          <p:nvPr/>
        </p:nvSpPr>
        <p:spPr>
          <a:xfrm>
            <a:off x="639439" y="1176747"/>
            <a:ext cx="8550271" cy="1369606"/>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・ヤフートップページ広告の掲載デバイスは「</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＋スマホ併用」のいずれかからご指定いただけます。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・ヤフーリッチフォーマット</a:t>
            </a:r>
            <a:r>
              <a:rPr lang="en-US" altLang="ja-JP" sz="800" dirty="0">
                <a:latin typeface="Meiryo" panose="020B0604030504040204" pitchFamily="34" charset="-128"/>
                <a:ea typeface="Meiryo" panose="020B0604030504040204" pitchFamily="34" charset="-128"/>
              </a:rPr>
              <a:t>MD</a:t>
            </a:r>
            <a:r>
              <a:rPr lang="ja-JP" altLang="en-US" sz="800" dirty="0">
                <a:latin typeface="Meiryo" panose="020B0604030504040204" pitchFamily="34" charset="-128"/>
                <a:ea typeface="Meiryo" panose="020B0604030504040204" pitchFamily="34" charset="-128"/>
              </a:rPr>
              <a:t>メニューは 「</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＋スマホ併用」掲載に限定されます。平均的な掲載デバイス割合は</a:t>
            </a:r>
            <a:r>
              <a:rPr lang="en-US" altLang="ja-JP" sz="800" dirty="0">
                <a:latin typeface="Meiryo" panose="020B0604030504040204" pitchFamily="34" charset="-128"/>
                <a:ea typeface="Meiryo" panose="020B0604030504040204" pitchFamily="34" charset="-128"/>
              </a:rPr>
              <a:t>PC3</a:t>
            </a:r>
            <a:r>
              <a:rPr lang="ja-JP" altLang="en-US" sz="800" dirty="0">
                <a:latin typeface="Meiryo" panose="020B0604030504040204" pitchFamily="34" charset="-128"/>
                <a:ea typeface="Meiryo" panose="020B0604030504040204" pitchFamily="34" charset="-128"/>
              </a:rPr>
              <a:t>割・スマホ</a:t>
            </a:r>
            <a:r>
              <a:rPr lang="en-US" altLang="ja-JP" sz="800" dirty="0">
                <a:latin typeface="Meiryo" panose="020B0604030504040204" pitchFamily="34" charset="-128"/>
                <a:ea typeface="Meiryo" panose="020B0604030504040204" pitchFamily="34" charset="-128"/>
              </a:rPr>
              <a:t>7</a:t>
            </a:r>
            <a:r>
              <a:rPr lang="ja-JP" altLang="en-US" sz="800" dirty="0">
                <a:latin typeface="Meiryo" panose="020B0604030504040204" pitchFamily="34" charset="-128"/>
                <a:ea typeface="Meiryo" panose="020B0604030504040204" pitchFamily="34" charset="-128"/>
              </a:rPr>
              <a:t>割です。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ヶ月の間でご指定いただけます。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・土日祝日の掲載開始も指定いただけますが不具合時の即日対応ができない等の免責事項をご了承いただける場合のみ対応可能です。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・広告掲載はご指定いただいた期間、かつ各区内での按分出稿となります。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・パッケージに含まれる広告の掲載回数は最低掲載数です。掲載回数の買増しも可能ですのでご希望の場合はご相談ください。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エリア判別方法（</a:t>
            </a:r>
            <a:r>
              <a:rPr kumimoji="1" lang="en-US" altLang="ja-JP" sz="800" dirty="0">
                <a:latin typeface="Meiryo" panose="020B0604030504040204" pitchFamily="34" charset="-128"/>
                <a:ea typeface="Meiryo" panose="020B0604030504040204" pitchFamily="34" charset="-128"/>
              </a:rPr>
              <a:t>PC</a:t>
            </a:r>
            <a:r>
              <a:rPr kumimoji="1" lang="ja-JP" altLang="en-US" sz="800" dirty="0">
                <a:latin typeface="Meiryo" panose="020B0604030504040204" pitchFamily="34" charset="-128"/>
                <a:ea typeface="Meiryo" panose="020B0604030504040204" pitchFamily="34" charset="-128"/>
              </a:rPr>
              <a:t>：ヤフー</a:t>
            </a:r>
            <a:r>
              <a:rPr kumimoji="1" lang="en-US" altLang="ja-JP" sz="800" dirty="0">
                <a:latin typeface="Meiryo" panose="020B0604030504040204" pitchFamily="34" charset="-128"/>
                <a:ea typeface="Meiryo" panose="020B0604030504040204" pitchFamily="34" charset="-128"/>
              </a:rPr>
              <a:t>ID</a:t>
            </a:r>
            <a:r>
              <a:rPr kumimoji="1" lang="ja-JP" altLang="en-US" sz="800" dirty="0">
                <a:latin typeface="Meiryo" panose="020B0604030504040204" pitchFamily="34" charset="-128"/>
                <a:ea typeface="Meiryo" panose="020B0604030504040204" pitchFamily="34" charset="-128"/>
              </a:rPr>
              <a:t>登録情報＆</a:t>
            </a:r>
            <a:r>
              <a:rPr kumimoji="1" lang="en-US" altLang="ja-JP" sz="800" dirty="0">
                <a:latin typeface="Meiryo" panose="020B0604030504040204" pitchFamily="34" charset="-128"/>
                <a:ea typeface="Meiryo" panose="020B0604030504040204" pitchFamily="34" charset="-128"/>
              </a:rPr>
              <a:t>IP</a:t>
            </a:r>
            <a:r>
              <a:rPr kumimoji="1" lang="ja-JP" altLang="en-US" sz="800" dirty="0">
                <a:latin typeface="Meiryo" panose="020B0604030504040204" pitchFamily="34" charset="-128"/>
                <a:ea typeface="Meiryo" panose="020B0604030504040204" pitchFamily="34" charset="-128"/>
              </a:rPr>
              <a:t>アドレス／スマホ：</a:t>
            </a:r>
            <a:r>
              <a:rPr lang="ja-JP" altLang="en-US" sz="800" dirty="0">
                <a:latin typeface="Meiryo" panose="020B0604030504040204" pitchFamily="34" charset="-128"/>
                <a:ea typeface="Meiryo" panose="020B0604030504040204" pitchFamily="34" charset="-128"/>
              </a:rPr>
              <a:t>ヤフー</a:t>
            </a:r>
            <a:r>
              <a:rPr lang="en-US" altLang="ja-JP" sz="800" dirty="0">
                <a:latin typeface="Meiryo" panose="020B0604030504040204" pitchFamily="34" charset="-128"/>
                <a:ea typeface="Meiryo" panose="020B0604030504040204" pitchFamily="34" charset="-128"/>
              </a:rPr>
              <a:t>ID</a:t>
            </a:r>
            <a:r>
              <a:rPr lang="ja-JP" altLang="en-US" sz="800" dirty="0">
                <a:latin typeface="Meiryo" panose="020B0604030504040204" pitchFamily="34" charset="-128"/>
                <a:ea typeface="Meiryo" panose="020B0604030504040204" pitchFamily="34" charset="-128"/>
              </a:rPr>
              <a:t>登録情報＆</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8419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69EBED7-1E39-A64A-83FA-F3DEE6E26990}"/>
              </a:ext>
            </a:extLst>
          </p:cNvPr>
          <p:cNvGraphicFramePr>
            <a:graphicFrameLocks noGrp="1"/>
          </p:cNvGraphicFramePr>
          <p:nvPr/>
        </p:nvGraphicFramePr>
        <p:xfrm>
          <a:off x="225385" y="677526"/>
          <a:ext cx="9455898" cy="6021793"/>
        </p:xfrm>
        <a:graphic>
          <a:graphicData uri="http://schemas.openxmlformats.org/drawingml/2006/table">
            <a:tbl>
              <a:tblPr/>
              <a:tblGrid>
                <a:gridCol w="396000">
                  <a:extLst>
                    <a:ext uri="{9D8B030D-6E8A-4147-A177-3AD203B41FA5}">
                      <a16:colId xmlns:a16="http://schemas.microsoft.com/office/drawing/2014/main" val="245588759"/>
                    </a:ext>
                  </a:extLst>
                </a:gridCol>
                <a:gridCol w="396000">
                  <a:extLst>
                    <a:ext uri="{9D8B030D-6E8A-4147-A177-3AD203B41FA5}">
                      <a16:colId xmlns:a16="http://schemas.microsoft.com/office/drawing/2014/main" val="1423726797"/>
                    </a:ext>
                  </a:extLst>
                </a:gridCol>
                <a:gridCol w="864000">
                  <a:extLst>
                    <a:ext uri="{9D8B030D-6E8A-4147-A177-3AD203B41FA5}">
                      <a16:colId xmlns:a16="http://schemas.microsoft.com/office/drawing/2014/main" val="399754701"/>
                    </a:ext>
                  </a:extLst>
                </a:gridCol>
                <a:gridCol w="792000">
                  <a:extLst>
                    <a:ext uri="{9D8B030D-6E8A-4147-A177-3AD203B41FA5}">
                      <a16:colId xmlns:a16="http://schemas.microsoft.com/office/drawing/2014/main" val="1463435461"/>
                    </a:ext>
                  </a:extLst>
                </a:gridCol>
                <a:gridCol w="700068">
                  <a:extLst>
                    <a:ext uri="{9D8B030D-6E8A-4147-A177-3AD203B41FA5}">
                      <a16:colId xmlns:a16="http://schemas.microsoft.com/office/drawing/2014/main" val="3254165422"/>
                    </a:ext>
                  </a:extLst>
                </a:gridCol>
                <a:gridCol w="2196000">
                  <a:extLst>
                    <a:ext uri="{9D8B030D-6E8A-4147-A177-3AD203B41FA5}">
                      <a16:colId xmlns:a16="http://schemas.microsoft.com/office/drawing/2014/main" val="419550346"/>
                    </a:ext>
                  </a:extLst>
                </a:gridCol>
                <a:gridCol w="657094">
                  <a:extLst>
                    <a:ext uri="{9D8B030D-6E8A-4147-A177-3AD203B41FA5}">
                      <a16:colId xmlns:a16="http://schemas.microsoft.com/office/drawing/2014/main" val="1428626768"/>
                    </a:ext>
                  </a:extLst>
                </a:gridCol>
                <a:gridCol w="657094">
                  <a:extLst>
                    <a:ext uri="{9D8B030D-6E8A-4147-A177-3AD203B41FA5}">
                      <a16:colId xmlns:a16="http://schemas.microsoft.com/office/drawing/2014/main" val="1036763628"/>
                    </a:ext>
                  </a:extLst>
                </a:gridCol>
                <a:gridCol w="657094">
                  <a:extLst>
                    <a:ext uri="{9D8B030D-6E8A-4147-A177-3AD203B41FA5}">
                      <a16:colId xmlns:a16="http://schemas.microsoft.com/office/drawing/2014/main" val="1603748582"/>
                    </a:ext>
                  </a:extLst>
                </a:gridCol>
                <a:gridCol w="756000">
                  <a:extLst>
                    <a:ext uri="{9D8B030D-6E8A-4147-A177-3AD203B41FA5}">
                      <a16:colId xmlns:a16="http://schemas.microsoft.com/office/drawing/2014/main" val="2161173121"/>
                    </a:ext>
                  </a:extLst>
                </a:gridCol>
                <a:gridCol w="808548">
                  <a:extLst>
                    <a:ext uri="{9D8B030D-6E8A-4147-A177-3AD203B41FA5}">
                      <a16:colId xmlns:a16="http://schemas.microsoft.com/office/drawing/2014/main" val="1304372753"/>
                    </a:ext>
                  </a:extLst>
                </a:gridCol>
                <a:gridCol w="576000">
                  <a:extLst>
                    <a:ext uri="{9D8B030D-6E8A-4147-A177-3AD203B41FA5}">
                      <a16:colId xmlns:a16="http://schemas.microsoft.com/office/drawing/2014/main" val="2718567384"/>
                    </a:ext>
                  </a:extLst>
                </a:gridCol>
              </a:tblGrid>
              <a:tr h="266707">
                <a:tc rowSpan="3" gridSpan="2">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エリア</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rowSpan="3" hMerge="1">
                  <a:txBody>
                    <a:bodyPr/>
                    <a:lstStyle/>
                    <a:p>
                      <a:endParaRPr kumimoji="1" lang="ja-JP" altLang="en-US"/>
                    </a:p>
                  </a:txBody>
                  <a:tcPr/>
                </a:tc>
                <a:tc rowSpan="3">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公式セット</a:t>
                      </a:r>
                      <a:b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b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提携サイネージ名</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rowSpan="3">
                  <a:txBody>
                    <a:bodyPr/>
                    <a:lstStyle/>
                    <a:p>
                      <a:pPr algn="ctr" rtl="0" fontAlgn="ctr"/>
                      <a:r>
                        <a:rPr lang="ja-JP" altLang="en-US" sz="800" b="1" i="0" u="none" strike="noStrike">
                          <a:solidFill>
                            <a:srgbClr val="FFFFFF"/>
                          </a:solidFill>
                          <a:effectLst/>
                          <a:latin typeface="メイリオ" panose="020B0604030504040204" pitchFamily="34" charset="-128"/>
                          <a:ea typeface="メイリオ" panose="020B0604030504040204" pitchFamily="34" charset="-128"/>
                        </a:rPr>
                        <a:t>実施料金</a:t>
                      </a:r>
                      <a:endParaRPr lang="en-US" altLang="ja-JP" sz="800" b="1" i="0" u="none" strike="noStrike" dirty="0">
                        <a:solidFill>
                          <a:srgbClr val="FFFFFF"/>
                        </a:solidFill>
                        <a:effectLst/>
                        <a:latin typeface="メイリオ" panose="020B0604030504040204" pitchFamily="34" charset="-128"/>
                        <a:ea typeface="メイリオ" panose="020B0604030504040204" pitchFamily="34" charset="-128"/>
                      </a:endParaRPr>
                    </a:p>
                    <a:p>
                      <a:pPr algn="ctr" rtl="0" fontAlgn="ctr"/>
                      <a:r>
                        <a:rPr lang="ja-JP" altLang="en-US" sz="700" b="0" i="0" u="none" strike="noStrike">
                          <a:solidFill>
                            <a:srgbClr val="FFFFFF"/>
                          </a:solidFill>
                          <a:effectLst/>
                          <a:latin typeface="メイリオ" panose="020B0604030504040204" pitchFamily="34" charset="-128"/>
                          <a:ea typeface="メイリオ" panose="020B0604030504040204" pitchFamily="34" charset="-128"/>
                        </a:rPr>
                        <a:t>（税別）</a:t>
                      </a:r>
                      <a:endParaRPr lang="ja-JP" altLang="en-US" sz="700" b="0" i="0" u="none" strike="noStrike" dirty="0">
                        <a:solidFill>
                          <a:srgbClr val="FFFFFF"/>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a:solidFill>
                            <a:schemeClr val="bg1"/>
                          </a:solidFill>
                          <a:latin typeface="Meiryo" panose="020B0604030504040204" pitchFamily="34" charset="-128"/>
                          <a:ea typeface="Meiryo" panose="020B0604030504040204" pitchFamily="34" charset="-128"/>
                        </a:rPr>
                        <a:t>ヤフー</a:t>
                      </a:r>
                      <a:endParaRPr kumimoji="1" lang="en-US" altLang="ja-JP" sz="800" b="1" dirty="0">
                        <a:solidFill>
                          <a:schemeClr val="bg1"/>
                        </a:solidFill>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a:solidFill>
                            <a:schemeClr val="bg1"/>
                          </a:solidFill>
                          <a:latin typeface="Meiryo" panose="020B0604030504040204" pitchFamily="34" charset="-128"/>
                          <a:ea typeface="Meiryo" panose="020B0604030504040204" pitchFamily="34" charset="-128"/>
                        </a:rPr>
                        <a:t>エリア</a:t>
                      </a:r>
                      <a:endParaRPr kumimoji="1" lang="ja-JP" altLang="en-US" sz="800" b="1" dirty="0">
                        <a:solidFill>
                          <a:schemeClr val="bg1"/>
                        </a:solidFill>
                        <a:latin typeface="Meiryo" panose="020B0604030504040204" pitchFamily="34" charset="-128"/>
                        <a:ea typeface="Meiryo"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a:solidFill>
                            <a:schemeClr val="bg1"/>
                          </a:solidFill>
                          <a:latin typeface="Meiryo" panose="020B0604030504040204" pitchFamily="34" charset="-128"/>
                          <a:ea typeface="Meiryo" panose="020B0604030504040204" pitchFamily="34" charset="-128"/>
                        </a:rPr>
                        <a:t>ヤフー</a:t>
                      </a:r>
                      <a:endParaRPr kumimoji="1" lang="en-US" altLang="ja-JP" sz="800" b="1" dirty="0">
                        <a:solidFill>
                          <a:schemeClr val="bg1"/>
                        </a:solidFill>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a:solidFill>
                            <a:schemeClr val="bg1"/>
                          </a:solidFill>
                          <a:latin typeface="Meiryo" panose="020B0604030504040204" pitchFamily="34" charset="-128"/>
                          <a:ea typeface="Meiryo" panose="020B0604030504040204" pitchFamily="34" charset="-128"/>
                        </a:rPr>
                        <a:t>セグメント</a:t>
                      </a:r>
                      <a:r>
                        <a:rPr kumimoji="1" lang="ja-JP" altLang="en-US" sz="800" b="1" dirty="0">
                          <a:solidFill>
                            <a:schemeClr val="bg1"/>
                          </a:solidFill>
                          <a:latin typeface="Meiryo" panose="020B0604030504040204" pitchFamily="34" charset="-128"/>
                          <a:ea typeface="Meiryo" panose="020B0604030504040204" pitchFamily="34" charset="-128"/>
                        </a:rPr>
                        <a:t>指定項目</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gridSpan="6">
                  <a:txBody>
                    <a:bodyPr/>
                    <a:lstStyle/>
                    <a:p>
                      <a:pPr algn="ctr" fontAlgn="ctr"/>
                      <a:r>
                        <a:rPr lang="ja-JP" altLang="en-US" sz="900" b="1" i="0" u="none" strike="noStrike" dirty="0">
                          <a:solidFill>
                            <a:srgbClr val="FFFFFF"/>
                          </a:solidFill>
                          <a:effectLst/>
                          <a:latin typeface="Meiryo" panose="020B0604030504040204" pitchFamily="34" charset="-128"/>
                          <a:ea typeface="Meiryo" panose="020B0604030504040204" pitchFamily="34" charset="-128"/>
                        </a:rPr>
                        <a:t>各サイネージセット詳細</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95959"/>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47627643"/>
                  </a:ext>
                </a:extLst>
              </a:tr>
              <a:tr h="77258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rtl="0"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ブランドパネル</a:t>
                      </a:r>
                    </a:p>
                    <a:p>
                      <a:pPr algn="ctr" rtl="0" fontAlgn="ctr"/>
                      <a:endParaRPr lang="ja-JP" altLang="en-US" sz="700" b="1" i="0" u="none" strike="noStrike">
                        <a:solidFill>
                          <a:srgbClr val="FFFFFF"/>
                        </a:solidFill>
                        <a:effectLst/>
                        <a:latin typeface="メイリオ" panose="020B0604030504040204" pitchFamily="34" charset="-128"/>
                        <a:ea typeface="メイリオ" panose="020B0604030504040204" pitchFamily="34" charset="-128"/>
                      </a:endParaRPr>
                    </a:p>
                    <a:p>
                      <a:pPr algn="ctr" rtl="0"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（掲載保証回数）</a:t>
                      </a:r>
                      <a:endParaRPr lang="ja-JP" altLang="en-US" sz="700" b="1" i="0" u="none" strike="noStrike" dirty="0">
                        <a:solidFill>
                          <a:srgbClr val="FFFFFF"/>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23348"/>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rtl="0" fontAlgn="ctr"/>
                      <a:r>
                        <a:rPr lang="ja-JP" altLang="en-US" sz="700" b="1" i="0" u="none" strike="noStrike">
                          <a:solidFill>
                            <a:schemeClr val="tx1"/>
                          </a:solidFill>
                          <a:effectLst/>
                          <a:latin typeface="メイリオ" panose="020B0604030504040204" pitchFamily="34" charset="-128"/>
                          <a:ea typeface="メイリオ" panose="020B0604030504040204" pitchFamily="34" charset="-128"/>
                        </a:rPr>
                        <a:t>ヤフーリッチ</a:t>
                      </a:r>
                    </a:p>
                    <a:p>
                      <a:pPr algn="ctr" rtl="0" fontAlgn="ctr"/>
                      <a:endParaRPr lang="ja-JP" altLang="en-US" sz="700" b="1" i="0" u="none" strike="noStrike">
                        <a:solidFill>
                          <a:schemeClr val="tx1"/>
                        </a:solidFill>
                        <a:effectLst/>
                        <a:latin typeface="メイリオ" panose="020B0604030504040204" pitchFamily="34" charset="-128"/>
                        <a:ea typeface="メイリオ" panose="020B0604030504040204" pitchFamily="34" charset="-128"/>
                      </a:endParaRPr>
                    </a:p>
                    <a:p>
                      <a:pPr algn="ctr" rtl="0" fontAlgn="ctr"/>
                      <a:r>
                        <a:rPr lang="ja-JP" altLang="en-US" sz="700" b="1" i="0" u="none" strike="noStrike">
                          <a:solidFill>
                            <a:schemeClr val="tx1"/>
                          </a:solidFill>
                          <a:effectLst/>
                          <a:latin typeface="メイリオ" panose="020B0604030504040204" pitchFamily="34" charset="-128"/>
                          <a:ea typeface="メイリオ" panose="020B0604030504040204" pitchFamily="34" charset="-128"/>
                        </a:rPr>
                        <a:t>フォーマット</a:t>
                      </a:r>
                      <a:r>
                        <a:rPr lang="en" altLang="ja-JP" sz="700" b="1" i="0" u="none" strike="noStrike" dirty="0">
                          <a:solidFill>
                            <a:schemeClr val="tx1"/>
                          </a:solidFill>
                          <a:effectLst/>
                          <a:latin typeface="メイリオ" panose="020B0604030504040204" pitchFamily="34" charset="-128"/>
                          <a:ea typeface="メイリオ" panose="020B0604030504040204" pitchFamily="34" charset="-128"/>
                        </a:rPr>
                        <a:t>MD</a:t>
                      </a:r>
                    </a:p>
                    <a:p>
                      <a:pPr algn="ctr" rtl="0" fontAlgn="ctr"/>
                      <a:endParaRPr lang="en" altLang="ja-JP" sz="700" b="1" i="0" u="none" strike="noStrike" dirty="0">
                        <a:solidFill>
                          <a:schemeClr val="tx1"/>
                        </a:solidFill>
                        <a:effectLst/>
                        <a:latin typeface="メイリオ" panose="020B0604030504040204" pitchFamily="34" charset="-128"/>
                        <a:ea typeface="メイリオ" panose="020B0604030504040204" pitchFamily="34" charset="-128"/>
                      </a:endParaRPr>
                    </a:p>
                    <a:p>
                      <a:pPr algn="ctr" rtl="0" fontAlgn="ctr"/>
                      <a:r>
                        <a:rPr lang="ja-JP" altLang="en" sz="700" b="1" i="0" u="none" strike="noStrike">
                          <a:solidFill>
                            <a:schemeClr val="tx1"/>
                          </a:solidFill>
                          <a:effectLst/>
                          <a:latin typeface="メイリオ" panose="020B0604030504040204" pitchFamily="34" charset="-128"/>
                          <a:ea typeface="メイリオ" panose="020B0604030504040204" pitchFamily="34" charset="-128"/>
                        </a:rPr>
                        <a:t>（</a:t>
                      </a:r>
                      <a:r>
                        <a:rPr lang="ja-JP" altLang="en-US" sz="700" b="1" i="0" u="none" strike="noStrike">
                          <a:solidFill>
                            <a:schemeClr val="tx1"/>
                          </a:solidFill>
                          <a:effectLst/>
                          <a:latin typeface="メイリオ" panose="020B0604030504040204" pitchFamily="34" charset="-128"/>
                          <a:ea typeface="メイリオ" panose="020B0604030504040204" pitchFamily="34" charset="-128"/>
                        </a:rPr>
                        <a:t>掲載保証回数）</a:t>
                      </a:r>
                      <a:endParaRPr lang="en-US" altLang="ja-JP" sz="700" b="1" i="0" u="none" strike="noStrike" dirty="0">
                        <a:solidFill>
                          <a:schemeClr val="tx1"/>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gridSpan="2">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サイネージ　保証内容</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D9E2E"/>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6658970"/>
                  </a:ext>
                </a:extLst>
              </a:tr>
              <a:tr h="266707">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dirty="0">
                          <a:solidFill>
                            <a:srgbClr val="FFFFFF"/>
                          </a:solidFill>
                          <a:effectLst/>
                          <a:latin typeface="メイリオ" panose="020B0604030504040204" pitchFamily="34" charset="-128"/>
                          <a:ea typeface="メイリオ" panose="020B0604030504040204" pitchFamily="34" charset="-128"/>
                        </a:rPr>
                        <a:t>PC</a:t>
                      </a: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の場合　</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23348"/>
                    </a:solidFill>
                  </a:tcPr>
                </a:tc>
                <a:tc>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スマホの場合</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23348"/>
                    </a:solidFill>
                  </a:tcPr>
                </a:tc>
                <a:tc>
                  <a:txBody>
                    <a:bodyPr/>
                    <a:lstStyle/>
                    <a:p>
                      <a:pPr algn="ctr" rtl="0" fontAlgn="ctr"/>
                      <a:r>
                        <a:rPr lang="en" sz="600" b="1" i="0" u="none" strike="noStrike" dirty="0">
                          <a:solidFill>
                            <a:srgbClr val="FFFFFF"/>
                          </a:solidFill>
                          <a:effectLst/>
                          <a:latin typeface="メイリオ" panose="020B0604030504040204" pitchFamily="34" charset="-128"/>
                          <a:ea typeface="メイリオ" panose="020B0604030504040204" pitchFamily="34" charset="-128"/>
                        </a:rPr>
                        <a:t>PC</a:t>
                      </a:r>
                      <a:r>
                        <a:rPr lang="ja-JP" altLang="en-US" sz="600" b="1" i="0" u="none" strike="noStrike" dirty="0">
                          <a:solidFill>
                            <a:srgbClr val="FFFFFF"/>
                          </a:solidFill>
                          <a:effectLst/>
                          <a:latin typeface="メイリオ" panose="020B0604030504040204" pitchFamily="34" charset="-128"/>
                          <a:ea typeface="メイリオ" panose="020B0604030504040204" pitchFamily="34" charset="-128"/>
                        </a:rPr>
                        <a:t>＋スマホの場合</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23348"/>
                    </a:solidFill>
                  </a:tcPr>
                </a:tc>
                <a:tc>
                  <a:txBody>
                    <a:bodyPr/>
                    <a:lstStyle/>
                    <a:p>
                      <a:pPr algn="ctr" rtl="0" fontAlgn="ctr"/>
                      <a:r>
                        <a:rPr lang="en" altLang="ja-JP" sz="600" b="1" i="0" u="none" strike="noStrike" dirty="0">
                          <a:solidFill>
                            <a:schemeClr val="tx1"/>
                          </a:solidFill>
                          <a:effectLst/>
                          <a:latin typeface="メイリオ" panose="020B0604030504040204" pitchFamily="34" charset="-128"/>
                          <a:ea typeface="メイリオ" panose="020B0604030504040204" pitchFamily="34" charset="-128"/>
                        </a:rPr>
                        <a:t>PC</a:t>
                      </a:r>
                      <a:r>
                        <a:rPr lang="ja-JP" altLang="en" sz="600" b="1" i="0" u="none" strike="noStrike">
                          <a:solidFill>
                            <a:schemeClr val="tx1"/>
                          </a:solidFill>
                          <a:effectLst/>
                          <a:latin typeface="メイリオ" panose="020B0604030504040204" pitchFamily="34" charset="-128"/>
                          <a:ea typeface="メイリオ" panose="020B0604030504040204" pitchFamily="34" charset="-128"/>
                        </a:rPr>
                        <a:t>＋</a:t>
                      </a:r>
                      <a:r>
                        <a:rPr lang="ja-JP" altLang="en-US" sz="600" b="1" i="0" u="none" strike="noStrike">
                          <a:solidFill>
                            <a:schemeClr val="tx1"/>
                          </a:solidFill>
                          <a:effectLst/>
                          <a:latin typeface="メイリオ" panose="020B0604030504040204" pitchFamily="34" charset="-128"/>
                          <a:ea typeface="メイリオ" panose="020B0604030504040204" pitchFamily="34" charset="-128"/>
                        </a:rPr>
                        <a:t>スマホ</a:t>
                      </a:r>
                      <a:endParaRPr lang="ja-JP" altLang="en-US" sz="600" b="1" i="0" u="none" strike="noStrike" dirty="0">
                        <a:solidFill>
                          <a:schemeClr val="tx1"/>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掲載場所</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D9E2E"/>
                    </a:solidFill>
                  </a:tcPr>
                </a:tc>
                <a:tc>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掲載保証回数</a:t>
                      </a:r>
                      <a:endParaRPr lang="en-US" altLang="ja-JP" sz="700" b="1" i="0" u="none" strike="noStrike" dirty="0">
                        <a:solidFill>
                          <a:srgbClr val="FFFFFF"/>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5D9E2E"/>
                    </a:solidFill>
                  </a:tcPr>
                </a:tc>
                <a:extLst>
                  <a:ext uri="{0D108BD9-81ED-4DB2-BD59-A6C34878D82A}">
                    <a16:rowId xmlns:a16="http://schemas.microsoft.com/office/drawing/2014/main" val="2534731185"/>
                  </a:ext>
                </a:extLst>
              </a:tr>
              <a:tr h="184909">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関東</a:t>
                      </a: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東京</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東京メトロ</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1,100,000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4">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en-US" altLang="ja-JP" sz="5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144,000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rowSpan="5">
                  <a:txBody>
                    <a:bodyPr/>
                    <a:lstStyle/>
                    <a:p>
                      <a:pPr algn="ctr" rtl="0" fontAlgn="ct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東京メトロ</a:t>
                      </a:r>
                      <a:endParaRPr lang="en-US" altLang="ja-JP" sz="8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丸の内線</a:t>
                      </a:r>
                      <a:endParaRPr lang="en-US" altLang="ja-JP" sz="800" b="1" i="0" u="none" strike="noStrike" dirty="0">
                        <a:solidFill>
                          <a:srgbClr val="000000"/>
                        </a:solidFill>
                        <a:effectLst/>
                        <a:latin typeface="メイリオ" panose="020B0604030504040204" pitchFamily="34" charset="-128"/>
                        <a:ea typeface="メイリオ" panose="020B0604030504040204" pitchFamily="34"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●東京駅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●銀座駅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●赤坂見附駅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●中野坂上駅</a:t>
                      </a:r>
                      <a:endParaRPr lang="en-US" altLang="ja-JP" sz="600" dirty="0">
                        <a:latin typeface="メイリオ" pitchFamily="50" charset="-128"/>
                        <a:ea typeface="メイリオ" pitchFamily="50" charset="-128"/>
                        <a:cs typeface="メイリオ" pitchFamily="50"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102,000</a:t>
                      </a: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927705017"/>
                  </a:ext>
                </a:extLst>
              </a:tr>
              <a:tr h="184909">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308936"/>
                  </a:ext>
                </a:extLst>
              </a:tr>
              <a:tr h="184909">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100,000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291704"/>
                  </a:ext>
                </a:extLst>
              </a:tr>
              <a:tr h="184909">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93,000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502395"/>
                  </a:ext>
                </a:extLst>
              </a:tr>
              <a:tr h="203523">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1"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r>
                        <a:rPr lang="en-US" altLang="ja-JP" sz="600" b="0" i="0" u="none" strike="noStrike" dirty="0">
                          <a:solidFill>
                            <a:srgbClr val="000000"/>
                          </a:solidFill>
                          <a:effectLst/>
                          <a:latin typeface="Meiryo" panose="020B0604030504040204" pitchFamily="34" charset="-128"/>
                          <a:ea typeface="Meiryo" panose="020B0604030504040204" pitchFamily="34" charset="-128"/>
                        </a:rPr>
                        <a:t>※</a:t>
                      </a:r>
                      <a:r>
                        <a:rPr lang="ja-JP" altLang="en-US" sz="6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0" i="0" u="none" strike="noStrike">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3F0D9"/>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8480096"/>
                  </a:ext>
                </a:extLst>
              </a:tr>
              <a:tr h="184909">
                <a:tc rowSpan="15">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関西</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15">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大阪</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近鉄あべのハルカス</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900,000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rowSpan="4">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en-US" altLang="ja-JP" sz="5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144,000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あべのハルカス</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1F</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アーバンビジョン</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44,100</a:t>
                      </a: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897525263"/>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71625538"/>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100,000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15200022"/>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93,000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80766984"/>
                  </a:ext>
                </a:extLst>
              </a:tr>
              <a:tr h="203523">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1"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r>
                        <a:rPr lang="en-US" altLang="ja-JP" sz="600" b="0" i="0" u="none" strike="noStrike" dirty="0">
                          <a:solidFill>
                            <a:srgbClr val="000000"/>
                          </a:solidFill>
                          <a:effectLst/>
                          <a:latin typeface="Meiryo" panose="020B0604030504040204" pitchFamily="34" charset="-128"/>
                          <a:ea typeface="Meiryo" panose="020B0604030504040204" pitchFamily="34" charset="-128"/>
                        </a:rPr>
                        <a:t>※</a:t>
                      </a:r>
                      <a:r>
                        <a:rPr lang="ja-JP" altLang="en-US" sz="6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0" i="0" u="none" strike="noStrike">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0042891"/>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900,000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4">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en-US" altLang="ja-JP" sz="5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144,000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近鉄大阪難波駅</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近鉄なんばアーバンビジョン</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34,700</a:t>
                      </a: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227732731"/>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71128053"/>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100,000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48554457"/>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93,000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08574354"/>
                  </a:ext>
                </a:extLst>
              </a:tr>
              <a:tr h="203523">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1"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r>
                        <a:rPr lang="en-US" altLang="ja-JP" sz="600" b="0" i="0" u="none" strike="noStrike" dirty="0">
                          <a:solidFill>
                            <a:srgbClr val="000000"/>
                          </a:solidFill>
                          <a:effectLst/>
                          <a:latin typeface="Meiryo" panose="020B0604030504040204" pitchFamily="34" charset="-128"/>
                          <a:ea typeface="Meiryo" panose="020B0604030504040204" pitchFamily="34" charset="-128"/>
                        </a:rPr>
                        <a:t>※</a:t>
                      </a:r>
                      <a:r>
                        <a:rPr lang="ja-JP" altLang="en-US" sz="6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0" i="0" u="none" strike="noStrike">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7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23635626"/>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近鉄あべの／</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1,100,000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4">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en-US" altLang="ja-JP" sz="5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144,000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あべのハルカス</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1F</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近鉄なんば</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アーバンビジョン</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78,800</a:t>
                      </a: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376793764"/>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42230182"/>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algn="l" rtl="0" fontAlgn="ct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100,000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98786396"/>
                  </a:ext>
                </a:extLst>
              </a:tr>
              <a:tr h="184909">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93,000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77868437"/>
                  </a:ext>
                </a:extLst>
              </a:tr>
              <a:tr h="203523">
                <a:tc vMerge="1">
                  <a:txBody>
                    <a:bodyPr/>
                    <a:lstStyle/>
                    <a:p>
                      <a:pPr algn="ctr" rtl="0" fontAlgn="ct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tc>
                <a:tc>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1"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r>
                        <a:rPr lang="en-US" altLang="ja-JP" sz="600" b="0" i="0" u="none" strike="noStrike" dirty="0">
                          <a:solidFill>
                            <a:srgbClr val="000000"/>
                          </a:solidFill>
                          <a:effectLst/>
                          <a:latin typeface="Meiryo" panose="020B0604030504040204" pitchFamily="34" charset="-128"/>
                          <a:ea typeface="Meiryo" panose="020B0604030504040204" pitchFamily="34" charset="-128"/>
                        </a:rPr>
                        <a:t>※</a:t>
                      </a:r>
                      <a:r>
                        <a:rPr lang="ja-JP" altLang="en-US" sz="6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0" i="0" u="none" strike="noStrike">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21024105"/>
                  </a:ext>
                </a:extLst>
              </a:tr>
              <a:tr h="184909">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九州</a:t>
                      </a: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福岡</a:t>
                      </a: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a:latin typeface="Meiryo" panose="020B0604030504040204" pitchFamily="34" charset="-128"/>
                          <a:ea typeface="Meiryo" panose="020B0604030504040204" pitchFamily="34" charset="-128"/>
                        </a:rPr>
                        <a:t>博多駅筑紫口駅前広場</a:t>
                      </a:r>
                      <a:endParaRPr kumimoji="1" lang="en-US" altLang="ja-JP" sz="600" b="1" dirty="0">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a:latin typeface="Meiryo" panose="020B0604030504040204" pitchFamily="34" charset="-128"/>
                          <a:ea typeface="Meiryo" panose="020B0604030504040204" pitchFamily="34" charset="-128"/>
                        </a:rPr>
                        <a:t>サイネージ</a:t>
                      </a:r>
                      <a:r>
                        <a:rPr kumimoji="1" lang="en-US" altLang="ja-JP" sz="600" b="1" dirty="0">
                          <a:latin typeface="Meiryo" panose="020B0604030504040204" pitchFamily="34" charset="-128"/>
                          <a:ea typeface="Meiryo" panose="020B0604030504040204" pitchFamily="34" charset="-128"/>
                        </a:rPr>
                        <a:t>14</a:t>
                      </a:r>
                      <a:r>
                        <a:rPr kumimoji="1" lang="ja-JP" altLang="en-US" sz="600" b="1">
                          <a:latin typeface="Meiryo" panose="020B0604030504040204" pitchFamily="34" charset="-128"/>
                          <a:ea typeface="Meiryo" panose="020B0604030504040204" pitchFamily="34" charset="-128"/>
                        </a:rPr>
                        <a:t>面セット</a:t>
                      </a:r>
                    </a:p>
                    <a:p>
                      <a:pPr algn="ctr" rtl="0" fontAlgn="ct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700,000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4">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en-US" altLang="ja-JP" sz="500" b="0"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144,000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a:latin typeface="Meiryo" panose="020B0604030504040204" pitchFamily="34" charset="-128"/>
                          <a:ea typeface="Meiryo" panose="020B0604030504040204" pitchFamily="34" charset="-128"/>
                        </a:rPr>
                        <a:t>博多駅筑紫口</a:t>
                      </a:r>
                      <a:endParaRPr kumimoji="1" lang="en-US" altLang="ja-JP" sz="600" b="1" dirty="0">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600" b="1">
                          <a:latin typeface="Meiryo" panose="020B0604030504040204" pitchFamily="34" charset="-128"/>
                          <a:ea typeface="Meiryo" panose="020B0604030504040204" pitchFamily="34" charset="-128"/>
                        </a:rPr>
                        <a:t>駅前広場</a:t>
                      </a:r>
                    </a:p>
                    <a:p>
                      <a:pPr algn="ctr" rtl="0" fontAlgn="ctr"/>
                      <a:endParaRPr lang="en-US" altLang="ja-JP" sz="600" dirty="0">
                        <a:latin typeface="メイリオ" pitchFamily="50" charset="-128"/>
                        <a:ea typeface="メイリオ" pitchFamily="50" charset="-128"/>
                        <a:cs typeface="メイリオ" pitchFamily="50"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31,752</a:t>
                      </a: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272421804"/>
                  </a:ext>
                </a:extLst>
              </a:tr>
              <a:tr h="184909">
                <a:tc v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l" rtl="0" fontAlgn="ct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108201159"/>
                  </a:ext>
                </a:extLst>
              </a:tr>
              <a:tr h="184909">
                <a:tc v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l" rtl="0" fontAlgn="ct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a:solidFill>
                            <a:srgbClr val="000000"/>
                          </a:solidFill>
                          <a:effectLst/>
                          <a:latin typeface="Meiryo" panose="020B0604030504040204" pitchFamily="34" charset="-128"/>
                          <a:ea typeface="Meiryo" panose="020B0604030504040204" pitchFamily="34" charset="-128"/>
                        </a:rPr>
                        <a:t>100,000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376952239"/>
                  </a:ext>
                </a:extLst>
              </a:tr>
              <a:tr h="184909">
                <a:tc v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93,000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850545375"/>
                  </a:ext>
                </a:extLst>
              </a:tr>
              <a:tr h="203523">
                <a:tc v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ctr" rtl="0" fontAlgn="ct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1" i="0" u="none" strike="noStrike" dirty="0">
                        <a:solidFill>
                          <a:srgbClr val="000000"/>
                        </a:solidFill>
                        <a:effectLst/>
                        <a:latin typeface="Meiryo" panose="020B0604030504040204" pitchFamily="34" charset="-128"/>
                        <a:ea typeface="Meiryo" panose="020B0604030504040204" pitchFamily="34" charset="-128"/>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4F2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r>
                        <a:rPr lang="en-US" altLang="ja-JP" sz="600" b="0" i="0" u="none" strike="noStrike" dirty="0">
                          <a:solidFill>
                            <a:srgbClr val="000000"/>
                          </a:solidFill>
                          <a:effectLst/>
                          <a:latin typeface="Meiryo" panose="020B0604030504040204" pitchFamily="34" charset="-128"/>
                          <a:ea typeface="Meiryo" panose="020B0604030504040204" pitchFamily="34" charset="-128"/>
                        </a:rPr>
                        <a:t>※</a:t>
                      </a:r>
                      <a:r>
                        <a:rPr lang="ja-JP" altLang="en-US" sz="6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0" i="0" u="none" strike="noStrike">
                        <a:solidFill>
                          <a:srgbClr val="000000"/>
                        </a:solidFill>
                        <a:effectLst/>
                        <a:latin typeface="Meiryo" panose="020B0604030504040204" pitchFamily="34" charset="-128"/>
                        <a:ea typeface="Meiryo" panose="020B0604030504040204" pitchFamily="34" charset="-128"/>
                      </a:endParaRPr>
                    </a:p>
                  </a:txBody>
                  <a:tcPr marL="180000" marR="5315"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120,000</a:t>
                      </a:r>
                    </a:p>
                  </a:txBody>
                  <a:tcPr marL="9525" marR="36000"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996316683"/>
                  </a:ext>
                </a:extLst>
              </a:tr>
            </a:tbl>
          </a:graphicData>
        </a:graphic>
      </p:graphicFrame>
      <p:sp>
        <p:nvSpPr>
          <p:cNvPr id="5" name="平行四辺形 4">
            <a:extLst>
              <a:ext uri="{FF2B5EF4-FFF2-40B4-BE49-F238E27FC236}">
                <a16:creationId xmlns:a16="http://schemas.microsoft.com/office/drawing/2014/main" id="{1351CD8F-0CFB-FE48-9EDD-521D67128B81}"/>
              </a:ext>
            </a:extLst>
          </p:cNvPr>
          <p:cNvSpPr/>
          <p:nvPr/>
        </p:nvSpPr>
        <p:spPr>
          <a:xfrm>
            <a:off x="225385" y="136957"/>
            <a:ext cx="7761781" cy="338555"/>
          </a:xfrm>
          <a:prstGeom prst="parallelogram">
            <a:avLst/>
          </a:prstGeom>
          <a:solidFill>
            <a:srgbClr val="5D9E2E"/>
          </a:solidFill>
          <a:ln w="76200" cap="rnd">
            <a:solidFill>
              <a:srgbClr val="5D9E2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191387"/>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931782" y="137674"/>
            <a:ext cx="4850337"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実施プラン別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2872731" y="158688"/>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5" y="138390"/>
            <a:ext cx="249816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サイネージセット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Tree>
    <p:extLst>
      <p:ext uri="{BB962C8B-B14F-4D97-AF65-F5344CB8AC3E}">
        <p14:creationId xmlns:p14="http://schemas.microsoft.com/office/powerpoint/2010/main" val="85636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0FA5BACC-4E6F-4B6D-A82E-7D9B8B9D3E4D}"/>
              </a:ext>
            </a:extLst>
          </p:cNvPr>
          <p:cNvGrpSpPr/>
          <p:nvPr/>
        </p:nvGrpSpPr>
        <p:grpSpPr>
          <a:xfrm>
            <a:off x="4205121" y="5752941"/>
            <a:ext cx="1495759" cy="537647"/>
            <a:chOff x="4232315" y="5752941"/>
            <a:chExt cx="1495759" cy="537647"/>
          </a:xfrm>
        </p:grpSpPr>
        <p:pic>
          <p:nvPicPr>
            <p:cNvPr id="3" name="Picture 2" descr="ジャムム">
              <a:extLst>
                <a:ext uri="{FF2B5EF4-FFF2-40B4-BE49-F238E27FC236}">
                  <a16:creationId xmlns:a16="http://schemas.microsoft.com/office/drawing/2014/main" id="{51195BD2-3816-D9C3-F33A-3E7EC924468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4013" y="5967675"/>
              <a:ext cx="1014061" cy="32291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824386BB-9915-0E59-49DC-4688CD6350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2315" y="5752941"/>
              <a:ext cx="362917" cy="537647"/>
            </a:xfrm>
            <a:prstGeom prst="rect">
              <a:avLst/>
            </a:prstGeom>
          </p:spPr>
        </p:pic>
      </p:grpSp>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grpSp>
        <p:nvGrpSpPr>
          <p:cNvPr id="15" name="グループ化 14">
            <a:extLst>
              <a:ext uri="{FF2B5EF4-FFF2-40B4-BE49-F238E27FC236}">
                <a16:creationId xmlns:a16="http://schemas.microsoft.com/office/drawing/2014/main" id="{AF73F5EE-B7C2-6FF7-6402-FEAEA73A9F99}"/>
              </a:ext>
            </a:extLst>
          </p:cNvPr>
          <p:cNvGrpSpPr/>
          <p:nvPr/>
        </p:nvGrpSpPr>
        <p:grpSpPr>
          <a:xfrm>
            <a:off x="563638" y="2414238"/>
            <a:ext cx="5421719" cy="1640250"/>
            <a:chOff x="563638" y="2683821"/>
            <a:chExt cx="5421719" cy="1640250"/>
          </a:xfrm>
        </p:grpSpPr>
        <p:sp>
          <p:nvSpPr>
            <p:cNvPr id="16" name="テキスト ボックス 15">
              <a:extLst>
                <a:ext uri="{FF2B5EF4-FFF2-40B4-BE49-F238E27FC236}">
                  <a16:creationId xmlns:a16="http://schemas.microsoft.com/office/drawing/2014/main" id="{A0D48A38-DFDE-BB68-F1C1-06D96704DB7C}"/>
                </a:ext>
              </a:extLst>
            </p:cNvPr>
            <p:cNvSpPr txBox="1"/>
            <p:nvPr/>
          </p:nvSpPr>
          <p:spPr>
            <a:xfrm>
              <a:off x="1538400" y="292240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7" name="テキスト ボックス 16">
              <a:extLst>
                <a:ext uri="{FF2B5EF4-FFF2-40B4-BE49-F238E27FC236}">
                  <a16:creationId xmlns:a16="http://schemas.microsoft.com/office/drawing/2014/main" id="{3E305DA5-BB29-9D50-16E8-CF1B8C6F0346}"/>
                </a:ext>
              </a:extLst>
            </p:cNvPr>
            <p:cNvSpPr txBox="1"/>
            <p:nvPr/>
          </p:nvSpPr>
          <p:spPr>
            <a:xfrm>
              <a:off x="857484" y="3800851"/>
              <a:ext cx="4852610"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東京メトロサイネージセット</a:t>
              </a:r>
            </a:p>
          </p:txBody>
        </p:sp>
        <p:sp>
          <p:nvSpPr>
            <p:cNvPr id="18" name="正方形/長方形 17">
              <a:extLst>
                <a:ext uri="{FF2B5EF4-FFF2-40B4-BE49-F238E27FC236}">
                  <a16:creationId xmlns:a16="http://schemas.microsoft.com/office/drawing/2014/main" id="{84549128-4875-BB54-6B5B-672D43971A69}"/>
                </a:ext>
              </a:extLst>
            </p:cNvPr>
            <p:cNvSpPr/>
            <p:nvPr/>
          </p:nvSpPr>
          <p:spPr>
            <a:xfrm>
              <a:off x="563638" y="268382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BF350605-555E-AAC5-DF97-C8AAAD413EC9}"/>
              </a:ext>
            </a:extLst>
          </p:cNvPr>
          <p:cNvSpPr txBox="1"/>
          <p:nvPr/>
        </p:nvSpPr>
        <p:spPr>
          <a:xfrm>
            <a:off x="4031916" y="1064475"/>
            <a:ext cx="1842171" cy="769441"/>
          </a:xfrm>
          <a:prstGeom prst="rect">
            <a:avLst/>
          </a:prstGeom>
          <a:noFill/>
        </p:spPr>
        <p:txBody>
          <a:bodyPr wrap="none" rtlCol="0">
            <a:spAutoFit/>
          </a:bodyPr>
          <a:lstStyle/>
          <a:p>
            <a:pPr algn="ctr"/>
            <a:r>
              <a:rPr kumimoji="1" lang="en-US" altLang="ja-JP" sz="4400" b="1" dirty="0">
                <a:solidFill>
                  <a:srgbClr val="C5C01B"/>
                </a:solidFill>
                <a:latin typeface="Meiryo" panose="020B0604030504040204" pitchFamily="34" charset="-128"/>
                <a:ea typeface="Meiryo" panose="020B0604030504040204" pitchFamily="34" charset="-128"/>
              </a:rPr>
              <a:t>-</a:t>
            </a:r>
            <a:r>
              <a:rPr kumimoji="1" lang="ja-JP" altLang="en-US" sz="4400" b="1">
                <a:solidFill>
                  <a:srgbClr val="C5C01B"/>
                </a:solidFill>
                <a:latin typeface="Meiryo" panose="020B0604030504040204" pitchFamily="34" charset="-128"/>
                <a:ea typeface="Meiryo" panose="020B0604030504040204" pitchFamily="34" charset="-128"/>
              </a:rPr>
              <a:t>東京</a:t>
            </a:r>
            <a:r>
              <a:rPr kumimoji="1" lang="en-US" altLang="ja-JP" sz="4400" b="1" dirty="0">
                <a:solidFill>
                  <a:srgbClr val="C5C01B"/>
                </a:solidFill>
                <a:latin typeface="Meiryo" panose="020B0604030504040204" pitchFamily="34" charset="-128"/>
                <a:ea typeface="Meiryo" panose="020B0604030504040204" pitchFamily="34" charset="-128"/>
              </a:rPr>
              <a:t>-</a:t>
            </a:r>
            <a:endParaRPr kumimoji="1" lang="ja-JP" altLang="en-US" sz="4400" b="1">
              <a:solidFill>
                <a:srgbClr val="C5C01B"/>
              </a:solidFill>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B84C801A-5694-FC22-1023-4C67873C8AA3}"/>
              </a:ext>
            </a:extLst>
          </p:cNvPr>
          <p:cNvPicPr>
            <a:picLocks noChangeAspect="1"/>
          </p:cNvPicPr>
          <p:nvPr/>
        </p:nvPicPr>
        <p:blipFill>
          <a:blip r:embed="rId6"/>
          <a:stretch>
            <a:fillRect/>
          </a:stretch>
        </p:blipFill>
        <p:spPr>
          <a:xfrm>
            <a:off x="8141848" y="1935984"/>
            <a:ext cx="1324471" cy="156845"/>
          </a:xfrm>
          <a:prstGeom prst="rect">
            <a:avLst/>
          </a:prstGeom>
        </p:spPr>
      </p:pic>
      <p:grpSp>
        <p:nvGrpSpPr>
          <p:cNvPr id="8" name="グループ化 7">
            <a:extLst>
              <a:ext uri="{FF2B5EF4-FFF2-40B4-BE49-F238E27FC236}">
                <a16:creationId xmlns:a16="http://schemas.microsoft.com/office/drawing/2014/main" id="{62D0BFDB-65BE-DDCC-4A3D-371905405067}"/>
              </a:ext>
            </a:extLst>
          </p:cNvPr>
          <p:cNvGrpSpPr/>
          <p:nvPr/>
        </p:nvGrpSpPr>
        <p:grpSpPr>
          <a:xfrm>
            <a:off x="8222252" y="2379996"/>
            <a:ext cx="1293461" cy="2098008"/>
            <a:chOff x="8034346" y="2406880"/>
            <a:chExt cx="1443951" cy="2342105"/>
          </a:xfrm>
        </p:grpSpPr>
        <p:grpSp>
          <p:nvGrpSpPr>
            <p:cNvPr id="9" name="グループ化 8">
              <a:extLst>
                <a:ext uri="{FF2B5EF4-FFF2-40B4-BE49-F238E27FC236}">
                  <a16:creationId xmlns:a16="http://schemas.microsoft.com/office/drawing/2014/main" id="{B5A797A4-A96E-78F4-B476-65BAC9BCC909}"/>
                </a:ext>
              </a:extLst>
            </p:cNvPr>
            <p:cNvGrpSpPr/>
            <p:nvPr/>
          </p:nvGrpSpPr>
          <p:grpSpPr>
            <a:xfrm>
              <a:off x="8034346" y="3983906"/>
              <a:ext cx="1443951" cy="765079"/>
              <a:chOff x="2542263" y="3219493"/>
              <a:chExt cx="2399632" cy="1271449"/>
            </a:xfrm>
          </p:grpSpPr>
          <p:sp>
            <p:nvSpPr>
              <p:cNvPr id="14" name="正方形/長方形 13">
                <a:extLst>
                  <a:ext uri="{FF2B5EF4-FFF2-40B4-BE49-F238E27FC236}">
                    <a16:creationId xmlns:a16="http://schemas.microsoft.com/office/drawing/2014/main" id="{7866B33C-0368-F423-A623-B79F97D230B2}"/>
                  </a:ext>
                </a:extLst>
              </p:cNvPr>
              <p:cNvSpPr/>
              <p:nvPr/>
            </p:nvSpPr>
            <p:spPr>
              <a:xfrm>
                <a:off x="2937484" y="3265313"/>
                <a:ext cx="1642345" cy="1044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79211D4-0C83-B2B1-40B7-6F747C0C55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6345"/>
              <a:stretch/>
            </p:blipFill>
            <p:spPr>
              <a:xfrm>
                <a:off x="2542263" y="3219493"/>
                <a:ext cx="2399632" cy="1271449"/>
              </a:xfrm>
              <a:prstGeom prst="rect">
                <a:avLst/>
              </a:prstGeom>
            </p:spPr>
          </p:pic>
          <p:pic>
            <p:nvPicPr>
              <p:cNvPr id="20" name="図 19" descr="グラフィカル ユーザー インターフェイス, テキスト, アプリケーション&#10;&#10;自動的に生成された説明">
                <a:extLst>
                  <a:ext uri="{FF2B5EF4-FFF2-40B4-BE49-F238E27FC236}">
                    <a16:creationId xmlns:a16="http://schemas.microsoft.com/office/drawing/2014/main" id="{52121FE2-2E28-9D51-5602-B0C29F3378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75180" y="3298120"/>
                <a:ext cx="1352331" cy="1016715"/>
              </a:xfrm>
              <a:prstGeom prst="rect">
                <a:avLst/>
              </a:prstGeom>
            </p:spPr>
          </p:pic>
        </p:grpSp>
        <p:pic>
          <p:nvPicPr>
            <p:cNvPr id="10" name="図 9">
              <a:extLst>
                <a:ext uri="{FF2B5EF4-FFF2-40B4-BE49-F238E27FC236}">
                  <a16:creationId xmlns:a16="http://schemas.microsoft.com/office/drawing/2014/main" id="{6FBCEBC2-6545-DD06-A1E3-BBD5B2B211E9}"/>
                </a:ext>
              </a:extLst>
            </p:cNvPr>
            <p:cNvPicPr>
              <a:picLocks noChangeAspect="1"/>
            </p:cNvPicPr>
            <p:nvPr/>
          </p:nvPicPr>
          <p:blipFill>
            <a:blip r:embed="rId9"/>
            <a:stretch>
              <a:fillRect/>
            </a:stretch>
          </p:blipFill>
          <p:spPr>
            <a:xfrm>
              <a:off x="8491960" y="3206381"/>
              <a:ext cx="528722" cy="692806"/>
            </a:xfrm>
            <a:prstGeom prst="rect">
              <a:avLst/>
            </a:prstGeom>
          </p:spPr>
        </p:pic>
        <p:pic>
          <p:nvPicPr>
            <p:cNvPr id="13" name="図 12">
              <a:extLst>
                <a:ext uri="{FF2B5EF4-FFF2-40B4-BE49-F238E27FC236}">
                  <a16:creationId xmlns:a16="http://schemas.microsoft.com/office/drawing/2014/main" id="{6755880B-489E-7BE3-8630-DEE51520B04C}"/>
                </a:ext>
              </a:extLst>
            </p:cNvPr>
            <p:cNvPicPr>
              <a:picLocks noChangeAspect="1"/>
            </p:cNvPicPr>
            <p:nvPr/>
          </p:nvPicPr>
          <p:blipFill>
            <a:blip r:embed="rId10"/>
            <a:stretch>
              <a:fillRect/>
            </a:stretch>
          </p:blipFill>
          <p:spPr>
            <a:xfrm>
              <a:off x="8035918" y="2406880"/>
              <a:ext cx="1440806" cy="765116"/>
            </a:xfrm>
            <a:prstGeom prst="rect">
              <a:avLst/>
            </a:prstGeom>
          </p:spPr>
        </p:pic>
      </p:grpSp>
    </p:spTree>
    <p:extLst>
      <p:ext uri="{BB962C8B-B14F-4D97-AF65-F5344CB8AC3E}">
        <p14:creationId xmlns:p14="http://schemas.microsoft.com/office/powerpoint/2010/main" val="9304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正方形/長方形 289">
            <a:extLst>
              <a:ext uri="{FF2B5EF4-FFF2-40B4-BE49-F238E27FC236}">
                <a16:creationId xmlns:a16="http://schemas.microsoft.com/office/drawing/2014/main" id="{2A26FAD7-6DF1-C3C0-52C5-89E4FB01F920}"/>
              </a:ext>
            </a:extLst>
          </p:cNvPr>
          <p:cNvSpPr/>
          <p:nvPr/>
        </p:nvSpPr>
        <p:spPr>
          <a:xfrm flipV="1">
            <a:off x="361191" y="2819329"/>
            <a:ext cx="9283101" cy="576000"/>
          </a:xfrm>
          <a:prstGeom prst="rect">
            <a:avLst/>
          </a:prstGeom>
          <a:gradFill flip="none" rotWithShape="1">
            <a:gsLst>
              <a:gs pos="100000">
                <a:schemeClr val="bg1"/>
              </a:gs>
              <a:gs pos="0">
                <a:srgbClr val="EEEDC7"/>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1" name="直線コネクタ 290">
            <a:extLst>
              <a:ext uri="{FF2B5EF4-FFF2-40B4-BE49-F238E27FC236}">
                <a16:creationId xmlns:a16="http://schemas.microsoft.com/office/drawing/2014/main" id="{87A52CC3-8A68-1E88-22E8-EBBF3D0374F6}"/>
              </a:ext>
            </a:extLst>
          </p:cNvPr>
          <p:cNvCxnSpPr>
            <a:cxnSpLocks/>
          </p:cNvCxnSpPr>
          <p:nvPr/>
        </p:nvCxnSpPr>
        <p:spPr>
          <a:xfrm flipV="1">
            <a:off x="361585" y="2809822"/>
            <a:ext cx="9293209" cy="7144"/>
          </a:xfrm>
          <a:prstGeom prst="line">
            <a:avLst/>
          </a:prstGeom>
          <a:ln>
            <a:solidFill>
              <a:srgbClr val="B6B10B"/>
            </a:solidFill>
          </a:ln>
        </p:spPr>
        <p:style>
          <a:lnRef idx="1">
            <a:schemeClr val="accent1"/>
          </a:lnRef>
          <a:fillRef idx="0">
            <a:schemeClr val="accent1"/>
          </a:fillRef>
          <a:effectRef idx="0">
            <a:schemeClr val="accent1"/>
          </a:effectRef>
          <a:fontRef idx="minor">
            <a:schemeClr val="tx1"/>
          </a:fontRef>
        </p:style>
      </p:cxnSp>
      <p:sp>
        <p:nvSpPr>
          <p:cNvPr id="365" name="平行四辺形 364">
            <a:extLst>
              <a:ext uri="{FF2B5EF4-FFF2-40B4-BE49-F238E27FC236}">
                <a16:creationId xmlns:a16="http://schemas.microsoft.com/office/drawing/2014/main" id="{C1A6DE38-761C-FAA2-2B27-63748DEE4071}"/>
              </a:ext>
            </a:extLst>
          </p:cNvPr>
          <p:cNvSpPr/>
          <p:nvPr/>
        </p:nvSpPr>
        <p:spPr>
          <a:xfrm>
            <a:off x="177693" y="2811116"/>
            <a:ext cx="673027" cy="689838"/>
          </a:xfrm>
          <a:prstGeom prst="parallelogram">
            <a:avLst>
              <a:gd name="adj" fmla="val 27873"/>
            </a:avLst>
          </a:prstGeom>
          <a:gradFill>
            <a:gsLst>
              <a:gs pos="100000">
                <a:srgbClr val="B6B10B"/>
              </a:gs>
              <a:gs pos="0">
                <a:srgbClr val="EEEDC7"/>
              </a:gs>
            </a:gsLst>
            <a:lin ang="16200000" scaled="1"/>
          </a:gradFill>
          <a:ln w="76200" cap="rnd">
            <a:gradFill>
              <a:gsLst>
                <a:gs pos="0">
                  <a:srgbClr val="B6B10B"/>
                </a:gs>
                <a:gs pos="100000">
                  <a:srgbClr val="EEEDC7"/>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テキスト ボックス 365">
            <a:extLst>
              <a:ext uri="{FF2B5EF4-FFF2-40B4-BE49-F238E27FC236}">
                <a16:creationId xmlns:a16="http://schemas.microsoft.com/office/drawing/2014/main" id="{442916EB-2987-CE0D-256E-3A0BCA437681}"/>
              </a:ext>
            </a:extLst>
          </p:cNvPr>
          <p:cNvSpPr txBox="1"/>
          <p:nvPr/>
        </p:nvSpPr>
        <p:spPr>
          <a:xfrm>
            <a:off x="194792" y="270474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894028"/>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a:extLst>
              <a:ext uri="{FF2B5EF4-FFF2-40B4-BE49-F238E27FC236}">
                <a16:creationId xmlns:a16="http://schemas.microsoft.com/office/drawing/2014/main" id="{A52B71FD-1DC9-0740-A11F-7BAE949CC15A}"/>
              </a:ext>
            </a:extLst>
          </p:cNvPr>
          <p:cNvSpPr/>
          <p:nvPr/>
        </p:nvSpPr>
        <p:spPr>
          <a:xfrm>
            <a:off x="177693" y="5885815"/>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4792" y="5779442"/>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4971233"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東京メトロ</a:t>
            </a:r>
            <a:r>
              <a:rPr lang="en-US"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 </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サイネージセット</a:t>
            </a:r>
            <a:endParaRPr lang="en-US" altLang="ja-JP" sz="2800" b="1" spc="300" dirty="0">
              <a:solidFill>
                <a:schemeClr val="bg1"/>
              </a:solidFill>
              <a:latin typeface="Meiryo" charset="-128"/>
              <a:ea typeface="Meiryo" charset="-128"/>
              <a:cs typeface="Meiryo" charset="-128"/>
            </a:endParaRPr>
          </a:p>
        </p:txBody>
      </p:sp>
      <p:sp>
        <p:nvSpPr>
          <p:cNvPr id="103" name="テキスト ボックス 102">
            <a:extLst>
              <a:ext uri="{FF2B5EF4-FFF2-40B4-BE49-F238E27FC236}">
                <a16:creationId xmlns:a16="http://schemas.microsoft.com/office/drawing/2014/main" id="{C1C15182-7EA2-EB48-9132-51F111758813}"/>
              </a:ext>
            </a:extLst>
          </p:cNvPr>
          <p:cNvSpPr txBox="1"/>
          <p:nvPr/>
        </p:nvSpPr>
        <p:spPr>
          <a:xfrm>
            <a:off x="6245331" y="457054"/>
            <a:ext cx="3549963"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pic>
        <p:nvPicPr>
          <p:cNvPr id="156" name="Picture 2" descr="ジャムム">
            <a:extLst>
              <a:ext uri="{FF2B5EF4-FFF2-40B4-BE49-F238E27FC236}">
                <a16:creationId xmlns:a16="http://schemas.microsoft.com/office/drawing/2014/main" id="{B347753E-96B2-6647-BDD9-953008D93B2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62815" y="94860"/>
            <a:ext cx="788002" cy="250928"/>
          </a:xfrm>
          <a:prstGeom prst="rect">
            <a:avLst/>
          </a:prstGeom>
          <a:noFill/>
          <a:extLst>
            <a:ext uri="{909E8E84-426E-40DD-AFC4-6F175D3DCCD1}">
              <a14:hiddenFill xmlns:a14="http://schemas.microsoft.com/office/drawing/2010/main">
                <a:solidFill>
                  <a:srgbClr val="FFFFFF"/>
                </a:solidFill>
              </a14:hiddenFill>
            </a:ext>
          </a:extLst>
        </p:spPr>
      </p:pic>
      <p:sp>
        <p:nvSpPr>
          <p:cNvPr id="145" name="テキスト ボックス 144">
            <a:extLst>
              <a:ext uri="{FF2B5EF4-FFF2-40B4-BE49-F238E27FC236}">
                <a16:creationId xmlns:a16="http://schemas.microsoft.com/office/drawing/2014/main" id="{6409FA9C-E8EC-D74F-B95F-FCD39CFBD8FD}"/>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19" name="角丸四角形 204">
            <a:extLst>
              <a:ext uri="{FF2B5EF4-FFF2-40B4-BE49-F238E27FC236}">
                <a16:creationId xmlns:a16="http://schemas.microsoft.com/office/drawing/2014/main" id="{8F88B532-C5AC-4A04-A461-1725E4BCEC23}"/>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0" name="台形 219">
            <a:extLst>
              <a:ext uri="{FF2B5EF4-FFF2-40B4-BE49-F238E27FC236}">
                <a16:creationId xmlns:a16="http://schemas.microsoft.com/office/drawing/2014/main" id="{1A47252F-C347-4512-9F63-E74574EEA3FA}"/>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6" name="正方形/長方形 225">
            <a:extLst>
              <a:ext uri="{FF2B5EF4-FFF2-40B4-BE49-F238E27FC236}">
                <a16:creationId xmlns:a16="http://schemas.microsoft.com/office/drawing/2014/main" id="{FE6B9802-D6E5-428F-8546-C9DFB42FAAA3}"/>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9" name="正方形/長方形 228">
            <a:extLst>
              <a:ext uri="{FF2B5EF4-FFF2-40B4-BE49-F238E27FC236}">
                <a16:creationId xmlns:a16="http://schemas.microsoft.com/office/drawing/2014/main" id="{EF3062F4-F7F3-475E-9312-4E902C03BC2F}"/>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BBE12B3E-D78A-45AF-951E-F53F1F95B752}"/>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32" name="角丸四角形 204">
            <a:extLst>
              <a:ext uri="{FF2B5EF4-FFF2-40B4-BE49-F238E27FC236}">
                <a16:creationId xmlns:a16="http://schemas.microsoft.com/office/drawing/2014/main" id="{0216770B-9075-48BE-ABC0-716053BDF763}"/>
              </a:ext>
            </a:extLst>
          </p:cNvPr>
          <p:cNvSpPr/>
          <p:nvPr/>
        </p:nvSpPr>
        <p:spPr>
          <a:xfrm>
            <a:off x="5117126" y="5870375"/>
            <a:ext cx="4187233" cy="872947"/>
          </a:xfrm>
          <a:prstGeom prst="roundRect">
            <a:avLst>
              <a:gd name="adj" fmla="val 14697"/>
            </a:avLst>
          </a:prstGeom>
          <a:solidFill>
            <a:srgbClr val="C5C01B"/>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3" name="テキスト ボックス 232">
            <a:extLst>
              <a:ext uri="{FF2B5EF4-FFF2-40B4-BE49-F238E27FC236}">
                <a16:creationId xmlns:a16="http://schemas.microsoft.com/office/drawing/2014/main" id="{C8757510-1C2A-4AD2-AFFB-6718ABA911F7}"/>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1,1</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38" name="台形 237">
            <a:extLst>
              <a:ext uri="{FF2B5EF4-FFF2-40B4-BE49-F238E27FC236}">
                <a16:creationId xmlns:a16="http://schemas.microsoft.com/office/drawing/2014/main" id="{F06E30EE-0098-499F-B229-4A61B0E65D36}"/>
              </a:ext>
            </a:extLst>
          </p:cNvPr>
          <p:cNvSpPr/>
          <p:nvPr/>
        </p:nvSpPr>
        <p:spPr>
          <a:xfrm rot="10800000">
            <a:off x="5296483" y="5832068"/>
            <a:ext cx="2136484" cy="323410"/>
          </a:xfrm>
          <a:prstGeom prst="trapezoid">
            <a:avLst/>
          </a:prstGeom>
          <a:solidFill>
            <a:schemeClr val="bg1"/>
          </a:solidFill>
          <a:ln w="57150" cap="rnd">
            <a:solidFill>
              <a:srgbClr val="C5C01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9" name="正方形/長方形 238">
            <a:extLst>
              <a:ext uri="{FF2B5EF4-FFF2-40B4-BE49-F238E27FC236}">
                <a16:creationId xmlns:a16="http://schemas.microsoft.com/office/drawing/2014/main" id="{73FAA7AF-2F39-4FEA-9692-A445BCEB9D52}"/>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C5C01B"/>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C5C01B"/>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0" name="正方形/長方形 249">
            <a:extLst>
              <a:ext uri="{FF2B5EF4-FFF2-40B4-BE49-F238E27FC236}">
                <a16:creationId xmlns:a16="http://schemas.microsoft.com/office/drawing/2014/main" id="{DDCF28F8-0919-4B2D-A269-99E72EA1C240}"/>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テキスト ボックス 250">
            <a:extLst>
              <a:ext uri="{FF2B5EF4-FFF2-40B4-BE49-F238E27FC236}">
                <a16:creationId xmlns:a16="http://schemas.microsoft.com/office/drawing/2014/main" id="{90F71B2A-D005-4ADE-A77D-21895E17B316}"/>
              </a:ext>
            </a:extLst>
          </p:cNvPr>
          <p:cNvSpPr txBox="1"/>
          <p:nvPr/>
        </p:nvSpPr>
        <p:spPr>
          <a:xfrm>
            <a:off x="967805" y="5944742"/>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grpSp>
        <p:nvGrpSpPr>
          <p:cNvPr id="277" name="グループ化 276">
            <a:extLst>
              <a:ext uri="{FF2B5EF4-FFF2-40B4-BE49-F238E27FC236}">
                <a16:creationId xmlns:a16="http://schemas.microsoft.com/office/drawing/2014/main" id="{D93CBA6C-7DB5-48C8-A500-DDFC14AC6BB8}"/>
              </a:ext>
            </a:extLst>
          </p:cNvPr>
          <p:cNvGrpSpPr/>
          <p:nvPr/>
        </p:nvGrpSpPr>
        <p:grpSpPr>
          <a:xfrm>
            <a:off x="8744265" y="5842972"/>
            <a:ext cx="982934" cy="897546"/>
            <a:chOff x="-2403128" y="3714564"/>
            <a:chExt cx="1337032" cy="1220883"/>
          </a:xfrm>
        </p:grpSpPr>
        <p:grpSp>
          <p:nvGrpSpPr>
            <p:cNvPr id="310" name="グループ化 309">
              <a:extLst>
                <a:ext uri="{FF2B5EF4-FFF2-40B4-BE49-F238E27FC236}">
                  <a16:creationId xmlns:a16="http://schemas.microsoft.com/office/drawing/2014/main" id="{4B179CE7-C53F-41A5-B8DD-3F71B898114E}"/>
                </a:ext>
              </a:extLst>
            </p:cNvPr>
            <p:cNvGrpSpPr/>
            <p:nvPr/>
          </p:nvGrpSpPr>
          <p:grpSpPr>
            <a:xfrm>
              <a:off x="-2403128" y="3714564"/>
              <a:ext cx="1337032" cy="1220883"/>
              <a:chOff x="-2688372" y="4115065"/>
              <a:chExt cx="1223198" cy="1116938"/>
            </a:xfrm>
            <a:solidFill>
              <a:schemeClr val="bg1"/>
            </a:solidFill>
          </p:grpSpPr>
          <p:sp>
            <p:nvSpPr>
              <p:cNvPr id="318" name="三角形 48">
                <a:extLst>
                  <a:ext uri="{FF2B5EF4-FFF2-40B4-BE49-F238E27FC236}">
                    <a16:creationId xmlns:a16="http://schemas.microsoft.com/office/drawing/2014/main" id="{A14531C8-2E6D-420E-8BCE-240AA13A6412}"/>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9" name="円/楕円 47">
                <a:extLst>
                  <a:ext uri="{FF2B5EF4-FFF2-40B4-BE49-F238E27FC236}">
                    <a16:creationId xmlns:a16="http://schemas.microsoft.com/office/drawing/2014/main" id="{B857569C-FFF1-44EF-922A-22C7C7073C9A}"/>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15" name="三角形 48">
              <a:extLst>
                <a:ext uri="{FF2B5EF4-FFF2-40B4-BE49-F238E27FC236}">
                  <a16:creationId xmlns:a16="http://schemas.microsoft.com/office/drawing/2014/main" id="{F7262040-83CD-4F09-83C0-B3BE2BC2C0DC}"/>
                </a:ext>
              </a:extLst>
            </p:cNvPr>
            <p:cNvSpPr/>
            <p:nvPr/>
          </p:nvSpPr>
          <p:spPr>
            <a:xfrm rot="15335352">
              <a:off x="-2386651" y="4387949"/>
              <a:ext cx="212204" cy="123269"/>
            </a:xfrm>
            <a:prstGeom prst="triangle">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6" name="円/楕円 47">
              <a:extLst>
                <a:ext uri="{FF2B5EF4-FFF2-40B4-BE49-F238E27FC236}">
                  <a16:creationId xmlns:a16="http://schemas.microsoft.com/office/drawing/2014/main" id="{4877C8F9-F530-4CB8-BA6C-64961ABBBFC8}"/>
                </a:ext>
              </a:extLst>
            </p:cNvPr>
            <p:cNvSpPr/>
            <p:nvPr/>
          </p:nvSpPr>
          <p:spPr>
            <a:xfrm rot="210102">
              <a:off x="-2247417" y="3764221"/>
              <a:ext cx="1128431" cy="1116938"/>
            </a:xfrm>
            <a:prstGeom prst="ellipse">
              <a:avLst/>
            </a:prstGeom>
            <a:solidFill>
              <a:schemeClr val="bg1"/>
            </a:solidFill>
            <a:ln w="57150">
              <a:solidFill>
                <a:srgbClr val="C5C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20" name="テキスト ボックス 319">
            <a:extLst>
              <a:ext uri="{FF2B5EF4-FFF2-40B4-BE49-F238E27FC236}">
                <a16:creationId xmlns:a16="http://schemas.microsoft.com/office/drawing/2014/main" id="{F88FD870-9D33-4F20-8C95-67CC5DA2975E}"/>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21" name="テキスト ボックス 320">
            <a:extLst>
              <a:ext uri="{FF2B5EF4-FFF2-40B4-BE49-F238E27FC236}">
                <a16:creationId xmlns:a16="http://schemas.microsoft.com/office/drawing/2014/main" id="{6FA66D66-1FBC-4BD5-8DCB-7C65CBA7D8C1}"/>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100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28" name="正方形/長方形 127">
            <a:extLst>
              <a:ext uri="{FF2B5EF4-FFF2-40B4-BE49-F238E27FC236}">
                <a16:creationId xmlns:a16="http://schemas.microsoft.com/office/drawing/2014/main" id="{8164E9D9-9C2D-7808-28E9-BFA00CBDCC43}"/>
              </a:ext>
            </a:extLst>
          </p:cNvPr>
          <p:cNvSpPr/>
          <p:nvPr/>
        </p:nvSpPr>
        <p:spPr>
          <a:xfrm flipV="1">
            <a:off x="361190" y="1062010"/>
            <a:ext cx="9288000" cy="576000"/>
          </a:xfrm>
          <a:prstGeom prst="rect">
            <a:avLst/>
          </a:prstGeom>
          <a:gradFill flip="none" rotWithShape="1">
            <a:gsLst>
              <a:gs pos="100000">
                <a:schemeClr val="bg1"/>
              </a:gs>
              <a:gs pos="0">
                <a:srgbClr val="EEEDC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29" name="直線コネクタ 128">
            <a:extLst>
              <a:ext uri="{FF2B5EF4-FFF2-40B4-BE49-F238E27FC236}">
                <a16:creationId xmlns:a16="http://schemas.microsoft.com/office/drawing/2014/main" id="{DC13205A-AD32-1E9B-6E40-6DBA8F569B22}"/>
              </a:ext>
            </a:extLst>
          </p:cNvPr>
          <p:cNvCxnSpPr>
            <a:cxnSpLocks/>
          </p:cNvCxnSpPr>
          <p:nvPr/>
        </p:nvCxnSpPr>
        <p:spPr>
          <a:xfrm flipV="1">
            <a:off x="361585" y="1061828"/>
            <a:ext cx="9293209" cy="7144"/>
          </a:xfrm>
          <a:prstGeom prst="line">
            <a:avLst/>
          </a:prstGeom>
          <a:ln>
            <a:solidFill>
              <a:srgbClr val="B6B10B"/>
            </a:solidFill>
          </a:ln>
        </p:spPr>
        <p:style>
          <a:lnRef idx="1">
            <a:schemeClr val="accent1"/>
          </a:lnRef>
          <a:fillRef idx="0">
            <a:schemeClr val="accent1"/>
          </a:fillRef>
          <a:effectRef idx="0">
            <a:schemeClr val="accent1"/>
          </a:effectRef>
          <a:fontRef idx="minor">
            <a:schemeClr val="tx1"/>
          </a:fontRef>
        </p:style>
      </p:cxnSp>
      <p:sp>
        <p:nvSpPr>
          <p:cNvPr id="130" name="平行四辺形 129">
            <a:extLst>
              <a:ext uri="{FF2B5EF4-FFF2-40B4-BE49-F238E27FC236}">
                <a16:creationId xmlns:a16="http://schemas.microsoft.com/office/drawing/2014/main" id="{5365A96C-197B-B215-D1D1-A9491BCA3F3D}"/>
              </a:ext>
            </a:extLst>
          </p:cNvPr>
          <p:cNvSpPr/>
          <p:nvPr/>
        </p:nvSpPr>
        <p:spPr>
          <a:xfrm>
            <a:off x="177693" y="1047311"/>
            <a:ext cx="673027" cy="689838"/>
          </a:xfrm>
          <a:prstGeom prst="parallelogram">
            <a:avLst>
              <a:gd name="adj" fmla="val 27873"/>
            </a:avLst>
          </a:prstGeom>
          <a:gradFill>
            <a:gsLst>
              <a:gs pos="99000">
                <a:srgbClr val="B6B10B"/>
              </a:gs>
              <a:gs pos="0">
                <a:srgbClr val="EEEDC7"/>
              </a:gs>
            </a:gsLst>
            <a:lin ang="16200000" scaled="1"/>
          </a:gradFill>
          <a:ln w="76200" cap="rnd">
            <a:gradFill>
              <a:gsLst>
                <a:gs pos="0">
                  <a:srgbClr val="B6B10B"/>
                </a:gs>
                <a:gs pos="97000">
                  <a:srgbClr val="EEEDC7"/>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D122030A-5C16-B46F-9758-0DA69F54217E}"/>
              </a:ext>
            </a:extLst>
          </p:cNvPr>
          <p:cNvSpPr txBox="1"/>
          <p:nvPr/>
        </p:nvSpPr>
        <p:spPr>
          <a:xfrm>
            <a:off x="194792"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132" name="テキスト ボックス 131">
            <a:extLst>
              <a:ext uri="{FF2B5EF4-FFF2-40B4-BE49-F238E27FC236}">
                <a16:creationId xmlns:a16="http://schemas.microsoft.com/office/drawing/2014/main" id="{7B485525-7C84-60B4-2CB0-6880F3389300}"/>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133" name="直線コネクタ 132">
            <a:extLst>
              <a:ext uri="{FF2B5EF4-FFF2-40B4-BE49-F238E27FC236}">
                <a16:creationId xmlns:a16="http://schemas.microsoft.com/office/drawing/2014/main" id="{E23BFA72-D7C3-7D17-5864-092A10C6669F}"/>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147C5D69-FAB5-39A2-6BB7-21D2E7AA760E}"/>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135" name="図 134">
            <a:extLst>
              <a:ext uri="{FF2B5EF4-FFF2-40B4-BE49-F238E27FC236}">
                <a16:creationId xmlns:a16="http://schemas.microsoft.com/office/drawing/2014/main" id="{3F466E0B-7684-B648-DC3C-A9732017C48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136" name="グループ化 135">
            <a:extLst>
              <a:ext uri="{FF2B5EF4-FFF2-40B4-BE49-F238E27FC236}">
                <a16:creationId xmlns:a16="http://schemas.microsoft.com/office/drawing/2014/main" id="{CE0A86E3-11D3-2AA2-4C14-06D66D9AA0B5}"/>
              </a:ext>
            </a:extLst>
          </p:cNvPr>
          <p:cNvGrpSpPr/>
          <p:nvPr/>
        </p:nvGrpSpPr>
        <p:grpSpPr>
          <a:xfrm>
            <a:off x="6096459" y="1872336"/>
            <a:ext cx="3296376" cy="799568"/>
            <a:chOff x="6007983" y="1829346"/>
            <a:chExt cx="3707438" cy="756000"/>
          </a:xfrm>
        </p:grpSpPr>
        <p:sp>
          <p:nvSpPr>
            <p:cNvPr id="137" name="角丸四角形 204">
              <a:extLst>
                <a:ext uri="{FF2B5EF4-FFF2-40B4-BE49-F238E27FC236}">
                  <a16:creationId xmlns:a16="http://schemas.microsoft.com/office/drawing/2014/main" id="{E84497F9-EE0C-6F8A-4EE9-42F577FBA9A5}"/>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138" name="角丸四角形 204">
              <a:extLst>
                <a:ext uri="{FF2B5EF4-FFF2-40B4-BE49-F238E27FC236}">
                  <a16:creationId xmlns:a16="http://schemas.microsoft.com/office/drawing/2014/main" id="{D90D46B4-2A17-268B-EE2A-DC02E2575235}"/>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39" name="角丸四角形 204">
              <a:extLst>
                <a:ext uri="{FF2B5EF4-FFF2-40B4-BE49-F238E27FC236}">
                  <a16:creationId xmlns:a16="http://schemas.microsoft.com/office/drawing/2014/main" id="{29E4666C-7261-DA6C-AC6C-B51BD773E6F1}"/>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0" name="角丸四角形 204">
              <a:extLst>
                <a:ext uri="{FF2B5EF4-FFF2-40B4-BE49-F238E27FC236}">
                  <a16:creationId xmlns:a16="http://schemas.microsoft.com/office/drawing/2014/main" id="{E6B083EC-7454-D213-6726-4EB63520052D}"/>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43" name="角丸四角形 204">
              <a:extLst>
                <a:ext uri="{FF2B5EF4-FFF2-40B4-BE49-F238E27FC236}">
                  <a16:creationId xmlns:a16="http://schemas.microsoft.com/office/drawing/2014/main" id="{009A7AE9-6878-7564-3491-8D7AA148EB0A}"/>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151" name="角丸四角形 204">
              <a:extLst>
                <a:ext uri="{FF2B5EF4-FFF2-40B4-BE49-F238E27FC236}">
                  <a16:creationId xmlns:a16="http://schemas.microsoft.com/office/drawing/2014/main" id="{3062E5B6-1DC8-D1FF-6C86-85719D71EB67}"/>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2" name="角丸四角形 204">
              <a:extLst>
                <a:ext uri="{FF2B5EF4-FFF2-40B4-BE49-F238E27FC236}">
                  <a16:creationId xmlns:a16="http://schemas.microsoft.com/office/drawing/2014/main" id="{7C00BAF6-1FFB-C735-C663-8BA83C405C98}"/>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154" name="角丸四角形 204">
              <a:extLst>
                <a:ext uri="{FF2B5EF4-FFF2-40B4-BE49-F238E27FC236}">
                  <a16:creationId xmlns:a16="http://schemas.microsoft.com/office/drawing/2014/main" id="{1BC3B1FD-7F7F-2BC6-6F60-99FCF65B8B25}"/>
                </a:ext>
              </a:extLst>
            </p:cNvPr>
            <p:cNvSpPr>
              <a:spLocks/>
            </p:cNvSpPr>
            <p:nvPr/>
          </p:nvSpPr>
          <p:spPr>
            <a:xfrm>
              <a:off x="8388776"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58" name="角丸四角形 204">
              <a:extLst>
                <a:ext uri="{FF2B5EF4-FFF2-40B4-BE49-F238E27FC236}">
                  <a16:creationId xmlns:a16="http://schemas.microsoft.com/office/drawing/2014/main" id="{C9C30A0A-418E-0CA5-66F2-6FAE2D71B22B}"/>
                </a:ext>
              </a:extLst>
            </p:cNvPr>
            <p:cNvSpPr>
              <a:spLocks/>
            </p:cNvSpPr>
            <p:nvPr/>
          </p:nvSpPr>
          <p:spPr>
            <a:xfrm>
              <a:off x="9067421"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168" name="直線コネクタ 167">
              <a:extLst>
                <a:ext uri="{FF2B5EF4-FFF2-40B4-BE49-F238E27FC236}">
                  <a16:creationId xmlns:a16="http://schemas.microsoft.com/office/drawing/2014/main" id="{1168391D-66D6-AEF9-3A1A-03849EB8DFC8}"/>
                </a:ext>
              </a:extLst>
            </p:cNvPr>
            <p:cNvCxnSpPr>
              <a:cxnSpLocks/>
            </p:cNvCxnSpPr>
            <p:nvPr/>
          </p:nvCxnSpPr>
          <p:spPr>
            <a:xfrm flipH="1">
              <a:off x="840124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a:extLst>
                <a:ext uri="{FF2B5EF4-FFF2-40B4-BE49-F238E27FC236}">
                  <a16:creationId xmlns:a16="http://schemas.microsoft.com/office/drawing/2014/main" id="{CD4BF219-D5C2-31CC-2A29-868E264F10D3}"/>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 name="直線コネクタ 1">
            <a:extLst>
              <a:ext uri="{FF2B5EF4-FFF2-40B4-BE49-F238E27FC236}">
                <a16:creationId xmlns:a16="http://schemas.microsoft.com/office/drawing/2014/main" id="{3A1724BE-4150-4B10-D66B-24237AC79FA3}"/>
              </a:ext>
            </a:extLst>
          </p:cNvPr>
          <p:cNvCxnSpPr>
            <a:cxnSpLocks/>
          </p:cNvCxnSpPr>
          <p:nvPr/>
        </p:nvCxnSpPr>
        <p:spPr>
          <a:xfrm>
            <a:off x="840827" y="6266183"/>
            <a:ext cx="4322181" cy="0"/>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4E64E5B-70B7-0096-70F0-54B25FA3EBB1}"/>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4" name="図 3">
            <a:extLst>
              <a:ext uri="{FF2B5EF4-FFF2-40B4-BE49-F238E27FC236}">
                <a16:creationId xmlns:a16="http://schemas.microsoft.com/office/drawing/2014/main" id="{6D877963-A56D-2F70-E6EC-D3C3F78140DA}"/>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5" name="正方形/長方形 4">
            <a:extLst>
              <a:ext uri="{FF2B5EF4-FFF2-40B4-BE49-F238E27FC236}">
                <a16:creationId xmlns:a16="http://schemas.microsoft.com/office/drawing/2014/main" id="{2536D2B5-0674-4FF8-0F9A-DF5040B1B854}"/>
              </a:ext>
            </a:extLst>
          </p:cNvPr>
          <p:cNvSpPr/>
          <p:nvPr/>
        </p:nvSpPr>
        <p:spPr>
          <a:xfrm>
            <a:off x="1410758" y="6550741"/>
            <a:ext cx="3934907"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6" name="テキスト ボックス 5">
            <a:extLst>
              <a:ext uri="{FF2B5EF4-FFF2-40B4-BE49-F238E27FC236}">
                <a16:creationId xmlns:a16="http://schemas.microsoft.com/office/drawing/2014/main" id="{D470E3A0-12A9-9653-FA0F-ACCB9EA17588}"/>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8" name="テキスト ボックス 7">
            <a:extLst>
              <a:ext uri="{FF2B5EF4-FFF2-40B4-BE49-F238E27FC236}">
                <a16:creationId xmlns:a16="http://schemas.microsoft.com/office/drawing/2014/main" id="{87F78E11-9B01-2E5E-014B-F7A4E639466D}"/>
              </a:ext>
            </a:extLst>
          </p:cNvPr>
          <p:cNvSpPr txBox="1"/>
          <p:nvPr/>
        </p:nvSpPr>
        <p:spPr>
          <a:xfrm>
            <a:off x="933642" y="1102382"/>
            <a:ext cx="5819222"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二次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9" name="右矢印 8">
            <a:extLst>
              <a:ext uri="{FF2B5EF4-FFF2-40B4-BE49-F238E27FC236}">
                <a16:creationId xmlns:a16="http://schemas.microsoft.com/office/drawing/2014/main" id="{11E0AB9C-5893-CF52-BCAA-1E78F2FE9601}"/>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871BDA85-ABD4-85DA-A574-7DE044E97CD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11" name="グループ化 10">
            <a:extLst>
              <a:ext uri="{FF2B5EF4-FFF2-40B4-BE49-F238E27FC236}">
                <a16:creationId xmlns:a16="http://schemas.microsoft.com/office/drawing/2014/main" id="{19ECF1AD-2B14-11BD-E558-10373C3571F6}"/>
              </a:ext>
            </a:extLst>
          </p:cNvPr>
          <p:cNvGrpSpPr/>
          <p:nvPr/>
        </p:nvGrpSpPr>
        <p:grpSpPr>
          <a:xfrm>
            <a:off x="3491254" y="1490836"/>
            <a:ext cx="1203148" cy="714619"/>
            <a:chOff x="4664540" y="1530011"/>
            <a:chExt cx="1501088" cy="891581"/>
          </a:xfrm>
        </p:grpSpPr>
        <p:pic>
          <p:nvPicPr>
            <p:cNvPr id="12" name="図 11">
              <a:extLst>
                <a:ext uri="{FF2B5EF4-FFF2-40B4-BE49-F238E27FC236}">
                  <a16:creationId xmlns:a16="http://schemas.microsoft.com/office/drawing/2014/main" id="{9E021C9E-A1A3-BD06-B8E3-C08D1B1D966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13" name="グループ化 12">
              <a:extLst>
                <a:ext uri="{FF2B5EF4-FFF2-40B4-BE49-F238E27FC236}">
                  <a16:creationId xmlns:a16="http://schemas.microsoft.com/office/drawing/2014/main" id="{9C7503FC-809B-3ABB-C107-5E92B20B7D0C}"/>
                </a:ext>
              </a:extLst>
            </p:cNvPr>
            <p:cNvGrpSpPr/>
            <p:nvPr/>
          </p:nvGrpSpPr>
          <p:grpSpPr>
            <a:xfrm>
              <a:off x="5254026" y="1818548"/>
              <a:ext cx="284394" cy="284394"/>
              <a:chOff x="-936783" y="1248528"/>
              <a:chExt cx="284394" cy="284394"/>
            </a:xfrm>
          </p:grpSpPr>
          <p:sp>
            <p:nvSpPr>
              <p:cNvPr id="14" name="円/楕円 13">
                <a:extLst>
                  <a:ext uri="{FF2B5EF4-FFF2-40B4-BE49-F238E27FC236}">
                    <a16:creationId xmlns:a16="http://schemas.microsoft.com/office/drawing/2014/main" id="{502355AB-69E9-549E-6182-D01A3990192E}"/>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A12BF7E4-AF0A-58F2-E288-8073B5A867C1}"/>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6" name="図 15">
            <a:extLst>
              <a:ext uri="{FF2B5EF4-FFF2-40B4-BE49-F238E27FC236}">
                <a16:creationId xmlns:a16="http://schemas.microsoft.com/office/drawing/2014/main" id="{BFB1F219-9E87-9F4E-DD03-A3B68BF1AE2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17" name="グループ化 16">
            <a:extLst>
              <a:ext uri="{FF2B5EF4-FFF2-40B4-BE49-F238E27FC236}">
                <a16:creationId xmlns:a16="http://schemas.microsoft.com/office/drawing/2014/main" id="{E2FB03C9-1612-A6B0-398D-BDAE0EE846E1}"/>
              </a:ext>
            </a:extLst>
          </p:cNvPr>
          <p:cNvGrpSpPr/>
          <p:nvPr/>
        </p:nvGrpSpPr>
        <p:grpSpPr>
          <a:xfrm>
            <a:off x="4424126" y="1685176"/>
            <a:ext cx="513282" cy="511629"/>
            <a:chOff x="5516778" y="2273088"/>
            <a:chExt cx="513282" cy="511629"/>
          </a:xfrm>
        </p:grpSpPr>
        <p:grpSp>
          <p:nvGrpSpPr>
            <p:cNvPr id="18" name="グループ化 17">
              <a:extLst>
                <a:ext uri="{FF2B5EF4-FFF2-40B4-BE49-F238E27FC236}">
                  <a16:creationId xmlns:a16="http://schemas.microsoft.com/office/drawing/2014/main" id="{EFE023A7-F0B3-930D-A198-DCC3FB84B53A}"/>
                </a:ext>
              </a:extLst>
            </p:cNvPr>
            <p:cNvGrpSpPr/>
            <p:nvPr/>
          </p:nvGrpSpPr>
          <p:grpSpPr>
            <a:xfrm>
              <a:off x="5517605" y="2273088"/>
              <a:ext cx="511629" cy="511629"/>
              <a:chOff x="3577778" y="1636816"/>
              <a:chExt cx="662613" cy="662613"/>
            </a:xfrm>
          </p:grpSpPr>
          <p:sp>
            <p:nvSpPr>
              <p:cNvPr id="21" name="円/楕円 184">
                <a:extLst>
                  <a:ext uri="{FF2B5EF4-FFF2-40B4-BE49-F238E27FC236}">
                    <a16:creationId xmlns:a16="http://schemas.microsoft.com/office/drawing/2014/main" id="{2CE6844D-7B24-5C19-E01D-5194328F4667}"/>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9DEA8C7B-37E3-2A57-92DF-394BE34C04AB}"/>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19" name="直線コネクタ 18">
              <a:extLst>
                <a:ext uri="{FF2B5EF4-FFF2-40B4-BE49-F238E27FC236}">
                  <a16:creationId xmlns:a16="http://schemas.microsoft.com/office/drawing/2014/main" id="{1464038B-1DD5-45D9-D03A-5B53369E1C0B}"/>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EF47668-84FF-6F6A-B153-5F41F6B4E35C}"/>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23" name="角丸四角形 204">
            <a:extLst>
              <a:ext uri="{FF2B5EF4-FFF2-40B4-BE49-F238E27FC236}">
                <a16:creationId xmlns:a16="http://schemas.microsoft.com/office/drawing/2014/main" id="{9D7BDBFF-6256-CF34-A669-25D9B5179A63}"/>
              </a:ext>
            </a:extLst>
          </p:cNvPr>
          <p:cNvSpPr>
            <a:spLocks/>
          </p:cNvSpPr>
          <p:nvPr/>
        </p:nvSpPr>
        <p:spPr>
          <a:xfrm>
            <a:off x="3864849" y="2266316"/>
            <a:ext cx="1965255" cy="171102"/>
          </a:xfrm>
          <a:prstGeom prst="roundRect">
            <a:avLst>
              <a:gd name="adj" fmla="val 7668"/>
            </a:avLst>
          </a:prstGeom>
          <a:solidFill>
            <a:srgbClr val="B6B10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24" name="角丸四角形 204">
            <a:extLst>
              <a:ext uri="{FF2B5EF4-FFF2-40B4-BE49-F238E27FC236}">
                <a16:creationId xmlns:a16="http://schemas.microsoft.com/office/drawing/2014/main" id="{E1A0AA63-D64E-A473-F678-C40F7B5FADFF}"/>
              </a:ext>
            </a:extLst>
          </p:cNvPr>
          <p:cNvSpPr>
            <a:spLocks/>
          </p:cNvSpPr>
          <p:nvPr/>
        </p:nvSpPr>
        <p:spPr>
          <a:xfrm>
            <a:off x="3864849" y="2465175"/>
            <a:ext cx="1965255" cy="153888"/>
          </a:xfrm>
          <a:prstGeom prst="roundRect">
            <a:avLst>
              <a:gd name="adj" fmla="val 7668"/>
            </a:avLst>
          </a:prstGeom>
          <a:solidFill>
            <a:srgbClr val="B6B10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25" name="図 24">
            <a:extLst>
              <a:ext uri="{FF2B5EF4-FFF2-40B4-BE49-F238E27FC236}">
                <a16:creationId xmlns:a16="http://schemas.microsoft.com/office/drawing/2014/main" id="{35987F35-5DEE-8B09-4CAC-521A7540231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26" name="円/楕円 25">
            <a:extLst>
              <a:ext uri="{FF2B5EF4-FFF2-40B4-BE49-F238E27FC236}">
                <a16:creationId xmlns:a16="http://schemas.microsoft.com/office/drawing/2014/main" id="{0F483689-4B6A-372A-AA7A-B11EAD669C95}"/>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ボックス 26">
            <a:extLst>
              <a:ext uri="{FF2B5EF4-FFF2-40B4-BE49-F238E27FC236}">
                <a16:creationId xmlns:a16="http://schemas.microsoft.com/office/drawing/2014/main" id="{EF91EFAA-0DDA-26FE-4AA3-400340F030C1}"/>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B6B10B"/>
                </a:solidFill>
                <a:effectLst/>
                <a:uLnTx/>
                <a:uFillTx/>
                <a:latin typeface="Meiryo" charset="-128"/>
                <a:ea typeface="Meiryo" charset="-128"/>
                <a:cs typeface="Meiryo" charset="-128"/>
              </a:rPr>
              <a:t>FREE</a:t>
            </a:r>
          </a:p>
        </p:txBody>
      </p:sp>
      <p:cxnSp>
        <p:nvCxnSpPr>
          <p:cNvPr id="28" name="カギ線コネクタ 27">
            <a:extLst>
              <a:ext uri="{FF2B5EF4-FFF2-40B4-BE49-F238E27FC236}">
                <a16:creationId xmlns:a16="http://schemas.microsoft.com/office/drawing/2014/main" id="{E2FB2942-A871-22C0-159F-F4B99CDAC180}"/>
              </a:ext>
            </a:extLst>
          </p:cNvPr>
          <p:cNvCxnSpPr>
            <a:cxnSpLocks/>
          </p:cNvCxnSpPr>
          <p:nvPr/>
        </p:nvCxnSpPr>
        <p:spPr>
          <a:xfrm rot="16200000" flipH="1">
            <a:off x="3551257" y="2185419"/>
            <a:ext cx="432000" cy="108000"/>
          </a:xfrm>
          <a:prstGeom prst="bentConnector2">
            <a:avLst/>
          </a:prstGeom>
          <a:ln w="15875">
            <a:solidFill>
              <a:srgbClr val="B6B10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2EB6A15A-7E20-7BCA-5302-F4A2395B339D}"/>
              </a:ext>
            </a:extLst>
          </p:cNvPr>
          <p:cNvGrpSpPr/>
          <p:nvPr/>
        </p:nvGrpSpPr>
        <p:grpSpPr>
          <a:xfrm>
            <a:off x="4980122" y="1493484"/>
            <a:ext cx="837271" cy="657285"/>
            <a:chOff x="5711126" y="1506194"/>
            <a:chExt cx="1174068" cy="921682"/>
          </a:xfrm>
        </p:grpSpPr>
        <p:sp>
          <p:nvSpPr>
            <p:cNvPr id="30" name="角丸四角形 204">
              <a:extLst>
                <a:ext uri="{FF2B5EF4-FFF2-40B4-BE49-F238E27FC236}">
                  <a16:creationId xmlns:a16="http://schemas.microsoft.com/office/drawing/2014/main" id="{25FEFACB-7030-B185-7F5F-3DE6F37FA691}"/>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BF05BCAB-D163-EEEE-647B-FD48489DB634}"/>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32" name="図 31">
              <a:extLst>
                <a:ext uri="{FF2B5EF4-FFF2-40B4-BE49-F238E27FC236}">
                  <a16:creationId xmlns:a16="http://schemas.microsoft.com/office/drawing/2014/main" id="{2EE8B952-0FA6-E1D0-2BC5-43EAD786C9EC}"/>
                </a:ext>
              </a:extLst>
            </p:cNvPr>
            <p:cNvPicPr>
              <a:picLocks noChangeAspect="1"/>
            </p:cNvPicPr>
            <p:nvPr/>
          </p:nvPicPr>
          <p:blipFill>
            <a:blip r:embed="rId13"/>
            <a:stretch>
              <a:fillRect/>
            </a:stretch>
          </p:blipFill>
          <p:spPr>
            <a:xfrm>
              <a:off x="5982733" y="1713150"/>
              <a:ext cx="651276" cy="657601"/>
            </a:xfrm>
            <a:prstGeom prst="rect">
              <a:avLst/>
            </a:prstGeom>
          </p:spPr>
        </p:pic>
      </p:grpSp>
      <p:sp>
        <p:nvSpPr>
          <p:cNvPr id="33" name="テキスト ボックス 32">
            <a:extLst>
              <a:ext uri="{FF2B5EF4-FFF2-40B4-BE49-F238E27FC236}">
                <a16:creationId xmlns:a16="http://schemas.microsoft.com/office/drawing/2014/main" id="{E629EEF5-5032-D002-168D-7211B3C18BD1}"/>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4" name="テキスト ボックス 33">
            <a:extLst>
              <a:ext uri="{FF2B5EF4-FFF2-40B4-BE49-F238E27FC236}">
                <a16:creationId xmlns:a16="http://schemas.microsoft.com/office/drawing/2014/main" id="{6CFC424E-2BB6-002B-42C6-81951E4203E1}"/>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5" name="左大かっこ 34">
            <a:extLst>
              <a:ext uri="{FF2B5EF4-FFF2-40B4-BE49-F238E27FC236}">
                <a16:creationId xmlns:a16="http://schemas.microsoft.com/office/drawing/2014/main" id="{33E6B9F9-5FE6-6B7F-9E5D-F28CE176FCD6}"/>
              </a:ext>
            </a:extLst>
          </p:cNvPr>
          <p:cNvSpPr/>
          <p:nvPr/>
        </p:nvSpPr>
        <p:spPr>
          <a:xfrm>
            <a:off x="3819130" y="2322739"/>
            <a:ext cx="45719" cy="255407"/>
          </a:xfrm>
          <a:prstGeom prst="leftBracket">
            <a:avLst/>
          </a:prstGeom>
          <a:noFill/>
          <a:ln w="15875">
            <a:solidFill>
              <a:srgbClr val="B6B1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3E99E982-51A0-95CF-50C5-ACFF6A8849AB}"/>
              </a:ext>
            </a:extLst>
          </p:cNvPr>
          <p:cNvGrpSpPr/>
          <p:nvPr/>
        </p:nvGrpSpPr>
        <p:grpSpPr>
          <a:xfrm>
            <a:off x="625200" y="1784803"/>
            <a:ext cx="1011724" cy="966285"/>
            <a:chOff x="1126908" y="1326383"/>
            <a:chExt cx="781793" cy="746681"/>
          </a:xfrm>
        </p:grpSpPr>
        <p:sp>
          <p:nvSpPr>
            <p:cNvPr id="37" name="円/楕円 184">
              <a:extLst>
                <a:ext uri="{FF2B5EF4-FFF2-40B4-BE49-F238E27FC236}">
                  <a16:creationId xmlns:a16="http://schemas.microsoft.com/office/drawing/2014/main" id="{19A61A9A-AF73-E2B0-DDC4-3F83ED93302F}"/>
                </a:ext>
              </a:extLst>
            </p:cNvPr>
            <p:cNvSpPr/>
            <p:nvPr/>
          </p:nvSpPr>
          <p:spPr>
            <a:xfrm>
              <a:off x="1201170" y="1372549"/>
              <a:ext cx="658283" cy="658284"/>
            </a:xfrm>
            <a:prstGeom prst="ellipse">
              <a:avLst/>
            </a:prstGeom>
            <a:solidFill>
              <a:srgbClr val="B6B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8" name="図 37">
              <a:extLst>
                <a:ext uri="{FF2B5EF4-FFF2-40B4-BE49-F238E27FC236}">
                  <a16:creationId xmlns:a16="http://schemas.microsoft.com/office/drawing/2014/main" id="{4A51834F-B6CD-B9F4-5BF7-C0D67D7AA141}"/>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39" name="テキスト ボックス 38">
              <a:extLst>
                <a:ext uri="{FF2B5EF4-FFF2-40B4-BE49-F238E27FC236}">
                  <a16:creationId xmlns:a16="http://schemas.microsoft.com/office/drawing/2014/main" id="{2693C489-CCE7-D5EA-5129-FC8292017011}"/>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40" name="図 39">
              <a:extLst>
                <a:ext uri="{FF2B5EF4-FFF2-40B4-BE49-F238E27FC236}">
                  <a16:creationId xmlns:a16="http://schemas.microsoft.com/office/drawing/2014/main" id="{F79067BD-BF76-D5B8-4E6B-2F8EB894DCF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41" name="テキスト ボックス 40">
              <a:extLst>
                <a:ext uri="{FF2B5EF4-FFF2-40B4-BE49-F238E27FC236}">
                  <a16:creationId xmlns:a16="http://schemas.microsoft.com/office/drawing/2014/main" id="{25DEFF75-CAC7-8173-DA73-76FF1A8A58BD}"/>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2" name="三角形 41">
              <a:extLst>
                <a:ext uri="{FF2B5EF4-FFF2-40B4-BE49-F238E27FC236}">
                  <a16:creationId xmlns:a16="http://schemas.microsoft.com/office/drawing/2014/main" id="{06FEF25F-C391-601B-3885-2C347B9613CD}"/>
                </a:ext>
              </a:extLst>
            </p:cNvPr>
            <p:cNvSpPr/>
            <p:nvPr/>
          </p:nvSpPr>
          <p:spPr>
            <a:xfrm rot="4139950">
              <a:off x="1749972" y="1537111"/>
              <a:ext cx="153661" cy="163797"/>
            </a:xfrm>
            <a:prstGeom prst="triangle">
              <a:avLst>
                <a:gd name="adj" fmla="val 50310"/>
              </a:avLst>
            </a:prstGeom>
            <a:solidFill>
              <a:srgbClr val="B6B1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96049EA7-FEFA-5BD1-032D-12A34E2DEFC9}"/>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44" name="テキスト ボックス 43">
              <a:extLst>
                <a:ext uri="{FF2B5EF4-FFF2-40B4-BE49-F238E27FC236}">
                  <a16:creationId xmlns:a16="http://schemas.microsoft.com/office/drawing/2014/main" id="{2A692249-499B-C358-7D44-6EE5C48C7A59}"/>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45" name="図 44">
              <a:extLst>
                <a:ext uri="{FF2B5EF4-FFF2-40B4-BE49-F238E27FC236}">
                  <a16:creationId xmlns:a16="http://schemas.microsoft.com/office/drawing/2014/main" id="{3EB7A324-75B0-D1E2-4466-1B885A08010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46" name="テキスト ボックス 45">
              <a:extLst>
                <a:ext uri="{FF2B5EF4-FFF2-40B4-BE49-F238E27FC236}">
                  <a16:creationId xmlns:a16="http://schemas.microsoft.com/office/drawing/2014/main" id="{F746A028-55DA-37AB-E9A8-DB902A22F383}"/>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548ED1E2-7ECD-A5B9-355B-CBB8F56A603F}"/>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B6B10B"/>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B6B10B"/>
                  </a:glow>
                </a:effectLst>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429AB98D-7A45-07A9-073A-703E3079C54D}"/>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49" name="正方形/長方形 48">
            <a:extLst>
              <a:ext uri="{FF2B5EF4-FFF2-40B4-BE49-F238E27FC236}">
                <a16:creationId xmlns:a16="http://schemas.microsoft.com/office/drawing/2014/main" id="{1196ED34-6B97-0A87-0E6F-D6D5D8A895E1}"/>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0" name="テキスト ボックス 49">
            <a:extLst>
              <a:ext uri="{FF2B5EF4-FFF2-40B4-BE49-F238E27FC236}">
                <a16:creationId xmlns:a16="http://schemas.microsoft.com/office/drawing/2014/main" id="{B8E15D4C-FF68-FF6C-0D35-F76BCF2A1506}"/>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42" name="角丸四角形 204">
            <a:extLst>
              <a:ext uri="{FF2B5EF4-FFF2-40B4-BE49-F238E27FC236}">
                <a16:creationId xmlns:a16="http://schemas.microsoft.com/office/drawing/2014/main" id="{773C9E2C-3519-1E9B-24A3-88055210B9B4}"/>
              </a:ext>
            </a:extLst>
          </p:cNvPr>
          <p:cNvSpPr/>
          <p:nvPr/>
        </p:nvSpPr>
        <p:spPr>
          <a:xfrm>
            <a:off x="5873959" y="3302769"/>
            <a:ext cx="1384133" cy="2487513"/>
          </a:xfrm>
          <a:prstGeom prst="roundRect">
            <a:avLst>
              <a:gd name="adj" fmla="val 4705"/>
            </a:avLst>
          </a:prstGeom>
          <a:solidFill>
            <a:srgbClr val="B6B10B"/>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47" name="角丸四角形 204">
            <a:extLst>
              <a:ext uri="{FF2B5EF4-FFF2-40B4-BE49-F238E27FC236}">
                <a16:creationId xmlns:a16="http://schemas.microsoft.com/office/drawing/2014/main" id="{F6C470BC-BCAA-37DA-85B9-D8DABD566446}"/>
              </a:ext>
            </a:extLst>
          </p:cNvPr>
          <p:cNvSpPr/>
          <p:nvPr/>
        </p:nvSpPr>
        <p:spPr>
          <a:xfrm>
            <a:off x="7509933" y="3159143"/>
            <a:ext cx="2143945" cy="2633121"/>
          </a:xfrm>
          <a:prstGeom prst="roundRect">
            <a:avLst>
              <a:gd name="adj" fmla="val 4415"/>
            </a:avLst>
          </a:prstGeom>
          <a:solidFill>
            <a:srgbClr val="EEEDC7"/>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sp>
        <p:nvSpPr>
          <p:cNvPr id="153" name="台形 152">
            <a:extLst>
              <a:ext uri="{FF2B5EF4-FFF2-40B4-BE49-F238E27FC236}">
                <a16:creationId xmlns:a16="http://schemas.microsoft.com/office/drawing/2014/main" id="{4A7B620E-38CD-6F8D-1604-6803661B9E76}"/>
              </a:ext>
            </a:extLst>
          </p:cNvPr>
          <p:cNvSpPr/>
          <p:nvPr/>
        </p:nvSpPr>
        <p:spPr>
          <a:xfrm rot="10800000">
            <a:off x="7571280" y="3165777"/>
            <a:ext cx="2021251"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a:extLst>
              <a:ext uri="{FF2B5EF4-FFF2-40B4-BE49-F238E27FC236}">
                <a16:creationId xmlns:a16="http://schemas.microsoft.com/office/drawing/2014/main" id="{CC556785-5935-C8C7-6991-D12085030358}"/>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サイネージ</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179" name="角丸四角形 204">
            <a:extLst>
              <a:ext uri="{FF2B5EF4-FFF2-40B4-BE49-F238E27FC236}">
                <a16:creationId xmlns:a16="http://schemas.microsoft.com/office/drawing/2014/main" id="{4E9C2E8D-1FBB-1A27-E871-235E9E00F4BD}"/>
              </a:ext>
            </a:extLst>
          </p:cNvPr>
          <p:cNvSpPr/>
          <p:nvPr/>
        </p:nvSpPr>
        <p:spPr>
          <a:xfrm>
            <a:off x="1206066" y="3453374"/>
            <a:ext cx="4530947" cy="2338890"/>
          </a:xfrm>
          <a:prstGeom prst="roundRect">
            <a:avLst>
              <a:gd name="adj" fmla="val 2989"/>
            </a:avLst>
          </a:prstGeom>
          <a:solidFill>
            <a:srgbClr val="EEEDC7"/>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grpSp>
        <p:nvGrpSpPr>
          <p:cNvPr id="180" name="グループ化 179">
            <a:extLst>
              <a:ext uri="{FF2B5EF4-FFF2-40B4-BE49-F238E27FC236}">
                <a16:creationId xmlns:a16="http://schemas.microsoft.com/office/drawing/2014/main" id="{30DDAB48-0436-1C53-2A19-52AD35D1565A}"/>
              </a:ext>
            </a:extLst>
          </p:cNvPr>
          <p:cNvGrpSpPr/>
          <p:nvPr/>
        </p:nvGrpSpPr>
        <p:grpSpPr>
          <a:xfrm>
            <a:off x="325800" y="4396465"/>
            <a:ext cx="1116000" cy="906485"/>
            <a:chOff x="947050" y="4376581"/>
            <a:chExt cx="1116000" cy="1072372"/>
          </a:xfrm>
        </p:grpSpPr>
        <p:sp>
          <p:nvSpPr>
            <p:cNvPr id="346" name="ホームベース 136">
              <a:extLst>
                <a:ext uri="{FF2B5EF4-FFF2-40B4-BE49-F238E27FC236}">
                  <a16:creationId xmlns:a16="http://schemas.microsoft.com/office/drawing/2014/main" id="{B324E144-6C0F-D904-70AB-8141BE072539}"/>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47" name="ホームベース 141">
              <a:extLst>
                <a:ext uri="{FF2B5EF4-FFF2-40B4-BE49-F238E27FC236}">
                  <a16:creationId xmlns:a16="http://schemas.microsoft.com/office/drawing/2014/main" id="{C8415A0B-2304-65BF-49D0-8EA105EDDBDB}"/>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181" name="片側の 2 つの角を丸めた四角形 131">
            <a:extLst>
              <a:ext uri="{FF2B5EF4-FFF2-40B4-BE49-F238E27FC236}">
                <a16:creationId xmlns:a16="http://schemas.microsoft.com/office/drawing/2014/main" id="{A278BE70-AEF8-8FF0-5978-415680166216}"/>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ホームベース 142">
            <a:extLst>
              <a:ext uri="{FF2B5EF4-FFF2-40B4-BE49-F238E27FC236}">
                <a16:creationId xmlns:a16="http://schemas.microsoft.com/office/drawing/2014/main" id="{519EFF1D-ECEA-1CA3-8B23-B2EAFDDFF2DB}"/>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83" name="片側の 2 つの角を丸めた四角形 123">
            <a:extLst>
              <a:ext uri="{FF2B5EF4-FFF2-40B4-BE49-F238E27FC236}">
                <a16:creationId xmlns:a16="http://schemas.microsoft.com/office/drawing/2014/main" id="{B3789369-E1AC-1262-6388-B9D23D51ABE1}"/>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9ACDF5DF-CF31-BDC9-F9DD-2E16A622AAB6}"/>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85" name="テキスト ボックス 184">
            <a:extLst>
              <a:ext uri="{FF2B5EF4-FFF2-40B4-BE49-F238E27FC236}">
                <a16:creationId xmlns:a16="http://schemas.microsoft.com/office/drawing/2014/main" id="{DD4CBF2A-E9EE-4687-EB87-EB60A8C66C7D}"/>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86" name="円/楕円 162">
            <a:extLst>
              <a:ext uri="{FF2B5EF4-FFF2-40B4-BE49-F238E27FC236}">
                <a16:creationId xmlns:a16="http://schemas.microsoft.com/office/drawing/2014/main" id="{B201E2D9-ACC4-31D6-F4B2-03077C5C559E}"/>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87" name="テキスト ボックス 186">
            <a:extLst>
              <a:ext uri="{FF2B5EF4-FFF2-40B4-BE49-F238E27FC236}">
                <a16:creationId xmlns:a16="http://schemas.microsoft.com/office/drawing/2014/main" id="{CC144478-77F2-61C7-8465-2517D2F1BB5F}"/>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88" name="テキスト ボックス 187">
            <a:extLst>
              <a:ext uri="{FF2B5EF4-FFF2-40B4-BE49-F238E27FC236}">
                <a16:creationId xmlns:a16="http://schemas.microsoft.com/office/drawing/2014/main" id="{9ADBDF62-18BB-5EEE-BEB0-7FCDE6453B1A}"/>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189" name="ホームベース 142">
            <a:extLst>
              <a:ext uri="{FF2B5EF4-FFF2-40B4-BE49-F238E27FC236}">
                <a16:creationId xmlns:a16="http://schemas.microsoft.com/office/drawing/2014/main" id="{A93511A2-284C-CE2C-DD6D-F35E31D6AC4A}"/>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0" name="片側の 2 つの角を丸めた四角形 123">
            <a:extLst>
              <a:ext uri="{FF2B5EF4-FFF2-40B4-BE49-F238E27FC236}">
                <a16:creationId xmlns:a16="http://schemas.microsoft.com/office/drawing/2014/main" id="{73ECE615-D984-8DEC-5982-BD9D4E8525E2}"/>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a:extLst>
              <a:ext uri="{FF2B5EF4-FFF2-40B4-BE49-F238E27FC236}">
                <a16:creationId xmlns:a16="http://schemas.microsoft.com/office/drawing/2014/main" id="{79153187-D8E3-BD12-4E75-E16E33D25489}"/>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00" name="正方形/長方形 199">
            <a:extLst>
              <a:ext uri="{FF2B5EF4-FFF2-40B4-BE49-F238E27FC236}">
                <a16:creationId xmlns:a16="http://schemas.microsoft.com/office/drawing/2014/main" id="{6A7E1693-B0E9-8F8E-DE32-47CD00882A92}"/>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201" name="正方形/長方形 200">
            <a:extLst>
              <a:ext uri="{FF2B5EF4-FFF2-40B4-BE49-F238E27FC236}">
                <a16:creationId xmlns:a16="http://schemas.microsoft.com/office/drawing/2014/main" id="{49FB5A3B-EFFA-45AA-2C5A-0E0FDC6A4FB8}"/>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202" name="直線コネクタ 201">
            <a:extLst>
              <a:ext uri="{FF2B5EF4-FFF2-40B4-BE49-F238E27FC236}">
                <a16:creationId xmlns:a16="http://schemas.microsoft.com/office/drawing/2014/main" id="{0966B0EB-FB78-874D-21AF-0101A6DE553A}"/>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3890EBEC-0F4F-C61B-4037-35C34F041457}"/>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39A98E0F-4E16-ED99-D507-08105C12D178}"/>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44" name="台形 343">
            <a:extLst>
              <a:ext uri="{FF2B5EF4-FFF2-40B4-BE49-F238E27FC236}">
                <a16:creationId xmlns:a16="http://schemas.microsoft.com/office/drawing/2014/main" id="{03E4F67A-9F1A-08DC-4851-2637DCB4EAEB}"/>
              </a:ext>
            </a:extLst>
          </p:cNvPr>
          <p:cNvSpPr/>
          <p:nvPr/>
        </p:nvSpPr>
        <p:spPr>
          <a:xfrm rot="10800000">
            <a:off x="1349774" y="3350101"/>
            <a:ext cx="1266747"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テキスト ボックス 344">
            <a:extLst>
              <a:ext uri="{FF2B5EF4-FFF2-40B4-BE49-F238E27FC236}">
                <a16:creationId xmlns:a16="http://schemas.microsoft.com/office/drawing/2014/main" id="{ECA0423A-B076-7923-50E3-7F171B3CF116}"/>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grpSp>
        <p:nvGrpSpPr>
          <p:cNvPr id="206" name="グループ化 205">
            <a:extLst>
              <a:ext uri="{FF2B5EF4-FFF2-40B4-BE49-F238E27FC236}">
                <a16:creationId xmlns:a16="http://schemas.microsoft.com/office/drawing/2014/main" id="{B88247DB-227F-2C70-F640-A5B2E56177AD}"/>
              </a:ext>
            </a:extLst>
          </p:cNvPr>
          <p:cNvGrpSpPr/>
          <p:nvPr/>
        </p:nvGrpSpPr>
        <p:grpSpPr>
          <a:xfrm>
            <a:off x="2859159" y="3349258"/>
            <a:ext cx="1266747" cy="369332"/>
            <a:chOff x="1219457" y="3212927"/>
            <a:chExt cx="1513576" cy="369332"/>
          </a:xfrm>
        </p:grpSpPr>
        <p:sp>
          <p:nvSpPr>
            <p:cNvPr id="342" name="台形 341">
              <a:extLst>
                <a:ext uri="{FF2B5EF4-FFF2-40B4-BE49-F238E27FC236}">
                  <a16:creationId xmlns:a16="http://schemas.microsoft.com/office/drawing/2014/main" id="{B184B050-A042-CF40-03D9-68EE51C973D5}"/>
                </a:ext>
              </a:extLst>
            </p:cNvPr>
            <p:cNvSpPr/>
            <p:nvPr/>
          </p:nvSpPr>
          <p:spPr>
            <a:xfrm rot="10800000">
              <a:off x="1219457" y="3213770"/>
              <a:ext cx="1513576"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テキスト ボックス 342">
              <a:extLst>
                <a:ext uri="{FF2B5EF4-FFF2-40B4-BE49-F238E27FC236}">
                  <a16:creationId xmlns:a16="http://schemas.microsoft.com/office/drawing/2014/main" id="{3797C79D-FD27-934B-E092-E97D6553DFBF}"/>
                </a:ext>
              </a:extLst>
            </p:cNvPr>
            <p:cNvSpPr txBox="1"/>
            <p:nvPr/>
          </p:nvSpPr>
          <p:spPr>
            <a:xfrm>
              <a:off x="1447803" y="3212927"/>
              <a:ext cx="1048081"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grpSp>
      <p:sp>
        <p:nvSpPr>
          <p:cNvPr id="340" name="台形 339">
            <a:extLst>
              <a:ext uri="{FF2B5EF4-FFF2-40B4-BE49-F238E27FC236}">
                <a16:creationId xmlns:a16="http://schemas.microsoft.com/office/drawing/2014/main" id="{4EA13A2C-C701-C5B3-9E24-6766BA4F8DAB}"/>
              </a:ext>
            </a:extLst>
          </p:cNvPr>
          <p:cNvSpPr/>
          <p:nvPr/>
        </p:nvSpPr>
        <p:spPr>
          <a:xfrm rot="10800000">
            <a:off x="4362643" y="3350101"/>
            <a:ext cx="1266747"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テキスト ボックス 340">
            <a:extLst>
              <a:ext uri="{FF2B5EF4-FFF2-40B4-BE49-F238E27FC236}">
                <a16:creationId xmlns:a16="http://schemas.microsoft.com/office/drawing/2014/main" id="{921DC40C-355C-2A2E-D8F1-A4CA09DF6CEF}"/>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10" name="円/楕円 479">
            <a:extLst>
              <a:ext uri="{FF2B5EF4-FFF2-40B4-BE49-F238E27FC236}">
                <a16:creationId xmlns:a16="http://schemas.microsoft.com/office/drawing/2014/main" id="{6EE1157F-8CFF-0A85-4450-D57F5206FF30}"/>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212" name="円/楕円 480">
            <a:extLst>
              <a:ext uri="{FF2B5EF4-FFF2-40B4-BE49-F238E27FC236}">
                <a16:creationId xmlns:a16="http://schemas.microsoft.com/office/drawing/2014/main" id="{F0D3D691-E383-CD2F-F379-580AC9910BDA}"/>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cxnSp>
        <p:nvCxnSpPr>
          <p:cNvPr id="213" name="直線コネクタ 212">
            <a:extLst>
              <a:ext uri="{FF2B5EF4-FFF2-40B4-BE49-F238E27FC236}">
                <a16:creationId xmlns:a16="http://schemas.microsoft.com/office/drawing/2014/main" id="{5751B6B5-B3B8-BD09-CA1D-B425E752F018}"/>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4BB9C6AE-5D35-9AC7-8080-CFC797FAFD3B}"/>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A19FA652-7434-4123-DA71-074EEDDE32DB}"/>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17" name="円/楕円 279">
            <a:extLst>
              <a:ext uri="{FF2B5EF4-FFF2-40B4-BE49-F238E27FC236}">
                <a16:creationId xmlns:a16="http://schemas.microsoft.com/office/drawing/2014/main" id="{73046155-0903-B7BD-C6C9-CB9846C44541}"/>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18" name="テキスト ボックス 217">
            <a:extLst>
              <a:ext uri="{FF2B5EF4-FFF2-40B4-BE49-F238E27FC236}">
                <a16:creationId xmlns:a16="http://schemas.microsoft.com/office/drawing/2014/main" id="{882E5013-347B-C38A-FA9C-A941F4F6CF89}"/>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2" name="テキスト ボックス 221">
            <a:extLst>
              <a:ext uri="{FF2B5EF4-FFF2-40B4-BE49-F238E27FC236}">
                <a16:creationId xmlns:a16="http://schemas.microsoft.com/office/drawing/2014/main" id="{C2FEF22A-6EE9-7833-C587-A1FC284B2AB5}"/>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23" name="直線コネクタ 222">
            <a:extLst>
              <a:ext uri="{FF2B5EF4-FFF2-40B4-BE49-F238E27FC236}">
                <a16:creationId xmlns:a16="http://schemas.microsoft.com/office/drawing/2014/main" id="{3A83DC6C-95B0-954F-999A-875371FE9550}"/>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175382BB-D407-F126-0FC6-F6E279C6B426}"/>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09EEE24B-62AF-146C-47B2-93311A4C697E}"/>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35" name="円/楕円 279">
            <a:extLst>
              <a:ext uri="{FF2B5EF4-FFF2-40B4-BE49-F238E27FC236}">
                <a16:creationId xmlns:a16="http://schemas.microsoft.com/office/drawing/2014/main" id="{47F993C3-0C28-4E37-FB85-18CC34F13285}"/>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36" name="テキスト ボックス 235">
            <a:extLst>
              <a:ext uri="{FF2B5EF4-FFF2-40B4-BE49-F238E27FC236}">
                <a16:creationId xmlns:a16="http://schemas.microsoft.com/office/drawing/2014/main" id="{A5C371AC-68F8-284E-EEDD-C58BC5D61A04}"/>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37" name="テキスト ボックス 236">
            <a:extLst>
              <a:ext uri="{FF2B5EF4-FFF2-40B4-BE49-F238E27FC236}">
                <a16:creationId xmlns:a16="http://schemas.microsoft.com/office/drawing/2014/main" id="{8C5B9632-2D49-DC1A-BC27-D020C71594BB}"/>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40" name="直線コネクタ 239">
            <a:extLst>
              <a:ext uri="{FF2B5EF4-FFF2-40B4-BE49-F238E27FC236}">
                <a16:creationId xmlns:a16="http://schemas.microsoft.com/office/drawing/2014/main" id="{1401E308-C6ED-DD8C-BFE2-601524999DC0}"/>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A36B8867-3364-F912-5B47-2B1A83C4E087}"/>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E12B7B0A-E64F-A9F5-25BC-C8F38AFABD18}"/>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43" name="円/楕円 279">
            <a:extLst>
              <a:ext uri="{FF2B5EF4-FFF2-40B4-BE49-F238E27FC236}">
                <a16:creationId xmlns:a16="http://schemas.microsoft.com/office/drawing/2014/main" id="{39907F5C-D061-E132-8D17-BA09171A9B67}"/>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44" name="テキスト ボックス 243">
            <a:extLst>
              <a:ext uri="{FF2B5EF4-FFF2-40B4-BE49-F238E27FC236}">
                <a16:creationId xmlns:a16="http://schemas.microsoft.com/office/drawing/2014/main" id="{5990C2CA-8F94-9DEB-865A-F2CB0BA8D255}"/>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45" name="テキスト ボックス 244">
            <a:extLst>
              <a:ext uri="{FF2B5EF4-FFF2-40B4-BE49-F238E27FC236}">
                <a16:creationId xmlns:a16="http://schemas.microsoft.com/office/drawing/2014/main" id="{066FC805-2CCE-15BA-D019-C93C2423438A}"/>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46" name="直線コネクタ 245">
            <a:extLst>
              <a:ext uri="{FF2B5EF4-FFF2-40B4-BE49-F238E27FC236}">
                <a16:creationId xmlns:a16="http://schemas.microsoft.com/office/drawing/2014/main" id="{08041CE3-AD66-19AC-AFCF-26FCC1D87657}"/>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B95B2941-B6DA-9219-F55A-1B33E4250C0F}"/>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7D6D0124-B90C-C80D-30C6-F0BAEA424C65}"/>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49" name="円/楕円 279">
            <a:extLst>
              <a:ext uri="{FF2B5EF4-FFF2-40B4-BE49-F238E27FC236}">
                <a16:creationId xmlns:a16="http://schemas.microsoft.com/office/drawing/2014/main" id="{2DB70510-8776-C376-510C-F647FA484ED3}"/>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9D9911"/>
                </a:solidFill>
                <a:latin typeface="Meiryo" panose="020B0604030504040204" pitchFamily="34" charset="-128"/>
                <a:ea typeface="Meiryo" panose="020B0604030504040204" pitchFamily="34" charset="-128"/>
              </a:rPr>
              <a:t>or</a:t>
            </a:r>
            <a:endParaRPr kumimoji="1" lang="ja-JP" altLang="en-US" sz="900" b="1">
              <a:solidFill>
                <a:srgbClr val="9D9911"/>
              </a:solidFill>
              <a:latin typeface="Meiryo" panose="020B0604030504040204" pitchFamily="34" charset="-128"/>
              <a:ea typeface="Meiryo" panose="020B0604030504040204" pitchFamily="34" charset="-128"/>
            </a:endParaRPr>
          </a:p>
        </p:txBody>
      </p:sp>
      <p:sp>
        <p:nvSpPr>
          <p:cNvPr id="252" name="テキスト ボックス 251">
            <a:extLst>
              <a:ext uri="{FF2B5EF4-FFF2-40B4-BE49-F238E27FC236}">
                <a16:creationId xmlns:a16="http://schemas.microsoft.com/office/drawing/2014/main" id="{44AE8DC9-0E39-41BF-813A-B596B03E870D}"/>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253" name="テキスト ボックス 252">
            <a:extLst>
              <a:ext uri="{FF2B5EF4-FFF2-40B4-BE49-F238E27FC236}">
                <a16:creationId xmlns:a16="http://schemas.microsoft.com/office/drawing/2014/main" id="{D90AFE88-1B3D-A753-8A58-61640BD9E063}"/>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254" name="グループ化 253">
            <a:extLst>
              <a:ext uri="{FF2B5EF4-FFF2-40B4-BE49-F238E27FC236}">
                <a16:creationId xmlns:a16="http://schemas.microsoft.com/office/drawing/2014/main" id="{20AAE38C-8E61-C63D-DC16-EB53728A6E2C}"/>
              </a:ext>
            </a:extLst>
          </p:cNvPr>
          <p:cNvGrpSpPr/>
          <p:nvPr/>
        </p:nvGrpSpPr>
        <p:grpSpPr>
          <a:xfrm>
            <a:off x="1592374" y="3850296"/>
            <a:ext cx="782950" cy="493456"/>
            <a:chOff x="250635" y="428719"/>
            <a:chExt cx="3711235" cy="2339015"/>
          </a:xfrm>
        </p:grpSpPr>
        <p:pic>
          <p:nvPicPr>
            <p:cNvPr id="303" name="図 302">
              <a:extLst>
                <a:ext uri="{FF2B5EF4-FFF2-40B4-BE49-F238E27FC236}">
                  <a16:creationId xmlns:a16="http://schemas.microsoft.com/office/drawing/2014/main" id="{0CF36AFF-B604-ACD4-596D-E44FBF128DDD}"/>
                </a:ext>
              </a:extLst>
            </p:cNvPr>
            <p:cNvPicPr>
              <a:picLocks noChangeAspect="1"/>
            </p:cNvPicPr>
            <p:nvPr/>
          </p:nvPicPr>
          <p:blipFill>
            <a:blip r:embed="rId17"/>
            <a:srcRect/>
            <a:stretch/>
          </p:blipFill>
          <p:spPr>
            <a:xfrm>
              <a:off x="250635" y="428719"/>
              <a:ext cx="3711235" cy="2339015"/>
            </a:xfrm>
            <a:prstGeom prst="rect">
              <a:avLst/>
            </a:prstGeom>
          </p:spPr>
        </p:pic>
        <p:sp>
          <p:nvSpPr>
            <p:cNvPr id="304" name="正方形/長方形 303">
              <a:extLst>
                <a:ext uri="{FF2B5EF4-FFF2-40B4-BE49-F238E27FC236}">
                  <a16:creationId xmlns:a16="http://schemas.microsoft.com/office/drawing/2014/main" id="{4034AA81-5056-2B5C-0C06-DA6305CCE037}"/>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7" name="図 336">
              <a:extLst>
                <a:ext uri="{FF2B5EF4-FFF2-40B4-BE49-F238E27FC236}">
                  <a16:creationId xmlns:a16="http://schemas.microsoft.com/office/drawing/2014/main" id="{685A50D6-5BA7-AA38-0CC8-FA497D999B4B}"/>
                </a:ext>
              </a:extLst>
            </p:cNvPr>
            <p:cNvPicPr>
              <a:picLocks noChangeAspect="1"/>
            </p:cNvPicPr>
            <p:nvPr/>
          </p:nvPicPr>
          <p:blipFill rotWithShape="1">
            <a:blip r:embed="rId17"/>
            <a:srcRect l="20889" t="12535" r="20239" b="29032"/>
            <a:stretch/>
          </p:blipFill>
          <p:spPr>
            <a:xfrm>
              <a:off x="1228975" y="659149"/>
              <a:ext cx="1802464" cy="1419907"/>
            </a:xfrm>
            <a:prstGeom prst="rect">
              <a:avLst/>
            </a:prstGeom>
          </p:spPr>
        </p:pic>
        <p:pic>
          <p:nvPicPr>
            <p:cNvPr id="338" name="図 337">
              <a:extLst>
                <a:ext uri="{FF2B5EF4-FFF2-40B4-BE49-F238E27FC236}">
                  <a16:creationId xmlns:a16="http://schemas.microsoft.com/office/drawing/2014/main" id="{7D105EEE-DE39-71D4-68F9-10DE6499EF85}"/>
                </a:ext>
              </a:extLst>
            </p:cNvPr>
            <p:cNvPicPr>
              <a:picLocks noChangeAspect="1"/>
            </p:cNvPicPr>
            <p:nvPr/>
          </p:nvPicPr>
          <p:blipFill rotWithShape="1">
            <a:blip r:embed="rId17"/>
            <a:srcRect l="58267" t="60669" r="20239" b="29032"/>
            <a:stretch/>
          </p:blipFill>
          <p:spPr>
            <a:xfrm>
              <a:off x="2354128" y="1713297"/>
              <a:ext cx="685566" cy="365759"/>
            </a:xfrm>
            <a:prstGeom prst="rect">
              <a:avLst/>
            </a:prstGeom>
          </p:spPr>
        </p:pic>
        <p:sp>
          <p:nvSpPr>
            <p:cNvPr id="339" name="正方形/長方形 338">
              <a:extLst>
                <a:ext uri="{FF2B5EF4-FFF2-40B4-BE49-F238E27FC236}">
                  <a16:creationId xmlns:a16="http://schemas.microsoft.com/office/drawing/2014/main" id="{B74281B9-9EE9-9EDA-7417-444B3360EB20}"/>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5" name="グループ化 254">
            <a:extLst>
              <a:ext uri="{FF2B5EF4-FFF2-40B4-BE49-F238E27FC236}">
                <a16:creationId xmlns:a16="http://schemas.microsoft.com/office/drawing/2014/main" id="{50B87AB6-336A-EAB4-1133-DF3CCFF2D124}"/>
              </a:ext>
            </a:extLst>
          </p:cNvPr>
          <p:cNvGrpSpPr/>
          <p:nvPr/>
        </p:nvGrpSpPr>
        <p:grpSpPr>
          <a:xfrm>
            <a:off x="3372321" y="3831936"/>
            <a:ext cx="258866" cy="510638"/>
            <a:chOff x="8439488" y="428719"/>
            <a:chExt cx="1155529" cy="2279403"/>
          </a:xfrm>
        </p:grpSpPr>
        <p:pic>
          <p:nvPicPr>
            <p:cNvPr id="301" name="図 300">
              <a:extLst>
                <a:ext uri="{FF2B5EF4-FFF2-40B4-BE49-F238E27FC236}">
                  <a16:creationId xmlns:a16="http://schemas.microsoft.com/office/drawing/2014/main" id="{A2B36E0E-73F7-570E-49D6-ED250337AFFD}"/>
                </a:ext>
              </a:extLst>
            </p:cNvPr>
            <p:cNvPicPr>
              <a:picLocks noChangeAspect="1"/>
            </p:cNvPicPr>
            <p:nvPr/>
          </p:nvPicPr>
          <p:blipFill>
            <a:blip r:embed="rId18"/>
            <a:srcRect/>
            <a:stretch/>
          </p:blipFill>
          <p:spPr>
            <a:xfrm>
              <a:off x="8439488" y="428719"/>
              <a:ext cx="1155529" cy="2279403"/>
            </a:xfrm>
            <a:prstGeom prst="rect">
              <a:avLst/>
            </a:prstGeom>
          </p:spPr>
        </p:pic>
        <p:sp>
          <p:nvSpPr>
            <p:cNvPr id="302" name="正方形/長方形 301">
              <a:extLst>
                <a:ext uri="{FF2B5EF4-FFF2-40B4-BE49-F238E27FC236}">
                  <a16:creationId xmlns:a16="http://schemas.microsoft.com/office/drawing/2014/main" id="{8C03E597-5E80-95D6-C857-AA33EC0F91FC}"/>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6" name="グループ化 255">
            <a:extLst>
              <a:ext uri="{FF2B5EF4-FFF2-40B4-BE49-F238E27FC236}">
                <a16:creationId xmlns:a16="http://schemas.microsoft.com/office/drawing/2014/main" id="{AB00F9F8-437A-2DEF-2BCB-BDC30BD413B4}"/>
              </a:ext>
            </a:extLst>
          </p:cNvPr>
          <p:cNvGrpSpPr/>
          <p:nvPr/>
        </p:nvGrpSpPr>
        <p:grpSpPr>
          <a:xfrm>
            <a:off x="4448125" y="3850296"/>
            <a:ext cx="782950" cy="493456"/>
            <a:chOff x="250635" y="428719"/>
            <a:chExt cx="3711235" cy="2339015"/>
          </a:xfrm>
        </p:grpSpPr>
        <p:pic>
          <p:nvPicPr>
            <p:cNvPr id="289" name="図 288">
              <a:extLst>
                <a:ext uri="{FF2B5EF4-FFF2-40B4-BE49-F238E27FC236}">
                  <a16:creationId xmlns:a16="http://schemas.microsoft.com/office/drawing/2014/main" id="{702B0016-8324-C9BD-1360-96CD80F45EC1}"/>
                </a:ext>
              </a:extLst>
            </p:cNvPr>
            <p:cNvPicPr>
              <a:picLocks noChangeAspect="1"/>
            </p:cNvPicPr>
            <p:nvPr/>
          </p:nvPicPr>
          <p:blipFill>
            <a:blip r:embed="rId17"/>
            <a:srcRect/>
            <a:stretch/>
          </p:blipFill>
          <p:spPr>
            <a:xfrm>
              <a:off x="250635" y="428719"/>
              <a:ext cx="3711235" cy="2339015"/>
            </a:xfrm>
            <a:prstGeom prst="rect">
              <a:avLst/>
            </a:prstGeom>
          </p:spPr>
        </p:pic>
        <p:sp>
          <p:nvSpPr>
            <p:cNvPr id="292" name="正方形/長方形 291">
              <a:extLst>
                <a:ext uri="{FF2B5EF4-FFF2-40B4-BE49-F238E27FC236}">
                  <a16:creationId xmlns:a16="http://schemas.microsoft.com/office/drawing/2014/main" id="{F4F006DF-2C05-F64C-684A-54505D98B7DD}"/>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3" name="図 292">
              <a:extLst>
                <a:ext uri="{FF2B5EF4-FFF2-40B4-BE49-F238E27FC236}">
                  <a16:creationId xmlns:a16="http://schemas.microsoft.com/office/drawing/2014/main" id="{65BA2D31-8024-4B03-B208-93354895DF82}"/>
                </a:ext>
              </a:extLst>
            </p:cNvPr>
            <p:cNvPicPr>
              <a:picLocks noChangeAspect="1"/>
            </p:cNvPicPr>
            <p:nvPr/>
          </p:nvPicPr>
          <p:blipFill rotWithShape="1">
            <a:blip r:embed="rId17"/>
            <a:srcRect l="20889" t="12535" r="20239" b="29032"/>
            <a:stretch/>
          </p:blipFill>
          <p:spPr>
            <a:xfrm>
              <a:off x="1228975" y="659149"/>
              <a:ext cx="1802464" cy="1419907"/>
            </a:xfrm>
            <a:prstGeom prst="rect">
              <a:avLst/>
            </a:prstGeom>
          </p:spPr>
        </p:pic>
        <p:pic>
          <p:nvPicPr>
            <p:cNvPr id="294" name="図 293">
              <a:extLst>
                <a:ext uri="{FF2B5EF4-FFF2-40B4-BE49-F238E27FC236}">
                  <a16:creationId xmlns:a16="http://schemas.microsoft.com/office/drawing/2014/main" id="{5A131C00-FF32-15CC-1CDE-2868F16458C6}"/>
                </a:ext>
              </a:extLst>
            </p:cNvPr>
            <p:cNvPicPr>
              <a:picLocks noChangeAspect="1"/>
            </p:cNvPicPr>
            <p:nvPr/>
          </p:nvPicPr>
          <p:blipFill rotWithShape="1">
            <a:blip r:embed="rId17"/>
            <a:srcRect l="58267" t="60669" r="20239" b="29032"/>
            <a:stretch/>
          </p:blipFill>
          <p:spPr>
            <a:xfrm>
              <a:off x="2354128" y="1713297"/>
              <a:ext cx="685566" cy="365759"/>
            </a:xfrm>
            <a:prstGeom prst="rect">
              <a:avLst/>
            </a:prstGeom>
          </p:spPr>
        </p:pic>
        <p:sp>
          <p:nvSpPr>
            <p:cNvPr id="295" name="正方形/長方形 294">
              <a:extLst>
                <a:ext uri="{FF2B5EF4-FFF2-40B4-BE49-F238E27FC236}">
                  <a16:creationId xmlns:a16="http://schemas.microsoft.com/office/drawing/2014/main" id="{53785556-2B70-DE58-4506-BD9EBA72D738}"/>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7" name="グループ化 256">
            <a:extLst>
              <a:ext uri="{FF2B5EF4-FFF2-40B4-BE49-F238E27FC236}">
                <a16:creationId xmlns:a16="http://schemas.microsoft.com/office/drawing/2014/main" id="{1663F0F8-4A19-EE18-62AE-0678CEE3D4B1}"/>
              </a:ext>
            </a:extLst>
          </p:cNvPr>
          <p:cNvGrpSpPr/>
          <p:nvPr/>
        </p:nvGrpSpPr>
        <p:grpSpPr>
          <a:xfrm>
            <a:off x="5280087" y="3831936"/>
            <a:ext cx="258866" cy="510638"/>
            <a:chOff x="8439488" y="428719"/>
            <a:chExt cx="1155529" cy="2279403"/>
          </a:xfrm>
        </p:grpSpPr>
        <p:pic>
          <p:nvPicPr>
            <p:cNvPr id="287" name="図 286">
              <a:extLst>
                <a:ext uri="{FF2B5EF4-FFF2-40B4-BE49-F238E27FC236}">
                  <a16:creationId xmlns:a16="http://schemas.microsoft.com/office/drawing/2014/main" id="{1CBF57FA-9E26-F502-C6C0-4EB2A4B901B0}"/>
                </a:ext>
              </a:extLst>
            </p:cNvPr>
            <p:cNvPicPr>
              <a:picLocks noChangeAspect="1"/>
            </p:cNvPicPr>
            <p:nvPr/>
          </p:nvPicPr>
          <p:blipFill>
            <a:blip r:embed="rId18"/>
            <a:srcRect/>
            <a:stretch/>
          </p:blipFill>
          <p:spPr>
            <a:xfrm>
              <a:off x="8439488" y="428719"/>
              <a:ext cx="1155529" cy="2279403"/>
            </a:xfrm>
            <a:prstGeom prst="rect">
              <a:avLst/>
            </a:prstGeom>
          </p:spPr>
        </p:pic>
        <p:sp>
          <p:nvSpPr>
            <p:cNvPr id="288" name="正方形/長方形 287">
              <a:extLst>
                <a:ext uri="{FF2B5EF4-FFF2-40B4-BE49-F238E27FC236}">
                  <a16:creationId xmlns:a16="http://schemas.microsoft.com/office/drawing/2014/main" id="{8F534599-14AD-E854-81C2-FFEEAB418A30}"/>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8" name="グループ化 257">
            <a:extLst>
              <a:ext uri="{FF2B5EF4-FFF2-40B4-BE49-F238E27FC236}">
                <a16:creationId xmlns:a16="http://schemas.microsoft.com/office/drawing/2014/main" id="{7C6B7235-709D-5F98-39C4-763AA3CA1E36}"/>
              </a:ext>
            </a:extLst>
          </p:cNvPr>
          <p:cNvGrpSpPr/>
          <p:nvPr/>
        </p:nvGrpSpPr>
        <p:grpSpPr>
          <a:xfrm>
            <a:off x="5906390" y="3697212"/>
            <a:ext cx="954088" cy="601316"/>
            <a:chOff x="3979673" y="428719"/>
            <a:chExt cx="3711235" cy="2339015"/>
          </a:xfrm>
        </p:grpSpPr>
        <p:pic>
          <p:nvPicPr>
            <p:cNvPr id="276" name="図 275">
              <a:extLst>
                <a:ext uri="{FF2B5EF4-FFF2-40B4-BE49-F238E27FC236}">
                  <a16:creationId xmlns:a16="http://schemas.microsoft.com/office/drawing/2014/main" id="{97EAC7E7-8721-1CFD-0F6A-EA7A22C10F7A}"/>
                </a:ext>
              </a:extLst>
            </p:cNvPr>
            <p:cNvPicPr>
              <a:picLocks noChangeAspect="1"/>
            </p:cNvPicPr>
            <p:nvPr/>
          </p:nvPicPr>
          <p:blipFill>
            <a:blip r:embed="rId17"/>
            <a:srcRect/>
            <a:stretch/>
          </p:blipFill>
          <p:spPr>
            <a:xfrm>
              <a:off x="3979673" y="428719"/>
              <a:ext cx="3711235" cy="2339015"/>
            </a:xfrm>
            <a:prstGeom prst="rect">
              <a:avLst/>
            </a:prstGeom>
            <a:effectLst>
              <a:glow rad="38100">
                <a:srgbClr val="FFFF00">
                  <a:alpha val="70167"/>
                </a:srgbClr>
              </a:glow>
            </a:effectLst>
          </p:spPr>
        </p:pic>
        <p:sp>
          <p:nvSpPr>
            <p:cNvPr id="278" name="正方形/長方形 277">
              <a:extLst>
                <a:ext uri="{FF2B5EF4-FFF2-40B4-BE49-F238E27FC236}">
                  <a16:creationId xmlns:a16="http://schemas.microsoft.com/office/drawing/2014/main" id="{9E04A751-3C95-E607-5677-563C38DFB586}"/>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9" name="図 278">
              <a:extLst>
                <a:ext uri="{FF2B5EF4-FFF2-40B4-BE49-F238E27FC236}">
                  <a16:creationId xmlns:a16="http://schemas.microsoft.com/office/drawing/2014/main" id="{1E68CBE7-36F2-A19F-D3B2-AB9BFC14011C}"/>
                </a:ext>
              </a:extLst>
            </p:cNvPr>
            <p:cNvPicPr>
              <a:picLocks noChangeAspect="1"/>
            </p:cNvPicPr>
            <p:nvPr/>
          </p:nvPicPr>
          <p:blipFill rotWithShape="1">
            <a:blip r:embed="rId17"/>
            <a:srcRect l="20889" t="12535" r="20239" b="29032"/>
            <a:stretch/>
          </p:blipFill>
          <p:spPr>
            <a:xfrm>
              <a:off x="4958013" y="659149"/>
              <a:ext cx="1802464" cy="1419907"/>
            </a:xfrm>
            <a:prstGeom prst="rect">
              <a:avLst/>
            </a:prstGeom>
          </p:spPr>
        </p:pic>
        <p:sp>
          <p:nvSpPr>
            <p:cNvPr id="281" name="正方形/長方形 280">
              <a:extLst>
                <a:ext uri="{FF2B5EF4-FFF2-40B4-BE49-F238E27FC236}">
                  <a16:creationId xmlns:a16="http://schemas.microsoft.com/office/drawing/2014/main" id="{9A104A22-604B-EC79-E301-D27C84847ACE}"/>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正方形/長方形 281">
              <a:extLst>
                <a:ext uri="{FF2B5EF4-FFF2-40B4-BE49-F238E27FC236}">
                  <a16:creationId xmlns:a16="http://schemas.microsoft.com/office/drawing/2014/main" id="{2B8EFB3A-A84D-3668-7F14-6FAE92575EE6}"/>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4" name="図 283">
              <a:extLst>
                <a:ext uri="{FF2B5EF4-FFF2-40B4-BE49-F238E27FC236}">
                  <a16:creationId xmlns:a16="http://schemas.microsoft.com/office/drawing/2014/main" id="{665F5902-918C-B170-3C01-05EB2932C035}"/>
                </a:ext>
              </a:extLst>
            </p:cNvPr>
            <p:cNvPicPr>
              <a:picLocks noChangeAspect="1"/>
            </p:cNvPicPr>
            <p:nvPr/>
          </p:nvPicPr>
          <p:blipFill rotWithShape="1">
            <a:blip r:embed="rId17"/>
            <a:srcRect l="58267" t="60669" r="20239" b="29032"/>
            <a:stretch/>
          </p:blipFill>
          <p:spPr>
            <a:xfrm>
              <a:off x="6083166" y="1713297"/>
              <a:ext cx="685566" cy="365759"/>
            </a:xfrm>
            <a:prstGeom prst="rect">
              <a:avLst/>
            </a:prstGeom>
          </p:spPr>
        </p:pic>
        <p:sp>
          <p:nvSpPr>
            <p:cNvPr id="285" name="正方形/長方形 284">
              <a:extLst>
                <a:ext uri="{FF2B5EF4-FFF2-40B4-BE49-F238E27FC236}">
                  <a16:creationId xmlns:a16="http://schemas.microsoft.com/office/drawing/2014/main" id="{E9426EAE-69C5-6205-A5CA-5A87F6B019E5}"/>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a:extLst>
                <a:ext uri="{FF2B5EF4-FFF2-40B4-BE49-F238E27FC236}">
                  <a16:creationId xmlns:a16="http://schemas.microsoft.com/office/drawing/2014/main" id="{06E32C13-766B-E509-7B20-2CADC75DA789}"/>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a:extLst>
              <a:ext uri="{FF2B5EF4-FFF2-40B4-BE49-F238E27FC236}">
                <a16:creationId xmlns:a16="http://schemas.microsoft.com/office/drawing/2014/main" id="{73BCA27E-E7CC-C94F-D05F-490EDE0E2066}"/>
              </a:ext>
            </a:extLst>
          </p:cNvPr>
          <p:cNvGrpSpPr/>
          <p:nvPr/>
        </p:nvGrpSpPr>
        <p:grpSpPr>
          <a:xfrm>
            <a:off x="6852134" y="3682543"/>
            <a:ext cx="314135" cy="619664"/>
            <a:chOff x="8439488" y="428719"/>
            <a:chExt cx="1155529" cy="2279403"/>
          </a:xfrm>
        </p:grpSpPr>
        <p:pic>
          <p:nvPicPr>
            <p:cNvPr id="273" name="図 272">
              <a:extLst>
                <a:ext uri="{FF2B5EF4-FFF2-40B4-BE49-F238E27FC236}">
                  <a16:creationId xmlns:a16="http://schemas.microsoft.com/office/drawing/2014/main" id="{F9DD26D7-0DA2-BD82-C330-1864846CC01D}"/>
                </a:ext>
              </a:extLst>
            </p:cNvPr>
            <p:cNvPicPr>
              <a:picLocks noChangeAspect="1"/>
            </p:cNvPicPr>
            <p:nvPr/>
          </p:nvPicPr>
          <p:blipFill>
            <a:blip r:embed="rId18"/>
            <a:srcRect/>
            <a:stretch/>
          </p:blipFill>
          <p:spPr>
            <a:xfrm>
              <a:off x="8439488" y="428719"/>
              <a:ext cx="1155529" cy="2279403"/>
            </a:xfrm>
            <a:prstGeom prst="rect">
              <a:avLst/>
            </a:prstGeom>
          </p:spPr>
        </p:pic>
        <p:sp>
          <p:nvSpPr>
            <p:cNvPr id="275" name="正方形/長方形 274">
              <a:extLst>
                <a:ext uri="{FF2B5EF4-FFF2-40B4-BE49-F238E27FC236}">
                  <a16:creationId xmlns:a16="http://schemas.microsoft.com/office/drawing/2014/main" id="{C96C481B-B273-0499-CA23-040EAD93E88E}"/>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1" name="台形 260">
            <a:extLst>
              <a:ext uri="{FF2B5EF4-FFF2-40B4-BE49-F238E27FC236}">
                <a16:creationId xmlns:a16="http://schemas.microsoft.com/office/drawing/2014/main" id="{C698806B-7AA1-972C-B220-03298C64550E}"/>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テキスト ボックス 261">
            <a:extLst>
              <a:ext uri="{FF2B5EF4-FFF2-40B4-BE49-F238E27FC236}">
                <a16:creationId xmlns:a16="http://schemas.microsoft.com/office/drawing/2014/main" id="{B3646089-D50F-D4BF-99D2-02127AFD0228}"/>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263" name="円/楕円 540">
            <a:extLst>
              <a:ext uri="{FF2B5EF4-FFF2-40B4-BE49-F238E27FC236}">
                <a16:creationId xmlns:a16="http://schemas.microsoft.com/office/drawing/2014/main" id="{E5920693-D26A-DE9C-2C9C-2283705E33FB}"/>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264" name="十字形 263">
            <a:extLst>
              <a:ext uri="{FF2B5EF4-FFF2-40B4-BE49-F238E27FC236}">
                <a16:creationId xmlns:a16="http://schemas.microsoft.com/office/drawing/2014/main" id="{707A4D39-D8B7-B151-1C06-834CF43489BD}"/>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5" name="角丸四角形 204">
            <a:extLst>
              <a:ext uri="{FF2B5EF4-FFF2-40B4-BE49-F238E27FC236}">
                <a16:creationId xmlns:a16="http://schemas.microsoft.com/office/drawing/2014/main" id="{4B7C10FE-4DAD-B839-CA47-CA5A0C9395A3}"/>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66" name="テキスト ボックス 265">
            <a:extLst>
              <a:ext uri="{FF2B5EF4-FFF2-40B4-BE49-F238E27FC236}">
                <a16:creationId xmlns:a16="http://schemas.microsoft.com/office/drawing/2014/main" id="{A042E7EF-DD9A-6587-8AC6-967562245810}"/>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267" name="三角形 12">
            <a:extLst>
              <a:ext uri="{FF2B5EF4-FFF2-40B4-BE49-F238E27FC236}">
                <a16:creationId xmlns:a16="http://schemas.microsoft.com/office/drawing/2014/main" id="{B088117C-71B9-3918-FEF1-2E512845004E}"/>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テキスト ボックス 267">
            <a:extLst>
              <a:ext uri="{FF2B5EF4-FFF2-40B4-BE49-F238E27FC236}">
                <a16:creationId xmlns:a16="http://schemas.microsoft.com/office/drawing/2014/main" id="{06BB2E28-8490-6F2F-064F-F3555A74F695}"/>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269" name="角丸四角形 380">
            <a:extLst>
              <a:ext uri="{FF2B5EF4-FFF2-40B4-BE49-F238E27FC236}">
                <a16:creationId xmlns:a16="http://schemas.microsoft.com/office/drawing/2014/main" id="{573AC430-8049-048D-7BB1-A508B821C782}"/>
              </a:ext>
            </a:extLst>
          </p:cNvPr>
          <p:cNvSpPr/>
          <p:nvPr/>
        </p:nvSpPr>
        <p:spPr>
          <a:xfrm>
            <a:off x="1725285" y="5406517"/>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0" name="Text Box 11">
            <a:extLst>
              <a:ext uri="{FF2B5EF4-FFF2-40B4-BE49-F238E27FC236}">
                <a16:creationId xmlns:a16="http://schemas.microsoft.com/office/drawing/2014/main" id="{81510757-9446-B234-B1C5-2290119FECE4}"/>
              </a:ext>
            </a:extLst>
          </p:cNvPr>
          <p:cNvSpPr txBox="1">
            <a:spLocks noChangeArrowheads="1"/>
          </p:cNvSpPr>
          <p:nvPr/>
        </p:nvSpPr>
        <p:spPr bwMode="auto">
          <a:xfrm>
            <a:off x="2021422" y="5408015"/>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271" name="Text Box 11">
            <a:extLst>
              <a:ext uri="{FF2B5EF4-FFF2-40B4-BE49-F238E27FC236}">
                <a16:creationId xmlns:a16="http://schemas.microsoft.com/office/drawing/2014/main" id="{1783A424-4816-A2B6-E34D-76AAACA5152B}"/>
              </a:ext>
            </a:extLst>
          </p:cNvPr>
          <p:cNvSpPr txBox="1">
            <a:spLocks noChangeArrowheads="1"/>
          </p:cNvSpPr>
          <p:nvPr/>
        </p:nvSpPr>
        <p:spPr bwMode="auto">
          <a:xfrm>
            <a:off x="3153784" y="5598086"/>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6" name="テキスト ボックス 105">
            <a:extLst>
              <a:ext uri="{FF2B5EF4-FFF2-40B4-BE49-F238E27FC236}">
                <a16:creationId xmlns:a16="http://schemas.microsoft.com/office/drawing/2014/main" id="{C0DEBF15-F42D-7A44-BC63-DB4B0A11622A}"/>
              </a:ext>
            </a:extLst>
          </p:cNvPr>
          <p:cNvSpPr txBox="1"/>
          <p:nvPr/>
        </p:nvSpPr>
        <p:spPr>
          <a:xfrm>
            <a:off x="7656011" y="3121301"/>
            <a:ext cx="1851789" cy="461665"/>
          </a:xfrm>
          <a:prstGeom prst="rect">
            <a:avLst/>
          </a:prstGeom>
          <a:noFill/>
        </p:spPr>
        <p:txBody>
          <a:bodyPr wrap="none" rtlCol="0">
            <a:spAutoFit/>
          </a:bodyPr>
          <a:lstStyle/>
          <a:p>
            <a:r>
              <a:rPr lang="ja-JP" altLang="en-US" sz="1400" b="1" dirty="0">
                <a:solidFill>
                  <a:schemeClr val="bg1"/>
                </a:solidFill>
                <a:latin typeface="Meiryo" charset="-128"/>
                <a:ea typeface="Meiryo" charset="-128"/>
                <a:cs typeface="Meiryo" charset="-128"/>
              </a:rPr>
              <a:t>東京メトロ 丸ノ内線</a:t>
            </a:r>
            <a:endParaRPr lang="en-US" altLang="ja-JP" sz="1400" b="1" dirty="0">
              <a:solidFill>
                <a:schemeClr val="bg1"/>
              </a:solidFill>
              <a:latin typeface="Meiryo" charset="-128"/>
              <a:ea typeface="Meiryo" charset="-128"/>
              <a:cs typeface="Meiryo" charset="-128"/>
            </a:endParaRPr>
          </a:p>
          <a:p>
            <a:r>
              <a:rPr lang="ja-JP" altLang="en-US" sz="1000" b="1" dirty="0">
                <a:solidFill>
                  <a:schemeClr val="bg1"/>
                </a:solidFill>
                <a:latin typeface="Meiryo" charset="-128"/>
                <a:ea typeface="Meiryo" charset="-128"/>
                <a:cs typeface="Meiryo" charset="-128"/>
              </a:rPr>
              <a:t>主要駅のデジタルサイネージ</a:t>
            </a:r>
            <a:endParaRPr lang="en-US" altLang="ja-JP" sz="1000" b="1" dirty="0">
              <a:solidFill>
                <a:schemeClr val="bg1"/>
              </a:solidFill>
              <a:latin typeface="Meiryo" charset="-128"/>
              <a:ea typeface="Meiryo" charset="-128"/>
              <a:cs typeface="Meiryo" charset="-128"/>
            </a:endParaRPr>
          </a:p>
        </p:txBody>
      </p:sp>
      <p:sp>
        <p:nvSpPr>
          <p:cNvPr id="107" name="四角形: 角を丸くする 8">
            <a:extLst>
              <a:ext uri="{FF2B5EF4-FFF2-40B4-BE49-F238E27FC236}">
                <a16:creationId xmlns:a16="http://schemas.microsoft.com/office/drawing/2014/main" id="{D6ED3058-85E9-5048-8509-3A1128561311}"/>
              </a:ext>
            </a:extLst>
          </p:cNvPr>
          <p:cNvSpPr/>
          <p:nvPr/>
        </p:nvSpPr>
        <p:spPr bwMode="gray">
          <a:xfrm>
            <a:off x="7583624" y="4733878"/>
            <a:ext cx="1996562" cy="316533"/>
          </a:xfrm>
          <a:prstGeom prst="roundRect">
            <a:avLst>
              <a:gd name="adj" fmla="val 5000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8080DCF4-D66E-6448-B7AB-620359915521}"/>
              </a:ext>
            </a:extLst>
          </p:cNvPr>
          <p:cNvSpPr/>
          <p:nvPr/>
        </p:nvSpPr>
        <p:spPr bwMode="gray">
          <a:xfrm>
            <a:off x="7593385" y="4727528"/>
            <a:ext cx="885311" cy="338554"/>
          </a:xfrm>
          <a:prstGeom prst="rect">
            <a:avLst/>
          </a:prstGeom>
        </p:spPr>
        <p:txBody>
          <a:bodyPr wrap="square">
            <a:spAutoFit/>
          </a:bodyPr>
          <a:lstStyle/>
          <a:p>
            <a:pPr algn="ctr"/>
            <a:r>
              <a:rPr lang="ja-JP" altLang="en-US" sz="800" b="1">
                <a:solidFill>
                  <a:schemeClr val="bg1"/>
                </a:solidFill>
                <a:latin typeface="メイリオ" pitchFamily="50" charset="-128"/>
                <a:ea typeface="メイリオ" pitchFamily="50" charset="-128"/>
                <a:cs typeface="メイリオ" pitchFamily="50" charset="-128"/>
              </a:rPr>
              <a:t>上記</a:t>
            </a:r>
            <a:r>
              <a:rPr lang="en-US" altLang="ja-JP" sz="800" b="1" dirty="0">
                <a:solidFill>
                  <a:schemeClr val="bg1"/>
                </a:solidFill>
                <a:latin typeface="メイリオ" pitchFamily="50" charset="-128"/>
                <a:ea typeface="メイリオ" pitchFamily="50" charset="-128"/>
                <a:cs typeface="メイリオ" pitchFamily="50" charset="-128"/>
              </a:rPr>
              <a:t>4</a:t>
            </a:r>
            <a:r>
              <a:rPr lang="ja-JP" altLang="en-US" sz="800" b="1">
                <a:solidFill>
                  <a:schemeClr val="bg1"/>
                </a:solidFill>
                <a:latin typeface="メイリオ" pitchFamily="50" charset="-128"/>
                <a:ea typeface="メイリオ" pitchFamily="50" charset="-128"/>
                <a:cs typeface="メイリオ" pitchFamily="50" charset="-128"/>
              </a:rPr>
              <a:t>駅</a:t>
            </a:r>
            <a:endParaRPr lang="en-US" altLang="ja-JP" sz="800" b="1" dirty="0">
              <a:solidFill>
                <a:schemeClr val="bg1"/>
              </a:solidFill>
              <a:latin typeface="メイリオ" pitchFamily="50" charset="-128"/>
              <a:ea typeface="メイリオ" pitchFamily="50" charset="-128"/>
              <a:cs typeface="メイリオ" pitchFamily="50" charset="-128"/>
            </a:endParaRPr>
          </a:p>
          <a:p>
            <a:pPr algn="ctr"/>
            <a:r>
              <a:rPr lang="ja-JP" altLang="en-US" sz="800" b="1" dirty="0">
                <a:solidFill>
                  <a:schemeClr val="bg1"/>
                </a:solidFill>
                <a:latin typeface="メイリオ" pitchFamily="50" charset="-128"/>
                <a:ea typeface="メイリオ" pitchFamily="50" charset="-128"/>
                <a:cs typeface="メイリオ" pitchFamily="50" charset="-128"/>
              </a:rPr>
              <a:t> 合計放映回数</a:t>
            </a:r>
            <a:endParaRPr lang="en-US" altLang="ja-JP" sz="500" b="1" dirty="0">
              <a:solidFill>
                <a:schemeClr val="bg1"/>
              </a:solidFill>
              <a:latin typeface="Meiryo" charset="-128"/>
              <a:ea typeface="Meiryo" charset="-128"/>
              <a:cs typeface="Meiryo" charset="-128"/>
            </a:endParaRPr>
          </a:p>
        </p:txBody>
      </p:sp>
      <p:sp>
        <p:nvSpPr>
          <p:cNvPr id="110" name="正方形/長方形 109">
            <a:extLst>
              <a:ext uri="{FF2B5EF4-FFF2-40B4-BE49-F238E27FC236}">
                <a16:creationId xmlns:a16="http://schemas.microsoft.com/office/drawing/2014/main" id="{55F7B744-8D65-0649-BA69-716635B7E8FA}"/>
              </a:ext>
            </a:extLst>
          </p:cNvPr>
          <p:cNvSpPr/>
          <p:nvPr/>
        </p:nvSpPr>
        <p:spPr bwMode="gray">
          <a:xfrm>
            <a:off x="8400011" y="4738112"/>
            <a:ext cx="952504"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102,000</a:t>
            </a:r>
            <a:r>
              <a:rPr lang="ja-JP" altLang="en-US" sz="1100" b="1" dirty="0">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11" name="テキスト ボックス 110">
            <a:extLst>
              <a:ext uri="{FF2B5EF4-FFF2-40B4-BE49-F238E27FC236}">
                <a16:creationId xmlns:a16="http://schemas.microsoft.com/office/drawing/2014/main" id="{052735EC-A75D-C245-A1E3-3A1A3DC0DB07}"/>
              </a:ext>
            </a:extLst>
          </p:cNvPr>
          <p:cNvSpPr txBox="1"/>
          <p:nvPr/>
        </p:nvSpPr>
        <p:spPr>
          <a:xfrm>
            <a:off x="7569790" y="3663220"/>
            <a:ext cx="2029552" cy="750975"/>
          </a:xfrm>
          <a:prstGeom prst="rect">
            <a:avLst/>
          </a:prstGeom>
          <a:noFill/>
        </p:spPr>
        <p:txBody>
          <a:bodyPr wrap="square" rtlCol="0">
            <a:spAutoFit/>
          </a:bodyPr>
          <a:lstStyle/>
          <a:p>
            <a:pPr defTabSz="913972">
              <a:lnSpc>
                <a:spcPct val="120000"/>
              </a:lnSpc>
            </a:pPr>
            <a:r>
              <a:rPr lang="ja-JP" altLang="en-US" sz="700" dirty="0">
                <a:latin typeface="メイリオ" pitchFamily="50" charset="-128"/>
                <a:ea typeface="メイリオ" pitchFamily="50" charset="-128"/>
                <a:cs typeface="メイリオ" pitchFamily="50" charset="-128"/>
              </a:rPr>
              <a:t>●東京駅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●銀座駅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●赤坂見附駅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●中野坂上駅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　以上の丸ノ内線ホームサイネージ</a:t>
            </a:r>
            <a:r>
              <a:rPr lang="ja-JP" altLang="en-US" sz="800" b="1" dirty="0">
                <a:latin typeface="メイリオ" pitchFamily="50" charset="-128"/>
                <a:ea typeface="メイリオ" pitchFamily="50" charset="-128"/>
                <a:cs typeface="メイリオ" pitchFamily="50" charset="-128"/>
              </a:rPr>
              <a:t>計</a:t>
            </a:r>
            <a:r>
              <a:rPr lang="en-US" altLang="ja-JP" sz="800" b="1" dirty="0">
                <a:latin typeface="メイリオ" pitchFamily="50" charset="-128"/>
                <a:ea typeface="メイリオ" pitchFamily="50" charset="-128"/>
                <a:cs typeface="メイリオ" pitchFamily="50" charset="-128"/>
              </a:rPr>
              <a:t>48</a:t>
            </a:r>
            <a:r>
              <a:rPr lang="ja-JP" altLang="en-US" sz="800" b="1" dirty="0">
                <a:latin typeface="メイリオ" pitchFamily="50" charset="-128"/>
                <a:ea typeface="メイリオ" pitchFamily="50" charset="-128"/>
                <a:cs typeface="メイリオ" pitchFamily="50" charset="-128"/>
              </a:rPr>
              <a:t>面　</a:t>
            </a:r>
            <a:endParaRPr lang="en-US" altLang="ja-JP" sz="700" b="1" dirty="0">
              <a:latin typeface="メイリオ" pitchFamily="50" charset="-128"/>
              <a:ea typeface="メイリオ" pitchFamily="50" charset="-128"/>
              <a:cs typeface="メイリオ" pitchFamily="50" charset="-128"/>
            </a:endParaRPr>
          </a:p>
        </p:txBody>
      </p:sp>
      <p:sp>
        <p:nvSpPr>
          <p:cNvPr id="112" name="Text Box 11">
            <a:extLst>
              <a:ext uri="{FF2B5EF4-FFF2-40B4-BE49-F238E27FC236}">
                <a16:creationId xmlns:a16="http://schemas.microsoft.com/office/drawing/2014/main" id="{0B0D2743-ACC4-1244-9D76-EBFE8DBD429C}"/>
              </a:ext>
            </a:extLst>
          </p:cNvPr>
          <p:cNvSpPr txBox="1">
            <a:spLocks noChangeArrowheads="1"/>
          </p:cNvSpPr>
          <p:nvPr/>
        </p:nvSpPr>
        <p:spPr bwMode="auto">
          <a:xfrm>
            <a:off x="7673652" y="4427678"/>
            <a:ext cx="1552361" cy="253146"/>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＜期間＞</a:t>
            </a:r>
            <a:endParaRPr lang="en-US" altLang="ja-JP" sz="700" spc="300" dirty="0">
              <a:latin typeface="メイリオ" pitchFamily="50" charset="-128"/>
              <a:ea typeface="メイリオ" pitchFamily="50" charset="-128"/>
              <a:cs typeface="メイリオ" pitchFamily="50" charset="-128"/>
            </a:endParaRPr>
          </a:p>
          <a:p>
            <a:pPr defTabSz="913972">
              <a:lnSpc>
                <a:spcPct val="120000"/>
              </a:lnSpc>
            </a:pPr>
            <a:r>
              <a:rPr lang="en-US" altLang="ja-JP" sz="700" b="1" dirty="0">
                <a:ln w="0">
                  <a:noFill/>
                </a:ln>
                <a:latin typeface="メイリオ" pitchFamily="50" charset="-128"/>
                <a:ea typeface="メイリオ" pitchFamily="50" charset="-128"/>
                <a:cs typeface="メイリオ" pitchFamily="50" charset="-128"/>
              </a:rPr>
              <a:t>1</a:t>
            </a:r>
            <a:r>
              <a:rPr lang="ja-JP" altLang="en-US" sz="700" b="1" dirty="0">
                <a:ln w="0">
                  <a:noFill/>
                </a:ln>
                <a:latin typeface="メイリオ" pitchFamily="50" charset="-128"/>
                <a:ea typeface="メイリオ" pitchFamily="50" charset="-128"/>
                <a:cs typeface="メイリオ" pitchFamily="50" charset="-128"/>
              </a:rPr>
              <a:t>週間</a:t>
            </a:r>
            <a:r>
              <a:rPr lang="ja-JP" altLang="en-US" sz="700" b="1" dirty="0">
                <a:latin typeface="メイリオ" pitchFamily="50" charset="-128"/>
                <a:ea typeface="メイリオ" pitchFamily="50" charset="-128"/>
                <a:cs typeface="メイリオ" pitchFamily="50" charset="-128"/>
              </a:rPr>
              <a:t>（月曜日～日曜日）固定</a:t>
            </a:r>
            <a:endParaRPr lang="en-US" altLang="ja-JP" sz="700" b="1" dirty="0">
              <a:latin typeface="メイリオ" pitchFamily="50" charset="-128"/>
              <a:ea typeface="メイリオ" pitchFamily="50" charset="-128"/>
              <a:cs typeface="メイリオ" pitchFamily="50" charset="-128"/>
            </a:endParaRPr>
          </a:p>
        </p:txBody>
      </p:sp>
      <p:sp>
        <p:nvSpPr>
          <p:cNvPr id="113" name="Text Box 11">
            <a:extLst>
              <a:ext uri="{FF2B5EF4-FFF2-40B4-BE49-F238E27FC236}">
                <a16:creationId xmlns:a16="http://schemas.microsoft.com/office/drawing/2014/main" id="{C7DB3674-B482-644F-896B-5248F9B151BB}"/>
              </a:ext>
            </a:extLst>
          </p:cNvPr>
          <p:cNvSpPr txBox="1">
            <a:spLocks noChangeArrowheads="1"/>
          </p:cNvSpPr>
          <p:nvPr/>
        </p:nvSpPr>
        <p:spPr bwMode="auto">
          <a:xfrm>
            <a:off x="8381368" y="4940794"/>
            <a:ext cx="1147962"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dirty="0">
                <a:solidFill>
                  <a:schemeClr val="bg1"/>
                </a:solidFill>
                <a:latin typeface="メイリオ" pitchFamily="50" charset="-128"/>
                <a:ea typeface="メイリオ" pitchFamily="50" charset="-128"/>
                <a:cs typeface="メイリオ" pitchFamily="50" charset="-128"/>
              </a:rPr>
              <a:t>＜広告到達想定人数　約</a:t>
            </a:r>
            <a:r>
              <a:rPr lang="en-US" altLang="ja-JP" sz="400" dirty="0">
                <a:solidFill>
                  <a:schemeClr val="bg1"/>
                </a:solidFill>
                <a:latin typeface="メイリオ" pitchFamily="50" charset="-128"/>
                <a:ea typeface="メイリオ" pitchFamily="50" charset="-128"/>
                <a:cs typeface="メイリオ" pitchFamily="50" charset="-128"/>
              </a:rPr>
              <a:t>2,479,138</a:t>
            </a:r>
            <a:r>
              <a:rPr lang="ja-JP" altLang="en-US" sz="400">
                <a:solidFill>
                  <a:schemeClr val="bg1"/>
                </a:solidFill>
                <a:latin typeface="メイリオ" pitchFamily="50" charset="-128"/>
                <a:ea typeface="メイリオ" pitchFamily="50" charset="-128"/>
                <a:cs typeface="メイリオ" pitchFamily="50" charset="-128"/>
              </a:rPr>
              <a:t>人</a:t>
            </a:r>
            <a:r>
              <a:rPr lang="ja-JP" altLang="en-US" sz="400" dirty="0">
                <a:solidFill>
                  <a:schemeClr val="bg1"/>
                </a:solidFill>
                <a:latin typeface="メイリオ" pitchFamily="50" charset="-128"/>
                <a:ea typeface="メイリオ" pitchFamily="50" charset="-128"/>
                <a:cs typeface="メイリオ" pitchFamily="50" charset="-128"/>
              </a:rPr>
              <a:t>＞</a:t>
            </a:r>
            <a:endParaRPr lang="en-US" altLang="ja-JP" sz="400" b="1" dirty="0">
              <a:solidFill>
                <a:schemeClr val="bg1"/>
              </a:solidFill>
              <a:latin typeface="メイリオ" pitchFamily="50" charset="-128"/>
              <a:ea typeface="メイリオ" pitchFamily="50" charset="-128"/>
              <a:cs typeface="メイリオ" pitchFamily="50" charset="-128"/>
            </a:endParaRPr>
          </a:p>
        </p:txBody>
      </p:sp>
      <p:sp>
        <p:nvSpPr>
          <p:cNvPr id="114" name="テキスト ボックス 113">
            <a:extLst>
              <a:ext uri="{FF2B5EF4-FFF2-40B4-BE49-F238E27FC236}">
                <a16:creationId xmlns:a16="http://schemas.microsoft.com/office/drawing/2014/main" id="{4AE20449-3C11-4C4E-8389-1F64A4E29A76}"/>
              </a:ext>
            </a:extLst>
          </p:cNvPr>
          <p:cNvSpPr txBox="1"/>
          <p:nvPr/>
        </p:nvSpPr>
        <p:spPr>
          <a:xfrm>
            <a:off x="7503734" y="5078728"/>
            <a:ext cx="2116457" cy="310854"/>
          </a:xfrm>
          <a:prstGeom prst="rect">
            <a:avLst/>
          </a:prstGeom>
          <a:noFill/>
        </p:spPr>
        <p:txBody>
          <a:bodyPr wrap="square" rtlCol="0">
            <a:spAutoFit/>
          </a:bodyPr>
          <a:lstStyle/>
          <a:p>
            <a:pPr defTabSz="913972">
              <a:lnSpc>
                <a:spcPct val="120000"/>
              </a:lnSpc>
            </a:pPr>
            <a:r>
              <a:rPr lang="en-US" altLang="ja-JP" sz="400" dirty="0">
                <a:latin typeface="メイリオ" pitchFamily="50" charset="-128"/>
                <a:ea typeface="メイリオ" pitchFamily="50" charset="-128"/>
                <a:cs typeface="メイリオ" pitchFamily="50" charset="-128"/>
              </a:rPr>
              <a:t>※30</a:t>
            </a:r>
            <a:r>
              <a:rPr lang="ja-JP" altLang="en-US" sz="400" dirty="0">
                <a:latin typeface="メイリオ" pitchFamily="50" charset="-128"/>
                <a:ea typeface="メイリオ" pitchFamily="50" charset="-128"/>
                <a:cs typeface="メイリオ" pitchFamily="50" charset="-128"/>
              </a:rPr>
              <a:t>日前に空き枠がある場合のみ出稿可能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音声は流れません</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広告到達人数は、掲出駅の平均利用者に広告注視率（ビデオリサーチ調べ）を</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　掛け合わせて算出</a:t>
            </a:r>
            <a:endParaRPr lang="en-US" altLang="ja-JP" sz="400" dirty="0">
              <a:latin typeface="メイリオ" pitchFamily="50" charset="-128"/>
              <a:ea typeface="メイリオ" pitchFamily="50" charset="-128"/>
              <a:cs typeface="メイリオ" pitchFamily="50" charset="-128"/>
            </a:endParaRPr>
          </a:p>
        </p:txBody>
      </p:sp>
      <p:sp>
        <p:nvSpPr>
          <p:cNvPr id="115" name="テキスト ボックス 114">
            <a:extLst>
              <a:ext uri="{FF2B5EF4-FFF2-40B4-BE49-F238E27FC236}">
                <a16:creationId xmlns:a16="http://schemas.microsoft.com/office/drawing/2014/main" id="{F238F586-EB24-C442-A178-DA65AD365E7F}"/>
              </a:ext>
            </a:extLst>
          </p:cNvPr>
          <p:cNvSpPr txBox="1"/>
          <p:nvPr/>
        </p:nvSpPr>
        <p:spPr>
          <a:xfrm>
            <a:off x="7494257" y="5350791"/>
            <a:ext cx="2231463" cy="310854"/>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広告主様のご判断に</a:t>
            </a:r>
            <a:r>
              <a:rPr lang="ja-JP" altLang="en-US" sz="400">
                <a:solidFill>
                  <a:srgbClr val="FF0000"/>
                </a:solidFill>
                <a:latin typeface="メイリオ" pitchFamily="50" charset="-128"/>
                <a:ea typeface="メイリオ" pitchFamily="50" charset="-128"/>
                <a:cs typeface="メイリオ" pitchFamily="50" charset="-128"/>
              </a:rPr>
              <a:t>より、</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ja-JP" altLang="en-US" sz="400">
                <a:solidFill>
                  <a:srgbClr val="FF0000"/>
                </a:solidFill>
                <a:latin typeface="メイリオ" pitchFamily="50" charset="-128"/>
                <a:ea typeface="メイリオ" pitchFamily="50" charset="-128"/>
                <a:cs typeface="メイリオ" pitchFamily="50" charset="-128"/>
              </a:rPr>
              <a:t>　外枠</a:t>
            </a:r>
            <a:r>
              <a:rPr lang="ja-JP" altLang="en-US" sz="400" dirty="0">
                <a:solidFill>
                  <a:srgbClr val="FF0000"/>
                </a:solidFill>
                <a:latin typeface="メイリオ" pitchFamily="50" charset="-128"/>
                <a:ea typeface="メイリオ" pitchFamily="50" charset="-128"/>
                <a:cs typeface="メイリオ" pitchFamily="50" charset="-128"/>
              </a:rPr>
              <a:t>に「ジャムムインフォメーション」と表示</a:t>
            </a:r>
            <a:r>
              <a:rPr lang="ja-JP" altLang="en-US" sz="400">
                <a:solidFill>
                  <a:srgbClr val="FF0000"/>
                </a:solidFill>
                <a:latin typeface="メイリオ" pitchFamily="50" charset="-128"/>
                <a:ea typeface="メイリオ" pitchFamily="50" charset="-128"/>
                <a:cs typeface="メイリオ" pitchFamily="50" charset="-128"/>
              </a:rPr>
              <a:t>可能です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ja-JP" altLang="en-US" sz="400">
                <a:solidFill>
                  <a:srgbClr val="FF0000"/>
                </a:solidFill>
                <a:latin typeface="メイリオ" pitchFamily="50" charset="-128"/>
                <a:ea typeface="メイリオ" pitchFamily="50" charset="-128"/>
                <a:cs typeface="メイリオ" pitchFamily="50" charset="-128"/>
              </a:rPr>
              <a:t>　詳細はご留意事項ページ参照</a:t>
            </a:r>
            <a:endParaRPr lang="en-US" altLang="ja-JP" sz="400" dirty="0">
              <a:solidFill>
                <a:srgbClr val="FF0000"/>
              </a:solidFill>
              <a:latin typeface="メイリオ" pitchFamily="50" charset="-128"/>
              <a:ea typeface="メイリオ" pitchFamily="50" charset="-128"/>
              <a:cs typeface="メイリオ" pitchFamily="50" charset="-128"/>
            </a:endParaRPr>
          </a:p>
        </p:txBody>
      </p:sp>
      <p:pic>
        <p:nvPicPr>
          <p:cNvPr id="116" name="図 115">
            <a:extLst>
              <a:ext uri="{FF2B5EF4-FFF2-40B4-BE49-F238E27FC236}">
                <a16:creationId xmlns:a16="http://schemas.microsoft.com/office/drawing/2014/main" id="{A79D5A4D-AAC1-1041-94E8-F0E709141B55}"/>
              </a:ext>
            </a:extLst>
          </p:cNvPr>
          <p:cNvPicPr>
            <a:picLocks noChangeAspect="1"/>
          </p:cNvPicPr>
          <p:nvPr/>
        </p:nvPicPr>
        <p:blipFill>
          <a:blip r:embed="rId19"/>
          <a:stretch>
            <a:fillRect/>
          </a:stretch>
        </p:blipFill>
        <p:spPr>
          <a:xfrm>
            <a:off x="8770949" y="3685901"/>
            <a:ext cx="784340" cy="525432"/>
          </a:xfrm>
          <a:prstGeom prst="rect">
            <a:avLst/>
          </a:prstGeom>
        </p:spPr>
      </p:pic>
      <p:pic>
        <p:nvPicPr>
          <p:cNvPr id="117" name="図 116">
            <a:extLst>
              <a:ext uri="{FF2B5EF4-FFF2-40B4-BE49-F238E27FC236}">
                <a16:creationId xmlns:a16="http://schemas.microsoft.com/office/drawing/2014/main" id="{6BF6E466-ECE7-C1E6-4C6E-F78B4F61E22E}"/>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946089" y="5385384"/>
            <a:ext cx="210420" cy="311729"/>
          </a:xfrm>
          <a:prstGeom prst="rect">
            <a:avLst/>
          </a:prstGeom>
        </p:spPr>
      </p:pic>
      <p:sp>
        <p:nvSpPr>
          <p:cNvPr id="118" name="テキスト ボックス 117">
            <a:extLst>
              <a:ext uri="{FF2B5EF4-FFF2-40B4-BE49-F238E27FC236}">
                <a16:creationId xmlns:a16="http://schemas.microsoft.com/office/drawing/2014/main" id="{DF366FB0-718D-DD3E-CF42-C3C2ADD9E15E}"/>
              </a:ext>
            </a:extLst>
          </p:cNvPr>
          <p:cNvSpPr txBox="1"/>
          <p:nvPr/>
        </p:nvSpPr>
        <p:spPr>
          <a:xfrm>
            <a:off x="9066593" y="5529304"/>
            <a:ext cx="920847" cy="219291"/>
          </a:xfrm>
          <a:prstGeom prst="rect">
            <a:avLst/>
          </a:prstGeom>
          <a:noFill/>
        </p:spPr>
        <p:txBody>
          <a:bodyPr wrap="square" rtlCol="0">
            <a:spAutoFit/>
          </a:bodyPr>
          <a:lstStyle/>
          <a:p>
            <a:pPr defTabSz="913972">
              <a:lnSpc>
                <a:spcPct val="120000"/>
              </a:lnSpc>
            </a:pPr>
            <a:r>
              <a:rPr lang="ja-JP" altLang="en-US" sz="400" dirty="0">
                <a:latin typeface="メイリオ" pitchFamily="50" charset="-128"/>
                <a:ea typeface="メイリオ" pitchFamily="50" charset="-128"/>
                <a:cs typeface="メイリオ" pitchFamily="50" charset="-128"/>
              </a:rPr>
              <a:t>ジャムム</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300" dirty="0">
                <a:latin typeface="メイリオ" pitchFamily="50" charset="-128"/>
                <a:ea typeface="メイリオ" pitchFamily="50" charset="-128"/>
                <a:cs typeface="メイリオ" pitchFamily="50" charset="-128"/>
              </a:rPr>
              <a:t>（メトロアドキャラクター）</a:t>
            </a:r>
            <a:endParaRPr lang="en-US" altLang="ja-JP" sz="3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7895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辺形 16">
            <a:extLst>
              <a:ext uri="{FF2B5EF4-FFF2-40B4-BE49-F238E27FC236}">
                <a16:creationId xmlns:a16="http://schemas.microsoft.com/office/drawing/2014/main" id="{6E0EBE8D-5308-6942-80C6-C38C1EF052FB}"/>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162">
            <a:extLst>
              <a:ext uri="{FF2B5EF4-FFF2-40B4-BE49-F238E27FC236}">
                <a16:creationId xmlns:a16="http://schemas.microsoft.com/office/drawing/2014/main" id="{07775AD3-4846-4F93-BD45-174FF92836FE}"/>
              </a:ext>
            </a:extLst>
          </p:cNvPr>
          <p:cNvSpPr/>
          <p:nvPr/>
        </p:nvSpPr>
        <p:spPr bwMode="gray">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4" name="図 153">
            <a:extLst>
              <a:ext uri="{FF2B5EF4-FFF2-40B4-BE49-F238E27FC236}">
                <a16:creationId xmlns:a16="http://schemas.microsoft.com/office/drawing/2014/main" id="{061035D1-B842-4A6D-858B-A8EF4D23D8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50138" y="287056"/>
            <a:ext cx="1424886" cy="299302"/>
          </a:xfrm>
          <a:prstGeom prst="rect">
            <a:avLst/>
          </a:prstGeom>
          <a:ln>
            <a:noFill/>
          </a:ln>
          <a:effectLst/>
        </p:spPr>
      </p:pic>
      <p:sp>
        <p:nvSpPr>
          <p:cNvPr id="63" name="正方形/長方形 62">
            <a:extLst>
              <a:ext uri="{FF2B5EF4-FFF2-40B4-BE49-F238E27FC236}">
                <a16:creationId xmlns:a16="http://schemas.microsoft.com/office/drawing/2014/main" id="{51898C76-E127-4E6D-8A28-9E23C47A413B}"/>
              </a:ext>
            </a:extLst>
          </p:cNvPr>
          <p:cNvSpPr/>
          <p:nvPr/>
        </p:nvSpPr>
        <p:spPr>
          <a:xfrm>
            <a:off x="366099" y="730986"/>
            <a:ext cx="9136248" cy="5776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A951288D-53D6-4F8C-A090-5B89409B1D01}"/>
              </a:ext>
            </a:extLst>
          </p:cNvPr>
          <p:cNvSpPr txBox="1"/>
          <p:nvPr/>
        </p:nvSpPr>
        <p:spPr>
          <a:xfrm>
            <a:off x="420886" y="838721"/>
            <a:ext cx="8954138" cy="1412694"/>
          </a:xfrm>
          <a:prstGeom prst="rect">
            <a:avLst/>
          </a:prstGeom>
          <a:noFill/>
        </p:spPr>
        <p:txBody>
          <a:bodyPr wrap="square" rtlCol="0">
            <a:spAutoFit/>
          </a:bodyPr>
          <a:lstStyle/>
          <a:p>
            <a:pPr defTabSz="913972">
              <a:lnSpc>
                <a:spcPct val="120000"/>
              </a:lnSpc>
            </a:pPr>
            <a:r>
              <a:rPr lang="ja-JP" altLang="en-US" sz="1200" b="1" dirty="0">
                <a:latin typeface="メイリオ" pitchFamily="50" charset="-128"/>
                <a:ea typeface="メイリオ" pitchFamily="50" charset="-128"/>
                <a:cs typeface="メイリオ" pitchFamily="50" charset="-128"/>
              </a:rPr>
              <a:t>●</a:t>
            </a:r>
            <a:r>
              <a:rPr lang="ja-JP" altLang="en-US" sz="1200" b="1" dirty="0">
                <a:solidFill>
                  <a:srgbClr val="FF0000"/>
                </a:solidFill>
                <a:latin typeface="メイリオ" pitchFamily="50" charset="-128"/>
                <a:ea typeface="メイリオ" pitchFamily="50" charset="-128"/>
                <a:cs typeface="メイリオ" pitchFamily="50" charset="-128"/>
              </a:rPr>
              <a:t>東京駅、銀座駅、赤坂見附駅、中野坂上駅</a:t>
            </a:r>
            <a:r>
              <a:rPr lang="ja-JP" altLang="en-US" sz="1200" dirty="0">
                <a:latin typeface="メイリオ" pitchFamily="50" charset="-128"/>
                <a:ea typeface="メイリオ" pitchFamily="50" charset="-128"/>
                <a:cs typeface="メイリオ" pitchFamily="50" charset="-128"/>
              </a:rPr>
              <a:t>の</a:t>
            </a:r>
            <a:r>
              <a:rPr lang="ja-JP" altLang="en-US" sz="1200" b="1" dirty="0">
                <a:latin typeface="メイリオ" pitchFamily="50" charset="-128"/>
                <a:ea typeface="メイリオ" pitchFamily="50" charset="-128"/>
                <a:cs typeface="メイリオ" pitchFamily="50" charset="-128"/>
              </a:rPr>
              <a:t>各丸ノ内線のホーム</a:t>
            </a:r>
            <a:r>
              <a:rPr lang="ja-JP" altLang="en-US" sz="1200" dirty="0">
                <a:latin typeface="メイリオ" pitchFamily="50" charset="-128"/>
                <a:ea typeface="メイリオ" pitchFamily="50" charset="-128"/>
                <a:cs typeface="メイリオ" pitchFamily="50" charset="-128"/>
              </a:rPr>
              <a:t>に設置されている</a:t>
            </a:r>
            <a:r>
              <a:rPr lang="ja-JP" altLang="en-US" sz="1200" b="1" dirty="0">
                <a:latin typeface="メイリオ" pitchFamily="50" charset="-128"/>
                <a:ea typeface="メイリオ" pitchFamily="50" charset="-128"/>
                <a:cs typeface="メイリオ" pitchFamily="50" charset="-128"/>
              </a:rPr>
              <a:t>各</a:t>
            </a:r>
            <a:r>
              <a:rPr lang="en-US" altLang="ja-JP" sz="1200" b="1" dirty="0">
                <a:latin typeface="メイリオ" pitchFamily="50" charset="-128"/>
                <a:ea typeface="メイリオ" pitchFamily="50" charset="-128"/>
                <a:cs typeface="メイリオ" pitchFamily="50" charset="-128"/>
              </a:rPr>
              <a:t>12</a:t>
            </a:r>
            <a:r>
              <a:rPr lang="ja-JP" altLang="en-US" sz="1200" b="1" dirty="0">
                <a:latin typeface="メイリオ" pitchFamily="50" charset="-128"/>
                <a:ea typeface="メイリオ" pitchFamily="50" charset="-128"/>
                <a:cs typeface="メイリオ" pitchFamily="50" charset="-128"/>
              </a:rPr>
              <a:t>面（合計計</a:t>
            </a:r>
            <a:r>
              <a:rPr lang="en-US" altLang="ja-JP" sz="1200" b="1" dirty="0">
                <a:latin typeface="メイリオ" pitchFamily="50" charset="-128"/>
                <a:ea typeface="メイリオ" pitchFamily="50" charset="-128"/>
                <a:cs typeface="メイリオ" pitchFamily="50" charset="-128"/>
              </a:rPr>
              <a:t>48</a:t>
            </a:r>
            <a:r>
              <a:rPr lang="ja-JP" altLang="en-US" sz="1200" b="1" dirty="0">
                <a:latin typeface="メイリオ" pitchFamily="50" charset="-128"/>
                <a:ea typeface="メイリオ" pitchFamily="50" charset="-128"/>
                <a:cs typeface="メイリオ" pitchFamily="50" charset="-128"/>
              </a:rPr>
              <a:t>面）の</a:t>
            </a:r>
            <a:endParaRPr lang="en-US" altLang="ja-JP" sz="1200" b="1" dirty="0">
              <a:latin typeface="メイリオ" pitchFamily="50" charset="-128"/>
              <a:ea typeface="メイリオ" pitchFamily="50" charset="-128"/>
              <a:cs typeface="メイリオ" pitchFamily="50" charset="-128"/>
            </a:endParaRPr>
          </a:p>
          <a:p>
            <a:pPr defTabSz="913972">
              <a:lnSpc>
                <a:spcPct val="120000"/>
              </a:lnSpc>
            </a:pPr>
            <a:r>
              <a:rPr lang="ja-JP" altLang="en-US" sz="1200" b="1" dirty="0">
                <a:latin typeface="メイリオ" pitchFamily="50" charset="-128"/>
                <a:ea typeface="メイリオ" pitchFamily="50" charset="-128"/>
                <a:cs typeface="メイリオ" pitchFamily="50" charset="-128"/>
              </a:rPr>
              <a:t>　デジタルサイネージ</a:t>
            </a:r>
            <a:r>
              <a:rPr lang="ja-JP" altLang="en-US" sz="1200" b="1">
                <a:latin typeface="メイリオ" pitchFamily="50" charset="-128"/>
                <a:ea typeface="メイリオ" pitchFamily="50" charset="-128"/>
                <a:cs typeface="メイリオ" pitchFamily="50" charset="-128"/>
              </a:rPr>
              <a:t>で</a:t>
            </a:r>
            <a:r>
              <a:rPr lang="ja-JP" altLang="en-US" sz="1200">
                <a:latin typeface="メイリオ" pitchFamily="50" charset="-128"/>
                <a:ea typeface="メイリオ" pitchFamily="50" charset="-128"/>
                <a:cs typeface="メイリオ" pitchFamily="50" charset="-128"/>
              </a:rPr>
              <a:t>放映いたします。</a:t>
            </a:r>
            <a:r>
              <a:rPr lang="ja-JP" altLang="en-US" sz="1200" dirty="0">
                <a:latin typeface="メイリオ" pitchFamily="50" charset="-128"/>
                <a:ea typeface="メイリオ" pitchFamily="50" charset="-128"/>
                <a:cs typeface="メイリオ" pitchFamily="50" charset="-128"/>
              </a:rPr>
              <a:t>（無音）</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dirty="0">
                <a:latin typeface="メイリオ" pitchFamily="50" charset="-128"/>
                <a:ea typeface="メイリオ" pitchFamily="50" charset="-128"/>
                <a:cs typeface="メイリオ" pitchFamily="50" charset="-128"/>
              </a:rPr>
              <a:t>●全</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駅合計の放映回数は</a:t>
            </a:r>
            <a:r>
              <a:rPr lang="en-US" altLang="ja-JP" sz="1200" dirty="0">
                <a:latin typeface="メイリオ" pitchFamily="50" charset="-128"/>
                <a:ea typeface="メイリオ" pitchFamily="50" charset="-128"/>
                <a:cs typeface="メイリオ" pitchFamily="50" charset="-128"/>
              </a:rPr>
              <a:t>102,000</a:t>
            </a:r>
            <a:r>
              <a:rPr lang="ja-JP" altLang="en-US" sz="1200" dirty="0">
                <a:latin typeface="メイリオ" pitchFamily="50" charset="-128"/>
                <a:ea typeface="メイリオ" pitchFamily="50" charset="-128"/>
                <a:cs typeface="メイリオ" pitchFamily="50" charset="-128"/>
              </a:rPr>
              <a:t>回</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期間は月曜日開始固定で日曜日終了の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週間</a:t>
            </a:r>
            <a:endParaRPr lang="en-US" altLang="ja-JP" sz="1200" dirty="0">
              <a:latin typeface="メイリオ" pitchFamily="50" charset="-128"/>
              <a:ea typeface="メイリオ" pitchFamily="50" charset="-128"/>
              <a:cs typeface="メイリオ" pitchFamily="50" charset="-128"/>
            </a:endParaRPr>
          </a:p>
        </p:txBody>
      </p:sp>
      <p:sp>
        <p:nvSpPr>
          <p:cNvPr id="30" name="正方形/長方形 29">
            <a:extLst>
              <a:ext uri="{FF2B5EF4-FFF2-40B4-BE49-F238E27FC236}">
                <a16:creationId xmlns:a16="http://schemas.microsoft.com/office/drawing/2014/main" id="{174C2113-FC7D-4BE7-9B27-ACC20C62D00E}"/>
              </a:ext>
            </a:extLst>
          </p:cNvPr>
          <p:cNvSpPr/>
          <p:nvPr/>
        </p:nvSpPr>
        <p:spPr>
          <a:xfrm>
            <a:off x="633097" y="2478540"/>
            <a:ext cx="8600844" cy="3772358"/>
          </a:xfrm>
          <a:prstGeom prst="rect">
            <a:avLst/>
          </a:prstGeom>
          <a:solidFill>
            <a:schemeClr val="bg1"/>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41CBB40-D8E6-4087-9489-023C4D22977C}"/>
              </a:ext>
            </a:extLst>
          </p:cNvPr>
          <p:cNvSpPr txBox="1"/>
          <p:nvPr/>
        </p:nvSpPr>
        <p:spPr>
          <a:xfrm>
            <a:off x="609945" y="2536299"/>
            <a:ext cx="5367791"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■設置駅名：</a:t>
            </a:r>
            <a:r>
              <a:rPr lang="ja-JP" altLang="en-US" sz="1000" b="1" dirty="0">
                <a:solidFill>
                  <a:srgbClr val="FF0000"/>
                </a:solidFill>
                <a:latin typeface="メイリオ" pitchFamily="50" charset="-128"/>
                <a:ea typeface="メイリオ" pitchFamily="50" charset="-128"/>
                <a:cs typeface="メイリオ" pitchFamily="50" charset="-128"/>
              </a:rPr>
              <a:t>東京駅、銀座駅、赤坂見附駅、中野坂上駅</a:t>
            </a:r>
            <a:endParaRPr lang="en-US" altLang="ja-JP" sz="1000" b="1" dirty="0">
              <a:solidFill>
                <a:srgbClr val="FF0000"/>
              </a:solidFill>
              <a:latin typeface="メイリオ" pitchFamily="50" charset="-128"/>
              <a:ea typeface="メイリオ" pitchFamily="50" charset="-128"/>
              <a:cs typeface="メイリオ" pitchFamily="50" charset="-128"/>
            </a:endParaRPr>
          </a:p>
        </p:txBody>
      </p:sp>
      <p:sp>
        <p:nvSpPr>
          <p:cNvPr id="42" name="テキスト ボックス 41">
            <a:extLst>
              <a:ext uri="{FF2B5EF4-FFF2-40B4-BE49-F238E27FC236}">
                <a16:creationId xmlns:a16="http://schemas.microsoft.com/office/drawing/2014/main" id="{98212535-B443-4D03-81FB-CF89F66717A9}"/>
              </a:ext>
            </a:extLst>
          </p:cNvPr>
          <p:cNvSpPr txBox="1"/>
          <p:nvPr/>
        </p:nvSpPr>
        <p:spPr>
          <a:xfrm>
            <a:off x="609945" y="2772245"/>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■面　　数：各駅</a:t>
            </a:r>
            <a:r>
              <a:rPr lang="ja-JP" altLang="en-US" sz="1000" b="1" dirty="0">
                <a:latin typeface="メイリオ" pitchFamily="50" charset="-128"/>
                <a:ea typeface="メイリオ" pitchFamily="50" charset="-128"/>
                <a:cs typeface="メイリオ" pitchFamily="50" charset="-128"/>
              </a:rPr>
              <a:t>丸ノ内線ホームに</a:t>
            </a:r>
            <a:r>
              <a:rPr lang="en-US" altLang="ja-JP" sz="1000" b="1" dirty="0">
                <a:latin typeface="メイリオ" pitchFamily="50" charset="-128"/>
                <a:ea typeface="メイリオ" pitchFamily="50" charset="-128"/>
                <a:cs typeface="メイリオ" pitchFamily="50" charset="-128"/>
              </a:rPr>
              <a:t>12</a:t>
            </a:r>
            <a:r>
              <a:rPr lang="ja-JP" altLang="en-US" sz="1000" b="1" dirty="0">
                <a:latin typeface="メイリオ" pitchFamily="50" charset="-128"/>
                <a:ea typeface="メイリオ" pitchFamily="50" charset="-128"/>
                <a:cs typeface="メイリオ" pitchFamily="50" charset="-128"/>
              </a:rPr>
              <a:t>面設置</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駅</a:t>
            </a:r>
            <a:r>
              <a:rPr lang="en-US" altLang="ja-JP" sz="1000" dirty="0">
                <a:latin typeface="メイリオ" pitchFamily="50" charset="-128"/>
                <a:ea typeface="メイリオ" pitchFamily="50" charset="-128"/>
                <a:cs typeface="メイリオ" pitchFamily="50" charset="-128"/>
              </a:rPr>
              <a:t>=</a:t>
            </a:r>
            <a:r>
              <a:rPr lang="ja-JP" altLang="en-US" sz="1000" b="1" dirty="0">
                <a:latin typeface="メイリオ" pitchFamily="50" charset="-128"/>
                <a:ea typeface="メイリオ" pitchFamily="50" charset="-128"/>
                <a:cs typeface="メイリオ" pitchFamily="50" charset="-128"/>
              </a:rPr>
              <a:t>計</a:t>
            </a:r>
            <a:r>
              <a:rPr lang="en-US" altLang="ja-JP" sz="1000" b="1" dirty="0">
                <a:latin typeface="メイリオ" pitchFamily="50" charset="-128"/>
                <a:ea typeface="メイリオ" pitchFamily="50" charset="-128"/>
                <a:cs typeface="メイリオ" pitchFamily="50" charset="-128"/>
              </a:rPr>
              <a:t>48</a:t>
            </a:r>
            <a:r>
              <a:rPr lang="ja-JP" altLang="en-US" sz="1000" b="1" dirty="0">
                <a:latin typeface="メイリオ" pitchFamily="50" charset="-128"/>
                <a:ea typeface="メイリオ" pitchFamily="50" charset="-128"/>
                <a:cs typeface="メイリオ" pitchFamily="50" charset="-128"/>
              </a:rPr>
              <a:t>面</a:t>
            </a:r>
            <a:endParaRPr lang="en-US" altLang="ja-JP" sz="1000" b="1" dirty="0">
              <a:latin typeface="メイリオ" pitchFamily="50" charset="-128"/>
              <a:ea typeface="メイリオ" pitchFamily="50" charset="-128"/>
              <a:cs typeface="メイリオ" pitchFamily="50" charset="-128"/>
            </a:endParaRPr>
          </a:p>
        </p:txBody>
      </p:sp>
      <p:sp>
        <p:nvSpPr>
          <p:cNvPr id="44" name="テキスト ボックス 43">
            <a:extLst>
              <a:ext uri="{FF2B5EF4-FFF2-40B4-BE49-F238E27FC236}">
                <a16:creationId xmlns:a16="http://schemas.microsoft.com/office/drawing/2014/main" id="{BDFDC406-467F-4F6A-A45E-8112646A19D4}"/>
              </a:ext>
            </a:extLst>
          </p:cNvPr>
          <p:cNvSpPr txBox="1"/>
          <p:nvPr/>
        </p:nvSpPr>
        <p:spPr>
          <a:xfrm>
            <a:off x="609945" y="3008191"/>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■媒体仕様：フルスペックハイビジョン対応</a:t>
            </a:r>
            <a:r>
              <a:rPr lang="en-US" altLang="ja-JP" sz="1000" dirty="0">
                <a:latin typeface="メイリオ" pitchFamily="50" charset="-128"/>
                <a:ea typeface="メイリオ" pitchFamily="50" charset="-128"/>
                <a:cs typeface="メイリオ" pitchFamily="50" charset="-128"/>
              </a:rPr>
              <a:t>70</a:t>
            </a:r>
            <a:r>
              <a:rPr lang="ja-JP" altLang="en-US" sz="1000" dirty="0">
                <a:latin typeface="メイリオ" pitchFamily="50" charset="-128"/>
                <a:ea typeface="メイリオ" pitchFamily="50" charset="-128"/>
                <a:cs typeface="メイリオ" pitchFamily="50" charset="-128"/>
              </a:rPr>
              <a:t>インチ液晶ディスプレイ</a:t>
            </a:r>
            <a:endParaRPr lang="en-US" altLang="ja-JP" sz="1000" dirty="0">
              <a:latin typeface="メイリオ" pitchFamily="50" charset="-128"/>
              <a:ea typeface="メイリオ" pitchFamily="50" charset="-128"/>
              <a:cs typeface="メイリオ" pitchFamily="50" charset="-128"/>
            </a:endParaRPr>
          </a:p>
        </p:txBody>
      </p:sp>
      <p:sp>
        <p:nvSpPr>
          <p:cNvPr id="45" name="テキスト ボックス 44">
            <a:extLst>
              <a:ext uri="{FF2B5EF4-FFF2-40B4-BE49-F238E27FC236}">
                <a16:creationId xmlns:a16="http://schemas.microsoft.com/office/drawing/2014/main" id="{7700C3A6-D01B-4DCE-B810-62B9D8EFA1A4}"/>
              </a:ext>
            </a:extLst>
          </p:cNvPr>
          <p:cNvSpPr txBox="1"/>
          <p:nvPr/>
        </p:nvSpPr>
        <p:spPr>
          <a:xfrm>
            <a:off x="609945" y="3255723"/>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■放映時間：</a:t>
            </a:r>
            <a:r>
              <a:rPr lang="en-US" altLang="ja-JP" sz="1000" dirty="0">
                <a:latin typeface="メイリオ" pitchFamily="50" charset="-128"/>
                <a:ea typeface="メイリオ" pitchFamily="50" charset="-128"/>
                <a:cs typeface="メイリオ" pitchFamily="50" charset="-128"/>
              </a:rPr>
              <a:t>6:00</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23:00</a:t>
            </a:r>
          </a:p>
        </p:txBody>
      </p:sp>
      <p:pic>
        <p:nvPicPr>
          <p:cNvPr id="47" name="図 46">
            <a:extLst>
              <a:ext uri="{FF2B5EF4-FFF2-40B4-BE49-F238E27FC236}">
                <a16:creationId xmlns:a16="http://schemas.microsoft.com/office/drawing/2014/main" id="{2C72BC34-7FA2-4F56-970E-CC8DF0602976}"/>
              </a:ext>
            </a:extLst>
          </p:cNvPr>
          <p:cNvPicPr>
            <a:picLocks noChangeAspect="1"/>
          </p:cNvPicPr>
          <p:nvPr/>
        </p:nvPicPr>
        <p:blipFill>
          <a:blip r:embed="rId4" cstate="print"/>
          <a:stretch>
            <a:fillRect/>
          </a:stretch>
        </p:blipFill>
        <p:spPr>
          <a:xfrm>
            <a:off x="5222166" y="3587940"/>
            <a:ext cx="3412168" cy="2572117"/>
          </a:xfrm>
          <a:prstGeom prst="rect">
            <a:avLst/>
          </a:prstGeom>
        </p:spPr>
      </p:pic>
      <p:sp>
        <p:nvSpPr>
          <p:cNvPr id="18" name="正方形/長方形 17">
            <a:extLst>
              <a:ext uri="{FF2B5EF4-FFF2-40B4-BE49-F238E27FC236}">
                <a16:creationId xmlns:a16="http://schemas.microsoft.com/office/drawing/2014/main" id="{45E4A00F-BB0A-4296-9850-5B91B03C1F35}"/>
              </a:ext>
            </a:extLst>
          </p:cNvPr>
          <p:cNvSpPr/>
          <p:nvPr/>
        </p:nvSpPr>
        <p:spPr>
          <a:xfrm>
            <a:off x="386163" y="300133"/>
            <a:ext cx="7033210" cy="338554"/>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　媒体概要</a:t>
            </a: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pic>
        <p:nvPicPr>
          <p:cNvPr id="5" name="図 4">
            <a:extLst>
              <a:ext uri="{FF2B5EF4-FFF2-40B4-BE49-F238E27FC236}">
                <a16:creationId xmlns:a16="http://schemas.microsoft.com/office/drawing/2014/main" id="{4AB5DA8D-74D3-1942-9138-5ED7822B7F36}"/>
              </a:ext>
            </a:extLst>
          </p:cNvPr>
          <p:cNvPicPr>
            <a:picLocks noChangeAspect="1"/>
          </p:cNvPicPr>
          <p:nvPr/>
        </p:nvPicPr>
        <p:blipFill>
          <a:blip r:embed="rId5"/>
          <a:stretch>
            <a:fillRect/>
          </a:stretch>
        </p:blipFill>
        <p:spPr>
          <a:xfrm>
            <a:off x="1334951" y="3616854"/>
            <a:ext cx="3747050" cy="2510160"/>
          </a:xfrm>
          <a:prstGeom prst="rect">
            <a:avLst/>
          </a:prstGeom>
        </p:spPr>
      </p:pic>
    </p:spTree>
    <p:extLst>
      <p:ext uri="{BB962C8B-B14F-4D97-AF65-F5344CB8AC3E}">
        <p14:creationId xmlns:p14="http://schemas.microsoft.com/office/powerpoint/2010/main" val="41733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平行四辺形 19">
            <a:extLst>
              <a:ext uri="{FF2B5EF4-FFF2-40B4-BE49-F238E27FC236}">
                <a16:creationId xmlns:a16="http://schemas.microsoft.com/office/drawing/2014/main" id="{8C312616-AB28-114E-91E5-C6DF95599007}"/>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6" name="正方形/長方形 165">
            <a:extLst>
              <a:ext uri="{FF2B5EF4-FFF2-40B4-BE49-F238E27FC236}">
                <a16:creationId xmlns:a16="http://schemas.microsoft.com/office/drawing/2014/main" id="{E49CB371-143F-4F88-9089-38F152D9FCAD}"/>
              </a:ext>
            </a:extLst>
          </p:cNvPr>
          <p:cNvSpPr/>
          <p:nvPr/>
        </p:nvSpPr>
        <p:spPr>
          <a:xfrm>
            <a:off x="386163" y="300133"/>
            <a:ext cx="7033210" cy="584775"/>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　各メディアに関するご留意事項</a:t>
            </a:r>
            <a:endParaRPr lang="en-US" altLang="ja-JP" sz="1600" b="1" dirty="0">
              <a:solidFill>
                <a:schemeClr val="bg1"/>
              </a:solidFill>
              <a:latin typeface="Meiryo" charset="-128"/>
              <a:ea typeface="Meiryo" charset="-128"/>
              <a:cs typeface="Meiryo" charset="-128"/>
            </a:endParaRPr>
          </a:p>
          <a:p>
            <a:pPr defTabSz="990570">
              <a:spcBef>
                <a:spcPct val="0"/>
              </a:spcBef>
              <a:defRPr/>
            </a:pP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21" name="テキスト ボックス 20">
            <a:extLst>
              <a:ext uri="{FF2B5EF4-FFF2-40B4-BE49-F238E27FC236}">
                <a16:creationId xmlns:a16="http://schemas.microsoft.com/office/drawing/2014/main" id="{8E5E316B-CA90-4044-B077-68EBCBF8FD53}"/>
              </a:ext>
            </a:extLst>
          </p:cNvPr>
          <p:cNvSpPr txBox="1"/>
          <p:nvPr/>
        </p:nvSpPr>
        <p:spPr>
          <a:xfrm>
            <a:off x="1324842" y="6562717"/>
            <a:ext cx="2887578" cy="233910"/>
          </a:xfrm>
          <a:prstGeom prst="rect">
            <a:avLst/>
          </a:prstGeom>
          <a:noFill/>
        </p:spPr>
        <p:txBody>
          <a:bodyPr wrap="square" rtlCol="0">
            <a:spAutoFit/>
          </a:bodyPr>
          <a:lstStyle/>
          <a:p>
            <a:pPr defTabSz="913972">
              <a:lnSpc>
                <a:spcPct val="120000"/>
              </a:lnSpc>
            </a:pPr>
            <a:r>
              <a:rPr lang="en-US" altLang="ja-JP" sz="800" dirty="0">
                <a:latin typeface="メイリオ" pitchFamily="50" charset="-128"/>
                <a:ea typeface="メイリオ" pitchFamily="50" charset="-128"/>
                <a:cs typeface="メイリオ" pitchFamily="50" charset="-128"/>
              </a:rPr>
              <a:t>※</a:t>
            </a:r>
            <a:r>
              <a:rPr lang="ja-JP" altLang="en-US" sz="800" dirty="0">
                <a:latin typeface="メイリオ" pitchFamily="50" charset="-128"/>
                <a:ea typeface="メイリオ" pitchFamily="50" charset="-128"/>
                <a:cs typeface="メイリオ" pitchFamily="50" charset="-128"/>
              </a:rPr>
              <a:t>外枠「ジャムムインフォメーション」のイメージ</a:t>
            </a:r>
            <a:endParaRPr lang="en-US" altLang="ja-JP" sz="800" dirty="0">
              <a:latin typeface="メイリオ" pitchFamily="50" charset="-128"/>
              <a:ea typeface="メイリオ" pitchFamily="50" charset="-128"/>
              <a:cs typeface="メイリオ" pitchFamily="50" charset="-128"/>
            </a:endParaRPr>
          </a:p>
        </p:txBody>
      </p:sp>
      <p:pic>
        <p:nvPicPr>
          <p:cNvPr id="22" name="図 21">
            <a:extLst>
              <a:ext uri="{FF2B5EF4-FFF2-40B4-BE49-F238E27FC236}">
                <a16:creationId xmlns:a16="http://schemas.microsoft.com/office/drawing/2014/main" id="{559356CA-9FB8-4EF7-9213-32CD469B1D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1457" y="5287147"/>
            <a:ext cx="598121" cy="886093"/>
          </a:xfrm>
          <a:prstGeom prst="rect">
            <a:avLst/>
          </a:prstGeom>
        </p:spPr>
      </p:pic>
      <p:sp>
        <p:nvSpPr>
          <p:cNvPr id="23" name="テキスト ボックス 22">
            <a:extLst>
              <a:ext uri="{FF2B5EF4-FFF2-40B4-BE49-F238E27FC236}">
                <a16:creationId xmlns:a16="http://schemas.microsoft.com/office/drawing/2014/main" id="{C94319FB-E865-48B0-83D1-EDEC867CB9E7}"/>
              </a:ext>
            </a:extLst>
          </p:cNvPr>
          <p:cNvSpPr txBox="1"/>
          <p:nvPr/>
        </p:nvSpPr>
        <p:spPr>
          <a:xfrm>
            <a:off x="4654091" y="6265648"/>
            <a:ext cx="1624214" cy="309315"/>
          </a:xfrm>
          <a:prstGeom prst="rect">
            <a:avLst/>
          </a:prstGeom>
          <a:noFill/>
        </p:spPr>
        <p:txBody>
          <a:bodyPr wrap="square" rtlCol="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ジャムム</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ja-JP" altLang="en-US" sz="600" dirty="0">
                <a:latin typeface="メイリオ" pitchFamily="50" charset="-128"/>
                <a:ea typeface="メイリオ" pitchFamily="50" charset="-128"/>
                <a:cs typeface="メイリオ" pitchFamily="50" charset="-128"/>
              </a:rPr>
              <a:t>（メトロアドキャラクター）</a:t>
            </a:r>
            <a:endParaRPr lang="en-US" altLang="ja-JP" sz="600" dirty="0">
              <a:latin typeface="メイリオ" pitchFamily="50" charset="-128"/>
              <a:ea typeface="メイリオ" pitchFamily="50" charset="-128"/>
              <a:cs typeface="メイリオ" pitchFamily="50" charset="-128"/>
            </a:endParaRPr>
          </a:p>
        </p:txBody>
      </p:sp>
      <p:pic>
        <p:nvPicPr>
          <p:cNvPr id="24" name="図 23">
            <a:extLst>
              <a:ext uri="{FF2B5EF4-FFF2-40B4-BE49-F238E27FC236}">
                <a16:creationId xmlns:a16="http://schemas.microsoft.com/office/drawing/2014/main" id="{EA09BF5B-95F8-46D1-92E1-30C90E9F20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315" y="4514382"/>
            <a:ext cx="3647488" cy="2148147"/>
          </a:xfrm>
          <a:prstGeom prst="rect">
            <a:avLst/>
          </a:prstGeom>
        </p:spPr>
      </p:pic>
      <p:sp>
        <p:nvSpPr>
          <p:cNvPr id="18" name="テキスト ボックス 17">
            <a:extLst>
              <a:ext uri="{FF2B5EF4-FFF2-40B4-BE49-F238E27FC236}">
                <a16:creationId xmlns:a16="http://schemas.microsoft.com/office/drawing/2014/main" id="{BF870673-FA3C-A049-A088-AC80096023AD}"/>
              </a:ext>
            </a:extLst>
          </p:cNvPr>
          <p:cNvSpPr txBox="1"/>
          <p:nvPr/>
        </p:nvSpPr>
        <p:spPr>
          <a:xfrm>
            <a:off x="543273" y="2618869"/>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東京メトロ</a:t>
            </a:r>
            <a:r>
              <a:rPr kumimoji="1" lang="ja-JP" altLang="en-US" sz="1200" b="1" dirty="0">
                <a:latin typeface="Meiryo" panose="020B0604030504040204" pitchFamily="34" charset="-128"/>
                <a:ea typeface="Meiryo" panose="020B0604030504040204" pitchFamily="34" charset="-128"/>
              </a:rPr>
              <a:t>について</a:t>
            </a:r>
          </a:p>
        </p:txBody>
      </p:sp>
      <p:sp>
        <p:nvSpPr>
          <p:cNvPr id="19" name="テキスト ボックス 18">
            <a:extLst>
              <a:ext uri="{FF2B5EF4-FFF2-40B4-BE49-F238E27FC236}">
                <a16:creationId xmlns:a16="http://schemas.microsoft.com/office/drawing/2014/main" id="{B8B6298E-B07D-DA40-9E16-8C326387F51D}"/>
              </a:ext>
            </a:extLst>
          </p:cNvPr>
          <p:cNvSpPr txBox="1"/>
          <p:nvPr/>
        </p:nvSpPr>
        <p:spPr>
          <a:xfrm>
            <a:off x="631050" y="2793213"/>
            <a:ext cx="8731677" cy="1738938"/>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・本企画は特別枠のため、出稿希望日の</a:t>
            </a:r>
            <a:r>
              <a:rPr lang="en-US" altLang="ja-JP" sz="800" dirty="0">
                <a:latin typeface="Meiryo" panose="020B0604030504040204" pitchFamily="34" charset="-128"/>
                <a:ea typeface="Meiryo" panose="020B0604030504040204" pitchFamily="34" charset="-128"/>
              </a:rPr>
              <a:t>30</a:t>
            </a:r>
            <a:r>
              <a:rPr lang="ja-JP" altLang="en-US" sz="800" dirty="0">
                <a:latin typeface="Meiryo" panose="020B0604030504040204" pitchFamily="34" charset="-128"/>
                <a:ea typeface="Meiryo" panose="020B0604030504040204" pitchFamily="34" charset="-128"/>
              </a:rPr>
              <a:t>日前に枠の開放を行います。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cs typeface="メイリオ" pitchFamily="50" charset="-128"/>
              </a:rPr>
              <a:t>丸ノ内線ホーム面の駅（東京駅、銀座駅、赤坂見附駅、中野坂上駅）いずれかの駅が満稿時は他駅での代替調整や出稿期間のご相談をさせていただく可能性がございます。</a:t>
            </a:r>
            <a:endParaRPr lang="en-US" altLang="ja-JP" sz="800" dirty="0">
              <a:latin typeface="Meiryo" panose="020B0604030504040204" pitchFamily="34" charset="-128"/>
              <a:ea typeface="Meiryo" panose="020B0604030504040204" pitchFamily="34" charset="-128"/>
              <a:cs typeface="メイリオ" pitchFamily="50" charset="-128"/>
            </a:endParaRPr>
          </a:p>
          <a:p>
            <a:pPr>
              <a:lnSpc>
                <a:spcPct val="150000"/>
              </a:lnSpc>
            </a:pPr>
            <a:r>
              <a:rPr lang="ja-JP" altLang="en-US" sz="800" dirty="0">
                <a:latin typeface="Meiryo" panose="020B0604030504040204" pitchFamily="34" charset="-128"/>
                <a:ea typeface="Meiryo" panose="020B0604030504040204" pitchFamily="34" charset="-128"/>
              </a:rPr>
              <a:t>・枠取りが完了後のキャンセルは一切お受けできません。</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・メトロアドキャラクター</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ジャムム</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とのタイアップ企画です。広告主様判断により放映動画内の外枠に「ジャムムインフォメーション」と表示可能です。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・放映する動画の音声は流れません。</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・広告の意匠につきましては事前に審査をおこないます。</a:t>
            </a:r>
          </a:p>
          <a:p>
            <a:pPr>
              <a:lnSpc>
                <a:spcPct val="150000"/>
              </a:lnSpc>
            </a:pPr>
            <a:r>
              <a:rPr lang="ja-JP" altLang="en-US" sz="800" dirty="0">
                <a:latin typeface="Meiryo" panose="020B0604030504040204" pitchFamily="34" charset="-128"/>
                <a:ea typeface="Meiryo" panose="020B0604030504040204" pitchFamily="34" charset="-128"/>
              </a:rPr>
              <a:t>・業種数の規制は行っていないため、同一業種の広告が放映されることがあります。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・急遽素材の変更や放映を中止する場合、作業完了までに時間を要する場合があります。あらかじめご了承ください。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・通信環境やシステム上等の理由から、放映が一時的に中断されたり中止になる可能性があります。いずれの場合も広告料金の払い戻しはいたしません。あらかじめご了承ください。</a:t>
            </a:r>
            <a:endParaRPr lang="en-US" altLang="ja-JP" sz="80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D3D21D40-FF21-1B46-81AF-7D5E05EEEC26}"/>
              </a:ext>
            </a:extLst>
          </p:cNvPr>
          <p:cNvPicPr>
            <a:picLocks noChangeAspect="1"/>
          </p:cNvPicPr>
          <p:nvPr/>
        </p:nvPicPr>
        <p:blipFill>
          <a:blip r:embed="rId5"/>
          <a:stretch>
            <a:fillRect/>
          </a:stretch>
        </p:blipFill>
        <p:spPr>
          <a:xfrm>
            <a:off x="870926" y="4744981"/>
            <a:ext cx="3465259" cy="1799503"/>
          </a:xfrm>
          <a:prstGeom prst="rect">
            <a:avLst/>
          </a:prstGeom>
        </p:spPr>
      </p:pic>
      <p:sp>
        <p:nvSpPr>
          <p:cNvPr id="26" name="テキスト ボックス 25">
            <a:extLst>
              <a:ext uri="{FF2B5EF4-FFF2-40B4-BE49-F238E27FC236}">
                <a16:creationId xmlns:a16="http://schemas.microsoft.com/office/drawing/2014/main" id="{4ACE960F-EDF1-438E-A83E-CBD4297E7E6E}"/>
              </a:ext>
            </a:extLst>
          </p:cNvPr>
          <p:cNvSpPr txBox="1"/>
          <p:nvPr/>
        </p:nvSpPr>
        <p:spPr>
          <a:xfrm>
            <a:off x="1231366" y="5194741"/>
            <a:ext cx="2686340" cy="954107"/>
          </a:xfrm>
          <a:prstGeom prst="rect">
            <a:avLst/>
          </a:prstGeom>
          <a:noFill/>
        </p:spPr>
        <p:txBody>
          <a:bodyPr wrap="square" rtlCol="0">
            <a:spAutoFit/>
          </a:bodyPr>
          <a:lstStyle/>
          <a:p>
            <a:pPr algn="ct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●●県●●町</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ふるさと納税</a:t>
            </a:r>
            <a:endPar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4F9BF14F-FABE-92DB-58D0-F4AFE5B9BEE3}"/>
              </a:ext>
            </a:extLst>
          </p:cNvPr>
          <p:cNvSpPr txBox="1"/>
          <p:nvPr/>
        </p:nvSpPr>
        <p:spPr>
          <a:xfrm>
            <a:off x="560051" y="864218"/>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ヤフー</a:t>
            </a:r>
            <a:r>
              <a:rPr kumimoji="1" lang="ja-JP" altLang="en-US" sz="1200" b="1" dirty="0">
                <a:latin typeface="Meiryo" panose="020B0604030504040204" pitchFamily="34" charset="-128"/>
                <a:ea typeface="Meiryo" panose="020B0604030504040204" pitchFamily="34" charset="-128"/>
              </a:rPr>
              <a:t>について</a:t>
            </a:r>
          </a:p>
        </p:txBody>
      </p:sp>
      <p:sp>
        <p:nvSpPr>
          <p:cNvPr id="6" name="テキスト ボックス 5">
            <a:extLst>
              <a:ext uri="{FF2B5EF4-FFF2-40B4-BE49-F238E27FC236}">
                <a16:creationId xmlns:a16="http://schemas.microsoft.com/office/drawing/2014/main" id="{E3A0B9B2-CFDF-4A7F-58F9-67E29500B869}"/>
              </a:ext>
            </a:extLst>
          </p:cNvPr>
          <p:cNvSpPr txBox="1"/>
          <p:nvPr/>
        </p:nvSpPr>
        <p:spPr>
          <a:xfrm>
            <a:off x="647828" y="1059301"/>
            <a:ext cx="8550271" cy="1369606"/>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・ヤフートップページ広告の掲載デバイスは「</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＋スマホ併用」のいずれかからご指定いただけます。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・ヤフーリッチフォーマット</a:t>
            </a:r>
            <a:r>
              <a:rPr lang="en-US" altLang="ja-JP" sz="800" dirty="0">
                <a:latin typeface="Meiryo" panose="020B0604030504040204" pitchFamily="34" charset="-128"/>
                <a:ea typeface="Meiryo" panose="020B0604030504040204" pitchFamily="34" charset="-128"/>
              </a:rPr>
              <a:t>MD</a:t>
            </a:r>
            <a:r>
              <a:rPr lang="ja-JP" altLang="en-US" sz="800" dirty="0">
                <a:latin typeface="Meiryo" panose="020B0604030504040204" pitchFamily="34" charset="-128"/>
                <a:ea typeface="Meiryo" panose="020B0604030504040204" pitchFamily="34" charset="-128"/>
              </a:rPr>
              <a:t>メニューは 「</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＋スマホ併用」掲載に限定されます。平均的な掲載デバイス割合は</a:t>
            </a:r>
            <a:r>
              <a:rPr lang="en-US" altLang="ja-JP" sz="800" dirty="0">
                <a:latin typeface="Meiryo" panose="020B0604030504040204" pitchFamily="34" charset="-128"/>
                <a:ea typeface="Meiryo" panose="020B0604030504040204" pitchFamily="34" charset="-128"/>
              </a:rPr>
              <a:t>PC3</a:t>
            </a:r>
            <a:r>
              <a:rPr lang="ja-JP" altLang="en-US" sz="800" dirty="0">
                <a:latin typeface="Meiryo" panose="020B0604030504040204" pitchFamily="34" charset="-128"/>
                <a:ea typeface="Meiryo" panose="020B0604030504040204" pitchFamily="34" charset="-128"/>
              </a:rPr>
              <a:t>割・スマホ</a:t>
            </a:r>
            <a:r>
              <a:rPr lang="en-US" altLang="ja-JP" sz="800" dirty="0">
                <a:latin typeface="Meiryo" panose="020B0604030504040204" pitchFamily="34" charset="-128"/>
                <a:ea typeface="Meiryo" panose="020B0604030504040204" pitchFamily="34" charset="-128"/>
              </a:rPr>
              <a:t>7</a:t>
            </a:r>
            <a:r>
              <a:rPr lang="ja-JP" altLang="en-US" sz="800" dirty="0">
                <a:latin typeface="Meiryo" panose="020B0604030504040204" pitchFamily="34" charset="-128"/>
                <a:ea typeface="Meiryo" panose="020B0604030504040204" pitchFamily="34" charset="-128"/>
              </a:rPr>
              <a:t>割です。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ヶ月の間でご指定いただけます。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・土日祝日の掲載開始も指定いただけますが不具合時の即日対応ができない等の免責事項をご了承いただける場合のみ対応可能です。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・広告掲載はご指定いただいた期間、かつ各区内での按分出稿となります。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・パッケージに含まれる広告の掲載回数は最低掲載数です。掲載回数の買増しも可能ですのでご希望の場合はご相談ください。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エリア判別方法（</a:t>
            </a:r>
            <a:r>
              <a:rPr kumimoji="1" lang="en-US" altLang="ja-JP" sz="800" dirty="0">
                <a:latin typeface="Meiryo" panose="020B0604030504040204" pitchFamily="34" charset="-128"/>
                <a:ea typeface="Meiryo" panose="020B0604030504040204" pitchFamily="34" charset="-128"/>
              </a:rPr>
              <a:t>PC</a:t>
            </a:r>
            <a:r>
              <a:rPr kumimoji="1" lang="ja-JP" altLang="en-US" sz="800" dirty="0">
                <a:latin typeface="Meiryo" panose="020B0604030504040204" pitchFamily="34" charset="-128"/>
                <a:ea typeface="Meiryo" panose="020B0604030504040204" pitchFamily="34" charset="-128"/>
              </a:rPr>
              <a:t>：ヤフー</a:t>
            </a:r>
            <a:r>
              <a:rPr kumimoji="1" lang="en-US" altLang="ja-JP" sz="800" dirty="0">
                <a:latin typeface="Meiryo" panose="020B0604030504040204" pitchFamily="34" charset="-128"/>
                <a:ea typeface="Meiryo" panose="020B0604030504040204" pitchFamily="34" charset="-128"/>
              </a:rPr>
              <a:t>ID</a:t>
            </a:r>
            <a:r>
              <a:rPr kumimoji="1" lang="ja-JP" altLang="en-US" sz="800" dirty="0">
                <a:latin typeface="Meiryo" panose="020B0604030504040204" pitchFamily="34" charset="-128"/>
                <a:ea typeface="Meiryo" panose="020B0604030504040204" pitchFamily="34" charset="-128"/>
              </a:rPr>
              <a:t>登録情報＆</a:t>
            </a:r>
            <a:r>
              <a:rPr kumimoji="1" lang="en-US" altLang="ja-JP" sz="800" dirty="0">
                <a:latin typeface="Meiryo" panose="020B0604030504040204" pitchFamily="34" charset="-128"/>
                <a:ea typeface="Meiryo" panose="020B0604030504040204" pitchFamily="34" charset="-128"/>
              </a:rPr>
              <a:t>IP</a:t>
            </a:r>
            <a:r>
              <a:rPr kumimoji="1" lang="ja-JP" altLang="en-US" sz="800" dirty="0">
                <a:latin typeface="Meiryo" panose="020B0604030504040204" pitchFamily="34" charset="-128"/>
                <a:ea typeface="Meiryo" panose="020B0604030504040204" pitchFamily="34" charset="-128"/>
              </a:rPr>
              <a:t>アドレス／スマホ：</a:t>
            </a:r>
            <a:r>
              <a:rPr lang="ja-JP" altLang="en-US" sz="800" dirty="0">
                <a:latin typeface="Meiryo" panose="020B0604030504040204" pitchFamily="34" charset="-128"/>
                <a:ea typeface="Meiryo" panose="020B0604030504040204" pitchFamily="34" charset="-128"/>
              </a:rPr>
              <a:t>ヤフー</a:t>
            </a:r>
            <a:r>
              <a:rPr lang="en-US" altLang="ja-JP" sz="800" dirty="0">
                <a:latin typeface="Meiryo" panose="020B0604030504040204" pitchFamily="34" charset="-128"/>
                <a:ea typeface="Meiryo" panose="020B0604030504040204" pitchFamily="34" charset="-128"/>
              </a:rPr>
              <a:t>ID</a:t>
            </a:r>
            <a:r>
              <a:rPr lang="ja-JP" altLang="en-US" sz="800" dirty="0">
                <a:latin typeface="Meiryo" panose="020B0604030504040204" pitchFamily="34" charset="-128"/>
                <a:ea typeface="Meiryo" panose="020B0604030504040204" pitchFamily="34" charset="-128"/>
              </a:rPr>
              <a:t>登録情報＆</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7061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sp>
        <p:nvSpPr>
          <p:cNvPr id="15" name="Text Box 171">
            <a:extLst>
              <a:ext uri="{FF2B5EF4-FFF2-40B4-BE49-F238E27FC236}">
                <a16:creationId xmlns:a16="http://schemas.microsoft.com/office/drawing/2014/main" id="{19DB9192-CE95-4B7E-4EC1-84444D5AD8CB}"/>
              </a:ext>
            </a:extLst>
          </p:cNvPr>
          <p:cNvSpPr txBox="1">
            <a:spLocks noChangeArrowheads="1"/>
          </p:cNvSpPr>
          <p:nvPr/>
        </p:nvSpPr>
        <p:spPr bwMode="auto">
          <a:xfrm>
            <a:off x="1591032" y="5989156"/>
            <a:ext cx="6687206" cy="3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a:latin typeface="Meiryo UI" panose="020B0604030504040204" pitchFamily="50" charset="-128"/>
                <a:ea typeface="Meiryo UI" panose="020B0604030504040204" pitchFamily="50" charset="-128"/>
              </a:rPr>
              <a:t>あべのハルカス</a:t>
            </a:r>
            <a:r>
              <a:rPr lang="en-US" altLang="ja-JP" sz="2000" b="1" dirty="0">
                <a:latin typeface="Meiryo UI" panose="020B0604030504040204" pitchFamily="50" charset="-128"/>
                <a:ea typeface="Meiryo UI" panose="020B0604030504040204" pitchFamily="50" charset="-128"/>
              </a:rPr>
              <a:t>1F</a:t>
            </a:r>
            <a:r>
              <a:rPr lang="ja-JP" altLang="en-US" sz="2000" b="1">
                <a:latin typeface="Meiryo UI" panose="020B0604030504040204" pitchFamily="50" charset="-128"/>
                <a:ea typeface="Meiryo UI" panose="020B0604030504040204" pitchFamily="50" charset="-128"/>
              </a:rPr>
              <a:t>アーバンビジョン</a:t>
            </a:r>
            <a:r>
              <a:rPr lang="en-US" altLang="ja-JP" sz="2000" b="1" dirty="0">
                <a:latin typeface="Meiryo UI" panose="020B0604030504040204" pitchFamily="50" charset="-128"/>
                <a:ea typeface="Meiryo UI" panose="020B0604030504040204" pitchFamily="50" charset="-128"/>
              </a:rPr>
              <a:t>/</a:t>
            </a:r>
            <a:r>
              <a:rPr lang="ja-JP" altLang="en-US" sz="2000" b="1">
                <a:latin typeface="Meiryo UI" panose="020B0604030504040204" pitchFamily="50" charset="-128"/>
                <a:ea typeface="Meiryo UI" panose="020B0604030504040204" pitchFamily="50" charset="-128"/>
              </a:rPr>
              <a:t>なんばアーバンビジョン</a:t>
            </a:r>
            <a:endParaRPr lang="ja-JP" altLang="en-US" sz="2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EF813452-EFF9-146E-A37A-20635125DC4B}"/>
              </a:ext>
            </a:extLst>
          </p:cNvPr>
          <p:cNvSpPr txBox="1"/>
          <p:nvPr/>
        </p:nvSpPr>
        <p:spPr>
          <a:xfrm>
            <a:off x="1538400" y="268086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8" name="テキスト ボックス 17">
            <a:extLst>
              <a:ext uri="{FF2B5EF4-FFF2-40B4-BE49-F238E27FC236}">
                <a16:creationId xmlns:a16="http://schemas.microsoft.com/office/drawing/2014/main" id="{91B1AFA7-8884-4BE9-A657-2AB82F7D82AC}"/>
              </a:ext>
            </a:extLst>
          </p:cNvPr>
          <p:cNvSpPr txBox="1"/>
          <p:nvPr/>
        </p:nvSpPr>
        <p:spPr>
          <a:xfrm>
            <a:off x="1037017" y="3559311"/>
            <a:ext cx="4493538" cy="830997"/>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近鉄縦型サイネージセット</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kumimoji="1" lang="en-US" altLang="ja-JP" sz="2000" b="1" dirty="0">
                <a:solidFill>
                  <a:schemeClr val="bg1"/>
                </a:solidFill>
                <a:latin typeface="Meiryo" panose="020B0604030504040204" pitchFamily="34" charset="-128"/>
                <a:ea typeface="Meiryo" panose="020B0604030504040204" pitchFamily="34" charset="-128"/>
              </a:rPr>
              <a:t>-3</a:t>
            </a:r>
            <a:r>
              <a:rPr kumimoji="1" lang="ja-JP" altLang="en-US" sz="2000" b="1">
                <a:solidFill>
                  <a:schemeClr val="bg1"/>
                </a:solidFill>
                <a:latin typeface="Meiryo" panose="020B0604030504040204" pitchFamily="34" charset="-128"/>
                <a:ea typeface="Meiryo" panose="020B0604030504040204" pitchFamily="34" charset="-128"/>
              </a:rPr>
              <a:t>パターン</a:t>
            </a:r>
            <a:r>
              <a:rPr kumimoji="1" lang="en-US" altLang="ja-JP" sz="2000" b="1" dirty="0">
                <a:solidFill>
                  <a:schemeClr val="bg1"/>
                </a:solidFill>
                <a:latin typeface="Meiryo" panose="020B0604030504040204" pitchFamily="34" charset="-128"/>
                <a:ea typeface="Meiryo" panose="020B0604030504040204" pitchFamily="34" charset="-128"/>
              </a:rPr>
              <a:t>-</a:t>
            </a:r>
          </a:p>
        </p:txBody>
      </p:sp>
      <p:sp>
        <p:nvSpPr>
          <p:cNvPr id="19" name="正方形/長方形 18">
            <a:extLst>
              <a:ext uri="{FF2B5EF4-FFF2-40B4-BE49-F238E27FC236}">
                <a16:creationId xmlns:a16="http://schemas.microsoft.com/office/drawing/2014/main" id="{C5153B87-A9C3-D4F6-553A-3F3C6F2B6D29}"/>
              </a:ext>
            </a:extLst>
          </p:cNvPr>
          <p:cNvSpPr/>
          <p:nvPr/>
        </p:nvSpPr>
        <p:spPr>
          <a:xfrm>
            <a:off x="563638" y="244228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64C2DA3-A268-30F0-9CB4-AE910FEF3676}"/>
              </a:ext>
            </a:extLst>
          </p:cNvPr>
          <p:cNvSpPr txBox="1"/>
          <p:nvPr/>
        </p:nvSpPr>
        <p:spPr>
          <a:xfrm>
            <a:off x="4031915" y="1064475"/>
            <a:ext cx="1842171" cy="769441"/>
          </a:xfrm>
          <a:prstGeom prst="rect">
            <a:avLst/>
          </a:prstGeom>
          <a:noFill/>
        </p:spPr>
        <p:txBody>
          <a:bodyPr wrap="none" rtlCol="0">
            <a:spAutoFit/>
          </a:bodyPr>
          <a:lstStyle/>
          <a:p>
            <a:pPr algn="ctr"/>
            <a:r>
              <a:rPr kumimoji="1" lang="en-US" altLang="ja-JP" sz="4400" b="1" dirty="0">
                <a:solidFill>
                  <a:srgbClr val="74B145"/>
                </a:solidFill>
                <a:latin typeface="Meiryo" panose="020B0604030504040204" pitchFamily="34" charset="-128"/>
                <a:ea typeface="Meiryo" panose="020B0604030504040204" pitchFamily="34" charset="-128"/>
              </a:rPr>
              <a:t>-</a:t>
            </a:r>
            <a:r>
              <a:rPr kumimoji="1" lang="ja-JP" altLang="en-US" sz="4400" b="1">
                <a:solidFill>
                  <a:srgbClr val="74B145"/>
                </a:solidFill>
                <a:latin typeface="Meiryo" panose="020B0604030504040204" pitchFamily="34" charset="-128"/>
                <a:ea typeface="Meiryo" panose="020B0604030504040204" pitchFamily="34" charset="-128"/>
              </a:rPr>
              <a:t>大阪</a:t>
            </a:r>
            <a:r>
              <a:rPr kumimoji="1" lang="en-US" altLang="ja-JP" sz="4400" b="1" dirty="0">
                <a:solidFill>
                  <a:srgbClr val="74B145"/>
                </a:solidFill>
                <a:latin typeface="Meiryo" panose="020B0604030504040204" pitchFamily="34" charset="-128"/>
                <a:ea typeface="Meiryo" panose="020B0604030504040204" pitchFamily="34" charset="-128"/>
              </a:rPr>
              <a:t>-</a:t>
            </a:r>
            <a:endParaRPr kumimoji="1" lang="ja-JP" altLang="en-US" sz="4400" b="1">
              <a:solidFill>
                <a:srgbClr val="74B145"/>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99D05297-2FEE-FA8D-1BA8-B00528D0C3AE}"/>
              </a:ext>
            </a:extLst>
          </p:cNvPr>
          <p:cNvPicPr>
            <a:picLocks noChangeAspect="1"/>
          </p:cNvPicPr>
          <p:nvPr/>
        </p:nvPicPr>
        <p:blipFill>
          <a:blip r:embed="rId4"/>
          <a:stretch>
            <a:fillRect/>
          </a:stretch>
        </p:blipFill>
        <p:spPr>
          <a:xfrm>
            <a:off x="8141848" y="1935984"/>
            <a:ext cx="1324471" cy="156845"/>
          </a:xfrm>
          <a:prstGeom prst="rect">
            <a:avLst/>
          </a:prstGeom>
        </p:spPr>
      </p:pic>
      <p:grpSp>
        <p:nvGrpSpPr>
          <p:cNvPr id="16" name="グループ化 15">
            <a:extLst>
              <a:ext uri="{FF2B5EF4-FFF2-40B4-BE49-F238E27FC236}">
                <a16:creationId xmlns:a16="http://schemas.microsoft.com/office/drawing/2014/main" id="{E55EFFAA-9F3A-D97B-BEBC-2F0DD5F1D463}"/>
              </a:ext>
            </a:extLst>
          </p:cNvPr>
          <p:cNvGrpSpPr/>
          <p:nvPr/>
        </p:nvGrpSpPr>
        <p:grpSpPr>
          <a:xfrm>
            <a:off x="8222252" y="2379996"/>
            <a:ext cx="1293461" cy="2098008"/>
            <a:chOff x="8034346" y="2406880"/>
            <a:chExt cx="1443951" cy="2342105"/>
          </a:xfrm>
        </p:grpSpPr>
        <p:grpSp>
          <p:nvGrpSpPr>
            <p:cNvPr id="7" name="グループ化 6">
              <a:extLst>
                <a:ext uri="{FF2B5EF4-FFF2-40B4-BE49-F238E27FC236}">
                  <a16:creationId xmlns:a16="http://schemas.microsoft.com/office/drawing/2014/main" id="{D242E353-7495-7358-3260-2ED144B66B62}"/>
                </a:ext>
              </a:extLst>
            </p:cNvPr>
            <p:cNvGrpSpPr/>
            <p:nvPr/>
          </p:nvGrpSpPr>
          <p:grpSpPr>
            <a:xfrm>
              <a:off x="8034346" y="3983906"/>
              <a:ext cx="1443951" cy="765079"/>
              <a:chOff x="2542263" y="3219493"/>
              <a:chExt cx="2399632" cy="1271449"/>
            </a:xfrm>
          </p:grpSpPr>
          <p:sp>
            <p:nvSpPr>
              <p:cNvPr id="10" name="正方形/長方形 9">
                <a:extLst>
                  <a:ext uri="{FF2B5EF4-FFF2-40B4-BE49-F238E27FC236}">
                    <a16:creationId xmlns:a16="http://schemas.microsoft.com/office/drawing/2014/main" id="{9DB1EB06-50F1-C30F-43E0-8B38BD900752}"/>
                  </a:ext>
                </a:extLst>
              </p:cNvPr>
              <p:cNvSpPr/>
              <p:nvPr/>
            </p:nvSpPr>
            <p:spPr>
              <a:xfrm>
                <a:off x="2937484" y="3265313"/>
                <a:ext cx="1642345" cy="1044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F67AB6E2-0179-7A17-5FCD-06E861F505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6345"/>
              <a:stretch/>
            </p:blipFill>
            <p:spPr>
              <a:xfrm>
                <a:off x="2542263" y="3219493"/>
                <a:ext cx="2399632" cy="1271449"/>
              </a:xfrm>
              <a:prstGeom prst="rect">
                <a:avLst/>
              </a:prstGeom>
            </p:spPr>
          </p:pic>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39964DDE-C3F4-B977-5FFE-95FA43C1AA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75180" y="3298120"/>
                <a:ext cx="1352331" cy="1016715"/>
              </a:xfrm>
              <a:prstGeom prst="rect">
                <a:avLst/>
              </a:prstGeom>
            </p:spPr>
          </p:pic>
        </p:grpSp>
        <p:pic>
          <p:nvPicPr>
            <p:cNvPr id="8" name="図 7">
              <a:extLst>
                <a:ext uri="{FF2B5EF4-FFF2-40B4-BE49-F238E27FC236}">
                  <a16:creationId xmlns:a16="http://schemas.microsoft.com/office/drawing/2014/main" id="{ADE3B6A2-FD21-5367-9248-BC038DB219AB}"/>
                </a:ext>
              </a:extLst>
            </p:cNvPr>
            <p:cNvPicPr>
              <a:picLocks noChangeAspect="1"/>
            </p:cNvPicPr>
            <p:nvPr/>
          </p:nvPicPr>
          <p:blipFill>
            <a:blip r:embed="rId7"/>
            <a:stretch>
              <a:fillRect/>
            </a:stretch>
          </p:blipFill>
          <p:spPr>
            <a:xfrm>
              <a:off x="8491960" y="3206381"/>
              <a:ext cx="528722" cy="692806"/>
            </a:xfrm>
            <a:prstGeom prst="rect">
              <a:avLst/>
            </a:prstGeom>
          </p:spPr>
        </p:pic>
        <p:pic>
          <p:nvPicPr>
            <p:cNvPr id="9" name="図 8">
              <a:extLst>
                <a:ext uri="{FF2B5EF4-FFF2-40B4-BE49-F238E27FC236}">
                  <a16:creationId xmlns:a16="http://schemas.microsoft.com/office/drawing/2014/main" id="{C483CD02-AFAA-0BC2-1BEA-8AB524BD4780}"/>
                </a:ext>
              </a:extLst>
            </p:cNvPr>
            <p:cNvPicPr>
              <a:picLocks noChangeAspect="1"/>
            </p:cNvPicPr>
            <p:nvPr/>
          </p:nvPicPr>
          <p:blipFill>
            <a:blip r:embed="rId8"/>
            <a:stretch>
              <a:fillRect/>
            </a:stretch>
          </p:blipFill>
          <p:spPr>
            <a:xfrm>
              <a:off x="8035918" y="2406880"/>
              <a:ext cx="1440806" cy="765116"/>
            </a:xfrm>
            <a:prstGeom prst="rect">
              <a:avLst/>
            </a:prstGeom>
          </p:spPr>
        </p:pic>
      </p:grpSp>
    </p:spTree>
    <p:extLst>
      <p:ext uri="{BB962C8B-B14F-4D97-AF65-F5344CB8AC3E}">
        <p14:creationId xmlns:p14="http://schemas.microsoft.com/office/powerpoint/2010/main" val="162116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883108"/>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a:extLst>
              <a:ext uri="{FF2B5EF4-FFF2-40B4-BE49-F238E27FC236}">
                <a16:creationId xmlns:a16="http://schemas.microsoft.com/office/drawing/2014/main" id="{A52B71FD-1DC9-0740-A11F-7BAE949CC15A}"/>
              </a:ext>
            </a:extLst>
          </p:cNvPr>
          <p:cNvSpPr/>
          <p:nvPr/>
        </p:nvSpPr>
        <p:spPr>
          <a:xfrm>
            <a:off x="177693" y="5874895"/>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4675" y="5768522"/>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5737468"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近鉄あべのハルカス縦型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sp>
        <p:nvSpPr>
          <p:cNvPr id="140" name="Text Box 171">
            <a:extLst>
              <a:ext uri="{FF2B5EF4-FFF2-40B4-BE49-F238E27FC236}">
                <a16:creationId xmlns:a16="http://schemas.microsoft.com/office/drawing/2014/main" id="{B4CB6C42-8C7F-ED45-94A7-DA4588F9C0EA}"/>
              </a:ext>
            </a:extLst>
          </p:cNvPr>
          <p:cNvSpPr txBox="1">
            <a:spLocks noChangeArrowheads="1"/>
          </p:cNvSpPr>
          <p:nvPr/>
        </p:nvSpPr>
        <p:spPr bwMode="gray">
          <a:xfrm>
            <a:off x="7352676" y="120541"/>
            <a:ext cx="1226296" cy="1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800" b="1" dirty="0">
                <a:latin typeface="Meiryo UI" panose="020B0604030504040204" pitchFamily="50" charset="-128"/>
                <a:ea typeface="Meiryo UI" panose="020B0604030504040204" pitchFamily="50" charset="-128"/>
              </a:rPr>
              <a:t>あべのハルカス</a:t>
            </a:r>
            <a:r>
              <a:rPr lang="en-US" altLang="ja-JP" sz="800" b="1" dirty="0">
                <a:latin typeface="Meiryo UI" panose="020B0604030504040204" pitchFamily="50" charset="-128"/>
                <a:ea typeface="Meiryo UI" panose="020B0604030504040204" pitchFamily="50" charset="-128"/>
              </a:rPr>
              <a:t>1F DS</a:t>
            </a:r>
            <a:endParaRPr lang="ja-JP" altLang="en-US" sz="800" b="1" dirty="0">
              <a:latin typeface="Meiryo UI" panose="020B0604030504040204" pitchFamily="50" charset="-128"/>
              <a:ea typeface="Meiryo UI" panose="020B0604030504040204" pitchFamily="50" charset="-128"/>
            </a:endParaRPr>
          </a:p>
        </p:txBody>
      </p:sp>
      <p:sp>
        <p:nvSpPr>
          <p:cNvPr id="179" name="テキスト ボックス 178">
            <a:extLst>
              <a:ext uri="{FF2B5EF4-FFF2-40B4-BE49-F238E27FC236}">
                <a16:creationId xmlns:a16="http://schemas.microsoft.com/office/drawing/2014/main" id="{CE20491A-3036-AE4B-9D35-230141423F43}"/>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89" name="テキスト ボックス 288">
            <a:extLst>
              <a:ext uri="{FF2B5EF4-FFF2-40B4-BE49-F238E27FC236}">
                <a16:creationId xmlns:a16="http://schemas.microsoft.com/office/drawing/2014/main" id="{4C7E7281-C169-4F4D-A746-5056A8E9178F}"/>
              </a:ext>
            </a:extLst>
          </p:cNvPr>
          <p:cNvSpPr txBox="1"/>
          <p:nvPr/>
        </p:nvSpPr>
        <p:spPr>
          <a:xfrm>
            <a:off x="6250259" y="457054"/>
            <a:ext cx="3545035"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220" name="角丸四角形 204">
            <a:extLst>
              <a:ext uri="{FF2B5EF4-FFF2-40B4-BE49-F238E27FC236}">
                <a16:creationId xmlns:a16="http://schemas.microsoft.com/office/drawing/2014/main" id="{FCC219A7-E52D-4E8A-B5B0-7F9C5660122C}"/>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2" name="台形 221">
            <a:extLst>
              <a:ext uri="{FF2B5EF4-FFF2-40B4-BE49-F238E27FC236}">
                <a16:creationId xmlns:a16="http://schemas.microsoft.com/office/drawing/2014/main" id="{F9D1ABFC-CD45-40FB-9435-A08A195C6360}"/>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6" name="正方形/長方形 225">
            <a:extLst>
              <a:ext uri="{FF2B5EF4-FFF2-40B4-BE49-F238E27FC236}">
                <a16:creationId xmlns:a16="http://schemas.microsoft.com/office/drawing/2014/main" id="{37B89EF1-6F57-4FD1-837B-EE1440DA8108}"/>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9" name="正方形/長方形 228">
            <a:extLst>
              <a:ext uri="{FF2B5EF4-FFF2-40B4-BE49-F238E27FC236}">
                <a16:creationId xmlns:a16="http://schemas.microsoft.com/office/drawing/2014/main" id="{96BA6C6F-E76C-4432-BF68-2EF52A00E88C}"/>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3ABE2650-F1FB-4207-B455-AF07A27924CF}"/>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32" name="角丸四角形 204">
            <a:extLst>
              <a:ext uri="{FF2B5EF4-FFF2-40B4-BE49-F238E27FC236}">
                <a16:creationId xmlns:a16="http://schemas.microsoft.com/office/drawing/2014/main" id="{B88380B0-8F2E-4C62-81EC-3C9D19DF5670}"/>
              </a:ext>
            </a:extLst>
          </p:cNvPr>
          <p:cNvSpPr/>
          <p:nvPr/>
        </p:nvSpPr>
        <p:spPr>
          <a:xfrm>
            <a:off x="5117126" y="5870375"/>
            <a:ext cx="4187233" cy="872947"/>
          </a:xfrm>
          <a:prstGeom prst="roundRect">
            <a:avLst>
              <a:gd name="adj" fmla="val 14697"/>
            </a:avLst>
          </a:prstGeom>
          <a:solidFill>
            <a:srgbClr val="74B145"/>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3" name="テキスト ボックス 232">
            <a:extLst>
              <a:ext uri="{FF2B5EF4-FFF2-40B4-BE49-F238E27FC236}">
                <a16:creationId xmlns:a16="http://schemas.microsoft.com/office/drawing/2014/main" id="{D3F093DB-91B7-4A96-AC54-D9544D4B284D}"/>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90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40" name="正方形/長方形 239">
            <a:extLst>
              <a:ext uri="{FF2B5EF4-FFF2-40B4-BE49-F238E27FC236}">
                <a16:creationId xmlns:a16="http://schemas.microsoft.com/office/drawing/2014/main" id="{54343A19-F03F-4580-8012-2B9198877C33}"/>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46" name="グループ化 245">
            <a:extLst>
              <a:ext uri="{FF2B5EF4-FFF2-40B4-BE49-F238E27FC236}">
                <a16:creationId xmlns:a16="http://schemas.microsoft.com/office/drawing/2014/main" id="{D4AEF577-7B0D-4D51-A94A-B41C6AA766FD}"/>
              </a:ext>
            </a:extLst>
          </p:cNvPr>
          <p:cNvGrpSpPr/>
          <p:nvPr/>
        </p:nvGrpSpPr>
        <p:grpSpPr>
          <a:xfrm>
            <a:off x="8744265" y="5842972"/>
            <a:ext cx="982934" cy="897546"/>
            <a:chOff x="-2403128" y="3714564"/>
            <a:chExt cx="1337032" cy="1220883"/>
          </a:xfrm>
        </p:grpSpPr>
        <p:grpSp>
          <p:nvGrpSpPr>
            <p:cNvPr id="247" name="グループ化 246">
              <a:extLst>
                <a:ext uri="{FF2B5EF4-FFF2-40B4-BE49-F238E27FC236}">
                  <a16:creationId xmlns:a16="http://schemas.microsoft.com/office/drawing/2014/main" id="{FD4488E9-DDD4-478B-B2B4-E48C05B69B4D}"/>
                </a:ext>
              </a:extLst>
            </p:cNvPr>
            <p:cNvGrpSpPr/>
            <p:nvPr/>
          </p:nvGrpSpPr>
          <p:grpSpPr>
            <a:xfrm>
              <a:off x="-2403128" y="3714564"/>
              <a:ext cx="1337032" cy="1220883"/>
              <a:chOff x="-2688372" y="4115065"/>
              <a:chExt cx="1223198" cy="1116938"/>
            </a:xfrm>
            <a:solidFill>
              <a:schemeClr val="bg1"/>
            </a:solidFill>
          </p:grpSpPr>
          <p:sp>
            <p:nvSpPr>
              <p:cNvPr id="250" name="三角形 48">
                <a:extLst>
                  <a:ext uri="{FF2B5EF4-FFF2-40B4-BE49-F238E27FC236}">
                    <a16:creationId xmlns:a16="http://schemas.microsoft.com/office/drawing/2014/main" id="{AB00DAFC-81B8-4DCB-A99F-51C826BB855D}"/>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円/楕円 47">
                <a:extLst>
                  <a:ext uri="{FF2B5EF4-FFF2-40B4-BE49-F238E27FC236}">
                    <a16:creationId xmlns:a16="http://schemas.microsoft.com/office/drawing/2014/main" id="{B4EED382-B63E-44F0-8C39-5A28DE89DAC3}"/>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48" name="三角形 48">
              <a:extLst>
                <a:ext uri="{FF2B5EF4-FFF2-40B4-BE49-F238E27FC236}">
                  <a16:creationId xmlns:a16="http://schemas.microsoft.com/office/drawing/2014/main" id="{B66F6C7B-E1B3-4F47-B15F-6BE5DA630762}"/>
                </a:ext>
              </a:extLst>
            </p:cNvPr>
            <p:cNvSpPr/>
            <p:nvPr/>
          </p:nvSpPr>
          <p:spPr>
            <a:xfrm rot="15335352">
              <a:off x="-2386651" y="4387949"/>
              <a:ext cx="212204" cy="123269"/>
            </a:xfrm>
            <a:prstGeom prst="triangle">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9" name="円/楕円 47">
              <a:extLst>
                <a:ext uri="{FF2B5EF4-FFF2-40B4-BE49-F238E27FC236}">
                  <a16:creationId xmlns:a16="http://schemas.microsoft.com/office/drawing/2014/main" id="{E224A7D9-9B08-4CF9-B41D-0AAD2D0CF91B}"/>
                </a:ext>
              </a:extLst>
            </p:cNvPr>
            <p:cNvSpPr/>
            <p:nvPr/>
          </p:nvSpPr>
          <p:spPr>
            <a:xfrm rot="210102">
              <a:off x="-2247417" y="3764221"/>
              <a:ext cx="1128431" cy="1116938"/>
            </a:xfrm>
            <a:prstGeom prst="ellipse">
              <a:avLst/>
            </a:prstGeom>
            <a:solidFill>
              <a:schemeClr val="bg1"/>
            </a:solidFill>
            <a:ln w="57150">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52" name="テキスト ボックス 251">
            <a:extLst>
              <a:ext uri="{FF2B5EF4-FFF2-40B4-BE49-F238E27FC236}">
                <a16:creationId xmlns:a16="http://schemas.microsoft.com/office/drawing/2014/main" id="{97DEF584-C6D3-4786-891A-D47DEFFDD468}"/>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53" name="テキスト ボックス 252">
            <a:extLst>
              <a:ext uri="{FF2B5EF4-FFF2-40B4-BE49-F238E27FC236}">
                <a16:creationId xmlns:a16="http://schemas.microsoft.com/office/drawing/2014/main" id="{22846CD3-BDA8-4B04-8BFE-8D545EC81CD2}"/>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8</a:t>
            </a:r>
            <a:r>
              <a:rPr lang="en-US" altLang="ja-JP" sz="1200" b="1" dirty="0">
                <a:solidFill>
                  <a:srgbClr val="FF0000"/>
                </a:solidFill>
                <a:latin typeface="Meiryo" panose="020B0604030504040204" pitchFamily="34" charset="-128"/>
                <a:ea typeface="Meiryo" panose="020B0604030504040204" pitchFamily="34" charset="-128"/>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59" name="テキスト ボックス 158">
            <a:extLst>
              <a:ext uri="{FF2B5EF4-FFF2-40B4-BE49-F238E27FC236}">
                <a16:creationId xmlns:a16="http://schemas.microsoft.com/office/drawing/2014/main" id="{211E2A39-DD74-FA41-9D2B-FFBDE4F1CE63}"/>
              </a:ext>
            </a:extLst>
          </p:cNvPr>
          <p:cNvSpPr txBox="1"/>
          <p:nvPr/>
        </p:nvSpPr>
        <p:spPr>
          <a:xfrm>
            <a:off x="967805" y="5932517"/>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 name="正方形/長方形 1">
            <a:extLst>
              <a:ext uri="{FF2B5EF4-FFF2-40B4-BE49-F238E27FC236}">
                <a16:creationId xmlns:a16="http://schemas.microsoft.com/office/drawing/2014/main" id="{FE8702C9-8EAE-E436-4FE7-D239C56D9124}"/>
              </a:ext>
            </a:extLst>
          </p:cNvPr>
          <p:cNvSpPr/>
          <p:nvPr/>
        </p:nvSpPr>
        <p:spPr>
          <a:xfrm flipV="1">
            <a:off x="361190" y="1062010"/>
            <a:ext cx="9288000" cy="576000"/>
          </a:xfrm>
          <a:prstGeom prst="rect">
            <a:avLst/>
          </a:prstGeom>
          <a:gradFill flip="none" rotWithShape="1">
            <a:gsLst>
              <a:gs pos="100000">
                <a:schemeClr val="bg1"/>
              </a:gs>
              <a:gs pos="0">
                <a:srgbClr val="E7F2D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 name="直線コネクタ 2">
            <a:extLst>
              <a:ext uri="{FF2B5EF4-FFF2-40B4-BE49-F238E27FC236}">
                <a16:creationId xmlns:a16="http://schemas.microsoft.com/office/drawing/2014/main" id="{40DA3A00-1F39-CBEE-DE13-EC5F44161277}"/>
              </a:ext>
            </a:extLst>
          </p:cNvPr>
          <p:cNvCxnSpPr>
            <a:cxnSpLocks/>
          </p:cNvCxnSpPr>
          <p:nvPr/>
        </p:nvCxnSpPr>
        <p:spPr>
          <a:xfrm flipV="1">
            <a:off x="361585" y="1061828"/>
            <a:ext cx="9293209" cy="7144"/>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4" name="平行四辺形 3">
            <a:extLst>
              <a:ext uri="{FF2B5EF4-FFF2-40B4-BE49-F238E27FC236}">
                <a16:creationId xmlns:a16="http://schemas.microsoft.com/office/drawing/2014/main" id="{109A9500-B07D-B5F7-25BB-5A6A82DEF5C5}"/>
              </a:ext>
            </a:extLst>
          </p:cNvPr>
          <p:cNvSpPr/>
          <p:nvPr/>
        </p:nvSpPr>
        <p:spPr>
          <a:xfrm>
            <a:off x="177693" y="1047311"/>
            <a:ext cx="673027" cy="689838"/>
          </a:xfrm>
          <a:prstGeom prst="parallelogram">
            <a:avLst>
              <a:gd name="adj" fmla="val 27873"/>
            </a:avLst>
          </a:prstGeom>
          <a:gradFill>
            <a:gsLst>
              <a:gs pos="99000">
                <a:srgbClr val="78B34B"/>
              </a:gs>
              <a:gs pos="0">
                <a:srgbClr val="E3F2DA"/>
              </a:gs>
            </a:gsLst>
            <a:lin ang="16200000" scaled="1"/>
          </a:gradFill>
          <a:ln w="76200" cap="rnd">
            <a:gradFill>
              <a:gsLst>
                <a:gs pos="0">
                  <a:srgbClr val="78B34B"/>
                </a:gs>
                <a:gs pos="97000">
                  <a:srgbClr val="E3F2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D227A9F1-4349-22B2-77E3-A5EEBE294ACE}"/>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8" name="直線コネクタ 7">
            <a:extLst>
              <a:ext uri="{FF2B5EF4-FFF2-40B4-BE49-F238E27FC236}">
                <a16:creationId xmlns:a16="http://schemas.microsoft.com/office/drawing/2014/main" id="{02686944-30C4-84F7-9670-B21ABF58DAB1}"/>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9860BDD-88F4-B7C7-9C3D-AD6F8CB1120D}"/>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17C5198B-2BF5-E750-E894-376D8EAC4E9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11" name="グループ化 10">
            <a:extLst>
              <a:ext uri="{FF2B5EF4-FFF2-40B4-BE49-F238E27FC236}">
                <a16:creationId xmlns:a16="http://schemas.microsoft.com/office/drawing/2014/main" id="{2AFC399A-8732-92AB-3B9D-AF8ECBEDB00B}"/>
              </a:ext>
            </a:extLst>
          </p:cNvPr>
          <p:cNvGrpSpPr/>
          <p:nvPr/>
        </p:nvGrpSpPr>
        <p:grpSpPr>
          <a:xfrm>
            <a:off x="6096459" y="1872336"/>
            <a:ext cx="3296376" cy="799568"/>
            <a:chOff x="6007983" y="1829346"/>
            <a:chExt cx="3707438" cy="756000"/>
          </a:xfrm>
        </p:grpSpPr>
        <p:sp>
          <p:nvSpPr>
            <p:cNvPr id="12" name="角丸四角形 204">
              <a:extLst>
                <a:ext uri="{FF2B5EF4-FFF2-40B4-BE49-F238E27FC236}">
                  <a16:creationId xmlns:a16="http://schemas.microsoft.com/office/drawing/2014/main" id="{6744FE33-76DB-5DB5-8B92-9120743FDEE5}"/>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13" name="角丸四角形 204">
              <a:extLst>
                <a:ext uri="{FF2B5EF4-FFF2-40B4-BE49-F238E27FC236}">
                  <a16:creationId xmlns:a16="http://schemas.microsoft.com/office/drawing/2014/main" id="{B2331E49-42DD-E1A0-E158-6F56A701B7BD}"/>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 name="角丸四角形 204">
              <a:extLst>
                <a:ext uri="{FF2B5EF4-FFF2-40B4-BE49-F238E27FC236}">
                  <a16:creationId xmlns:a16="http://schemas.microsoft.com/office/drawing/2014/main" id="{D2CF544A-35F8-95EB-B416-0AC2DCC495F9}"/>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 name="角丸四角形 204">
              <a:extLst>
                <a:ext uri="{FF2B5EF4-FFF2-40B4-BE49-F238E27FC236}">
                  <a16:creationId xmlns:a16="http://schemas.microsoft.com/office/drawing/2014/main" id="{76AE2060-09C1-6746-7CEA-4B03CDACD17C}"/>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6" name="角丸四角形 204">
              <a:extLst>
                <a:ext uri="{FF2B5EF4-FFF2-40B4-BE49-F238E27FC236}">
                  <a16:creationId xmlns:a16="http://schemas.microsoft.com/office/drawing/2014/main" id="{C9A06DFF-C858-4363-DAB4-CAB40944D7FD}"/>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17" name="角丸四角形 204">
              <a:extLst>
                <a:ext uri="{FF2B5EF4-FFF2-40B4-BE49-F238E27FC236}">
                  <a16:creationId xmlns:a16="http://schemas.microsoft.com/office/drawing/2014/main" id="{26F4224E-E36A-056D-FD34-5C2858098FEF}"/>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 name="角丸四角形 204">
              <a:extLst>
                <a:ext uri="{FF2B5EF4-FFF2-40B4-BE49-F238E27FC236}">
                  <a16:creationId xmlns:a16="http://schemas.microsoft.com/office/drawing/2014/main" id="{BF31B971-D164-7C40-6E41-A9076D6574FD}"/>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19" name="角丸四角形 204">
              <a:extLst>
                <a:ext uri="{FF2B5EF4-FFF2-40B4-BE49-F238E27FC236}">
                  <a16:creationId xmlns:a16="http://schemas.microsoft.com/office/drawing/2014/main" id="{7F6B11F5-9F30-EDD4-568E-518B598CB1CD}"/>
                </a:ext>
              </a:extLst>
            </p:cNvPr>
            <p:cNvSpPr>
              <a:spLocks/>
            </p:cNvSpPr>
            <p:nvPr/>
          </p:nvSpPr>
          <p:spPr>
            <a:xfrm>
              <a:off x="8388776"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20" name="角丸四角形 204">
              <a:extLst>
                <a:ext uri="{FF2B5EF4-FFF2-40B4-BE49-F238E27FC236}">
                  <a16:creationId xmlns:a16="http://schemas.microsoft.com/office/drawing/2014/main" id="{74A8598D-0290-9270-D519-6FB793B60DD1}"/>
                </a:ext>
              </a:extLst>
            </p:cNvPr>
            <p:cNvSpPr>
              <a:spLocks/>
            </p:cNvSpPr>
            <p:nvPr/>
          </p:nvSpPr>
          <p:spPr>
            <a:xfrm>
              <a:off x="9067421"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22" name="直線コネクタ 21">
              <a:extLst>
                <a:ext uri="{FF2B5EF4-FFF2-40B4-BE49-F238E27FC236}">
                  <a16:creationId xmlns:a16="http://schemas.microsoft.com/office/drawing/2014/main" id="{5C8E8DF6-29FF-A139-1322-DDBBB0E381ED}"/>
                </a:ext>
              </a:extLst>
            </p:cNvPr>
            <p:cNvCxnSpPr>
              <a:cxnSpLocks/>
            </p:cNvCxnSpPr>
            <p:nvPr/>
          </p:nvCxnSpPr>
          <p:spPr>
            <a:xfrm flipH="1">
              <a:off x="840124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F8DDD11-477E-A1FD-E5C2-40F57F91CB37}"/>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F2F11042-EF40-33E6-9D57-DC62AC704A1E}"/>
              </a:ext>
            </a:extLst>
          </p:cNvPr>
          <p:cNvSpPr/>
          <p:nvPr/>
        </p:nvSpPr>
        <p:spPr>
          <a:xfrm flipV="1">
            <a:off x="361191" y="2819329"/>
            <a:ext cx="9283101" cy="576000"/>
          </a:xfrm>
          <a:prstGeom prst="rect">
            <a:avLst/>
          </a:prstGeom>
          <a:gradFill flip="none" rotWithShape="1">
            <a:gsLst>
              <a:gs pos="100000">
                <a:schemeClr val="bg1"/>
              </a:gs>
              <a:gs pos="0">
                <a:srgbClr val="E7F2DE"/>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31805E9C-7342-852F-A0A5-81DE5817A339}"/>
              </a:ext>
            </a:extLst>
          </p:cNvPr>
          <p:cNvCxnSpPr>
            <a:cxnSpLocks/>
          </p:cNvCxnSpPr>
          <p:nvPr/>
        </p:nvCxnSpPr>
        <p:spPr>
          <a:xfrm flipV="1">
            <a:off x="361585" y="2809822"/>
            <a:ext cx="9293209" cy="7144"/>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105" name="平行四辺形 104">
            <a:extLst>
              <a:ext uri="{FF2B5EF4-FFF2-40B4-BE49-F238E27FC236}">
                <a16:creationId xmlns:a16="http://schemas.microsoft.com/office/drawing/2014/main" id="{A8356BF8-554C-03DB-97C1-A7AF58D932A6}"/>
              </a:ext>
            </a:extLst>
          </p:cNvPr>
          <p:cNvSpPr/>
          <p:nvPr/>
        </p:nvSpPr>
        <p:spPr>
          <a:xfrm>
            <a:off x="177693" y="2811116"/>
            <a:ext cx="673027" cy="689838"/>
          </a:xfrm>
          <a:prstGeom prst="parallelogram">
            <a:avLst>
              <a:gd name="adj" fmla="val 27873"/>
            </a:avLst>
          </a:prstGeom>
          <a:gradFill>
            <a:gsLst>
              <a:gs pos="100000">
                <a:srgbClr val="78B34B"/>
              </a:gs>
              <a:gs pos="0">
                <a:srgbClr val="E3F2DA"/>
              </a:gs>
            </a:gsLst>
            <a:lin ang="16200000" scaled="1"/>
          </a:gradFill>
          <a:ln w="76200" cap="rnd">
            <a:gradFill>
              <a:gsLst>
                <a:gs pos="0">
                  <a:srgbClr val="78B34B"/>
                </a:gs>
                <a:gs pos="100000">
                  <a:srgbClr val="E3F2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06DD4588-0B6F-CDD3-4687-7C649308C760}"/>
              </a:ext>
            </a:extLst>
          </p:cNvPr>
          <p:cNvSpPr txBox="1"/>
          <p:nvPr/>
        </p:nvSpPr>
        <p:spPr>
          <a:xfrm>
            <a:off x="194675" y="270474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121" name="テキスト ボックス 120">
            <a:extLst>
              <a:ext uri="{FF2B5EF4-FFF2-40B4-BE49-F238E27FC236}">
                <a16:creationId xmlns:a16="http://schemas.microsoft.com/office/drawing/2014/main" id="{55DB6B03-628A-E73D-68B7-36BA3DA24CF1}"/>
              </a:ext>
            </a:extLst>
          </p:cNvPr>
          <p:cNvSpPr txBox="1"/>
          <p:nvPr/>
        </p:nvSpPr>
        <p:spPr>
          <a:xfrm>
            <a:off x="194675"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cxnSp>
        <p:nvCxnSpPr>
          <p:cNvPr id="5" name="直線コネクタ 4">
            <a:extLst>
              <a:ext uri="{FF2B5EF4-FFF2-40B4-BE49-F238E27FC236}">
                <a16:creationId xmlns:a16="http://schemas.microsoft.com/office/drawing/2014/main" id="{7DEC3B4C-3152-CCD3-2C39-814C86352E7C}"/>
              </a:ext>
            </a:extLst>
          </p:cNvPr>
          <p:cNvCxnSpPr>
            <a:cxnSpLocks/>
          </p:cNvCxnSpPr>
          <p:nvPr/>
        </p:nvCxnSpPr>
        <p:spPr>
          <a:xfrm>
            <a:off x="840827" y="6266183"/>
            <a:ext cx="4322181" cy="0"/>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0EA3957-17E9-D8C0-B9C0-C67CFE85AC48}"/>
              </a:ext>
            </a:extLst>
          </p:cNvPr>
          <p:cNvSpPr txBox="1"/>
          <p:nvPr/>
        </p:nvSpPr>
        <p:spPr>
          <a:xfrm>
            <a:off x="1410759" y="6441156"/>
            <a:ext cx="3716778" cy="200055"/>
          </a:xfrm>
          <a:prstGeom prst="rect">
            <a:avLst/>
          </a:prstGeom>
          <a:noFill/>
          <a:effectLst/>
        </p:spPr>
        <p:txBody>
          <a:bodyPr wrap="square" rtlCol="0">
            <a:spAutoFit/>
          </a:bodyPr>
          <a:lstStyle/>
          <a:p>
            <a:pPr>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132" name="図 131">
            <a:extLst>
              <a:ext uri="{FF2B5EF4-FFF2-40B4-BE49-F238E27FC236}">
                <a16:creationId xmlns:a16="http://schemas.microsoft.com/office/drawing/2014/main" id="{02D7D6CC-6C6D-6713-10DA-BDF2E79E6B47}"/>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133" name="正方形/長方形 132">
            <a:extLst>
              <a:ext uri="{FF2B5EF4-FFF2-40B4-BE49-F238E27FC236}">
                <a16:creationId xmlns:a16="http://schemas.microsoft.com/office/drawing/2014/main" id="{3849186F-4534-4E29-1492-21679518F7BB}"/>
              </a:ext>
            </a:extLst>
          </p:cNvPr>
          <p:cNvSpPr/>
          <p:nvPr/>
        </p:nvSpPr>
        <p:spPr>
          <a:xfrm>
            <a:off x="1410758" y="6550741"/>
            <a:ext cx="3934907"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134" name="テキスト ボックス 133">
            <a:extLst>
              <a:ext uri="{FF2B5EF4-FFF2-40B4-BE49-F238E27FC236}">
                <a16:creationId xmlns:a16="http://schemas.microsoft.com/office/drawing/2014/main" id="{F364BEE3-5004-C739-C66E-3C8375E846F4}"/>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136" name="テキスト ボックス 135">
            <a:extLst>
              <a:ext uri="{FF2B5EF4-FFF2-40B4-BE49-F238E27FC236}">
                <a16:creationId xmlns:a16="http://schemas.microsoft.com/office/drawing/2014/main" id="{4DC4E7ED-8419-5066-C5D0-E450E7733E7F}"/>
              </a:ext>
            </a:extLst>
          </p:cNvPr>
          <p:cNvSpPr txBox="1"/>
          <p:nvPr/>
        </p:nvSpPr>
        <p:spPr>
          <a:xfrm>
            <a:off x="933642" y="1102382"/>
            <a:ext cx="5819222"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ニ次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24" name="右矢印 23">
            <a:extLst>
              <a:ext uri="{FF2B5EF4-FFF2-40B4-BE49-F238E27FC236}">
                <a16:creationId xmlns:a16="http://schemas.microsoft.com/office/drawing/2014/main" id="{8C5A7BB2-FA10-3353-B454-B3858569AB21}"/>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 name="図 111">
            <a:extLst>
              <a:ext uri="{FF2B5EF4-FFF2-40B4-BE49-F238E27FC236}">
                <a16:creationId xmlns:a16="http://schemas.microsoft.com/office/drawing/2014/main" id="{CDE79C4A-1EB8-A6AE-FAE5-9DE71D47EFF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137" name="グループ化 136">
            <a:extLst>
              <a:ext uri="{FF2B5EF4-FFF2-40B4-BE49-F238E27FC236}">
                <a16:creationId xmlns:a16="http://schemas.microsoft.com/office/drawing/2014/main" id="{6F171B63-86B8-ED7E-641D-BE187DE66074}"/>
              </a:ext>
            </a:extLst>
          </p:cNvPr>
          <p:cNvGrpSpPr/>
          <p:nvPr/>
        </p:nvGrpSpPr>
        <p:grpSpPr>
          <a:xfrm>
            <a:off x="3491254" y="1490836"/>
            <a:ext cx="1203148" cy="714619"/>
            <a:chOff x="4664540" y="1530011"/>
            <a:chExt cx="1501088" cy="891581"/>
          </a:xfrm>
        </p:grpSpPr>
        <p:pic>
          <p:nvPicPr>
            <p:cNvPr id="138" name="図 137">
              <a:extLst>
                <a:ext uri="{FF2B5EF4-FFF2-40B4-BE49-F238E27FC236}">
                  <a16:creationId xmlns:a16="http://schemas.microsoft.com/office/drawing/2014/main" id="{C55E0C33-F5A3-994A-3D81-44847663A41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139" name="グループ化 138">
              <a:extLst>
                <a:ext uri="{FF2B5EF4-FFF2-40B4-BE49-F238E27FC236}">
                  <a16:creationId xmlns:a16="http://schemas.microsoft.com/office/drawing/2014/main" id="{623562DC-E2C8-124E-6520-DF1837B06E1F}"/>
                </a:ext>
              </a:extLst>
            </p:cNvPr>
            <p:cNvGrpSpPr/>
            <p:nvPr/>
          </p:nvGrpSpPr>
          <p:grpSpPr>
            <a:xfrm>
              <a:off x="5254026" y="1818548"/>
              <a:ext cx="284394" cy="284394"/>
              <a:chOff x="-936783" y="1248528"/>
              <a:chExt cx="284394" cy="284394"/>
            </a:xfrm>
          </p:grpSpPr>
          <p:sp>
            <p:nvSpPr>
              <p:cNvPr id="141" name="円/楕円 140">
                <a:extLst>
                  <a:ext uri="{FF2B5EF4-FFF2-40B4-BE49-F238E27FC236}">
                    <a16:creationId xmlns:a16="http://schemas.microsoft.com/office/drawing/2014/main" id="{36760F96-7C51-691A-BDFA-530EB3FDD541}"/>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三角形 141">
                <a:extLst>
                  <a:ext uri="{FF2B5EF4-FFF2-40B4-BE49-F238E27FC236}">
                    <a16:creationId xmlns:a16="http://schemas.microsoft.com/office/drawing/2014/main" id="{200BEAD8-F36E-B8E6-27AF-A4ABECD51274}"/>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46" name="図 145">
            <a:extLst>
              <a:ext uri="{FF2B5EF4-FFF2-40B4-BE49-F238E27FC236}">
                <a16:creationId xmlns:a16="http://schemas.microsoft.com/office/drawing/2014/main" id="{80AB291D-5C33-F9FB-8ABA-E455BFFB2B58}"/>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148" name="グループ化 147">
            <a:extLst>
              <a:ext uri="{FF2B5EF4-FFF2-40B4-BE49-F238E27FC236}">
                <a16:creationId xmlns:a16="http://schemas.microsoft.com/office/drawing/2014/main" id="{27DEF4CE-3432-8700-523F-1BB3F6737051}"/>
              </a:ext>
            </a:extLst>
          </p:cNvPr>
          <p:cNvGrpSpPr/>
          <p:nvPr/>
        </p:nvGrpSpPr>
        <p:grpSpPr>
          <a:xfrm>
            <a:off x="4424126" y="1685176"/>
            <a:ext cx="513282" cy="511629"/>
            <a:chOff x="5516778" y="2273088"/>
            <a:chExt cx="513282" cy="511629"/>
          </a:xfrm>
        </p:grpSpPr>
        <p:grpSp>
          <p:nvGrpSpPr>
            <p:cNvPr id="150" name="グループ化 149">
              <a:extLst>
                <a:ext uri="{FF2B5EF4-FFF2-40B4-BE49-F238E27FC236}">
                  <a16:creationId xmlns:a16="http://schemas.microsoft.com/office/drawing/2014/main" id="{928D90A3-ED9F-E081-EACF-347A2C519558}"/>
                </a:ext>
              </a:extLst>
            </p:cNvPr>
            <p:cNvGrpSpPr/>
            <p:nvPr/>
          </p:nvGrpSpPr>
          <p:grpSpPr>
            <a:xfrm>
              <a:off x="5517605" y="2273088"/>
              <a:ext cx="511629" cy="511629"/>
              <a:chOff x="3577778" y="1636816"/>
              <a:chExt cx="662613" cy="662613"/>
            </a:xfrm>
          </p:grpSpPr>
          <p:sp>
            <p:nvSpPr>
              <p:cNvPr id="157" name="円/楕円 184">
                <a:extLst>
                  <a:ext uri="{FF2B5EF4-FFF2-40B4-BE49-F238E27FC236}">
                    <a16:creationId xmlns:a16="http://schemas.microsoft.com/office/drawing/2014/main" id="{D6E21BFC-366C-EE1C-289D-F33081CA068C}"/>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テキスト ボックス 159">
                <a:extLst>
                  <a:ext uri="{FF2B5EF4-FFF2-40B4-BE49-F238E27FC236}">
                    <a16:creationId xmlns:a16="http://schemas.microsoft.com/office/drawing/2014/main" id="{30E9F22A-1D57-7957-B719-06872FD8195D}"/>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153" name="直線コネクタ 152">
              <a:extLst>
                <a:ext uri="{FF2B5EF4-FFF2-40B4-BE49-F238E27FC236}">
                  <a16:creationId xmlns:a16="http://schemas.microsoft.com/office/drawing/2014/main" id="{221173D5-0954-AD72-7C38-BAC0AEAF4CA8}"/>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a:extLst>
                <a:ext uri="{FF2B5EF4-FFF2-40B4-BE49-F238E27FC236}">
                  <a16:creationId xmlns:a16="http://schemas.microsoft.com/office/drawing/2014/main" id="{5E5818DD-A6F1-8EB3-754D-B5598D045A66}"/>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161" name="角丸四角形 204">
            <a:extLst>
              <a:ext uri="{FF2B5EF4-FFF2-40B4-BE49-F238E27FC236}">
                <a16:creationId xmlns:a16="http://schemas.microsoft.com/office/drawing/2014/main" id="{7E345751-425C-CEFA-16EE-0919809B6085}"/>
              </a:ext>
            </a:extLst>
          </p:cNvPr>
          <p:cNvSpPr>
            <a:spLocks/>
          </p:cNvSpPr>
          <p:nvPr/>
        </p:nvSpPr>
        <p:spPr>
          <a:xfrm>
            <a:off x="3864849" y="2266316"/>
            <a:ext cx="1965255" cy="171102"/>
          </a:xfrm>
          <a:prstGeom prst="roundRect">
            <a:avLst>
              <a:gd name="adj" fmla="val 7668"/>
            </a:avLst>
          </a:prstGeom>
          <a:solidFill>
            <a:srgbClr val="78B34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162" name="角丸四角形 204">
            <a:extLst>
              <a:ext uri="{FF2B5EF4-FFF2-40B4-BE49-F238E27FC236}">
                <a16:creationId xmlns:a16="http://schemas.microsoft.com/office/drawing/2014/main" id="{AED07FA5-AA0A-3B2D-F69E-F7588EB28869}"/>
              </a:ext>
            </a:extLst>
          </p:cNvPr>
          <p:cNvSpPr>
            <a:spLocks/>
          </p:cNvSpPr>
          <p:nvPr/>
        </p:nvSpPr>
        <p:spPr>
          <a:xfrm>
            <a:off x="3864849" y="2465175"/>
            <a:ext cx="1965255" cy="153888"/>
          </a:xfrm>
          <a:prstGeom prst="roundRect">
            <a:avLst>
              <a:gd name="adj" fmla="val 7668"/>
            </a:avLst>
          </a:prstGeom>
          <a:solidFill>
            <a:srgbClr val="78B34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163" name="図 162">
            <a:extLst>
              <a:ext uri="{FF2B5EF4-FFF2-40B4-BE49-F238E27FC236}">
                <a16:creationId xmlns:a16="http://schemas.microsoft.com/office/drawing/2014/main" id="{4C6AE05F-B49B-9CCE-D344-ED77A36AA91C}"/>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164" name="円/楕円 163">
            <a:extLst>
              <a:ext uri="{FF2B5EF4-FFF2-40B4-BE49-F238E27FC236}">
                <a16:creationId xmlns:a16="http://schemas.microsoft.com/office/drawing/2014/main" id="{6FD9C616-58D2-D505-0705-9C1B5DA65D4E}"/>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9" name="テキスト ボックス 168">
            <a:extLst>
              <a:ext uri="{FF2B5EF4-FFF2-40B4-BE49-F238E27FC236}">
                <a16:creationId xmlns:a16="http://schemas.microsoft.com/office/drawing/2014/main" id="{198773F3-13B8-82F6-84C5-435DE39426BE}"/>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78B34B"/>
                </a:solidFill>
                <a:effectLst/>
                <a:uLnTx/>
                <a:uFillTx/>
                <a:latin typeface="Meiryo" charset="-128"/>
                <a:ea typeface="Meiryo" charset="-128"/>
                <a:cs typeface="Meiryo" charset="-128"/>
              </a:rPr>
              <a:t>FREE</a:t>
            </a:r>
          </a:p>
        </p:txBody>
      </p:sp>
      <p:cxnSp>
        <p:nvCxnSpPr>
          <p:cNvPr id="170" name="カギ線コネクタ 169">
            <a:extLst>
              <a:ext uri="{FF2B5EF4-FFF2-40B4-BE49-F238E27FC236}">
                <a16:creationId xmlns:a16="http://schemas.microsoft.com/office/drawing/2014/main" id="{ECE0186D-67DF-DCDF-C689-E2BBC6BC733B}"/>
              </a:ext>
            </a:extLst>
          </p:cNvPr>
          <p:cNvCxnSpPr>
            <a:cxnSpLocks/>
          </p:cNvCxnSpPr>
          <p:nvPr/>
        </p:nvCxnSpPr>
        <p:spPr>
          <a:xfrm rot="16200000" flipH="1">
            <a:off x="3551257" y="2185419"/>
            <a:ext cx="432000" cy="108000"/>
          </a:xfrm>
          <a:prstGeom prst="bentConnector2">
            <a:avLst/>
          </a:prstGeom>
          <a:ln w="15875">
            <a:solidFill>
              <a:srgbClr val="78B34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74" name="グループ化 173">
            <a:extLst>
              <a:ext uri="{FF2B5EF4-FFF2-40B4-BE49-F238E27FC236}">
                <a16:creationId xmlns:a16="http://schemas.microsoft.com/office/drawing/2014/main" id="{31FADC46-0F51-0B5C-B6AD-F416BC73BDC2}"/>
              </a:ext>
            </a:extLst>
          </p:cNvPr>
          <p:cNvGrpSpPr/>
          <p:nvPr/>
        </p:nvGrpSpPr>
        <p:grpSpPr>
          <a:xfrm>
            <a:off x="4980122" y="1493484"/>
            <a:ext cx="837271" cy="657285"/>
            <a:chOff x="5711126" y="1506194"/>
            <a:chExt cx="1174068" cy="921682"/>
          </a:xfrm>
        </p:grpSpPr>
        <p:sp>
          <p:nvSpPr>
            <p:cNvPr id="176" name="角丸四角形 204">
              <a:extLst>
                <a:ext uri="{FF2B5EF4-FFF2-40B4-BE49-F238E27FC236}">
                  <a16:creationId xmlns:a16="http://schemas.microsoft.com/office/drawing/2014/main" id="{3D74126D-62E6-98A6-A5D0-046B52740FF5}"/>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7" name="テキスト ボックス 176">
              <a:extLst>
                <a:ext uri="{FF2B5EF4-FFF2-40B4-BE49-F238E27FC236}">
                  <a16:creationId xmlns:a16="http://schemas.microsoft.com/office/drawing/2014/main" id="{6729C6AC-1A62-4B8B-7592-F51AA71FEEB8}"/>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178" name="図 177">
              <a:extLst>
                <a:ext uri="{FF2B5EF4-FFF2-40B4-BE49-F238E27FC236}">
                  <a16:creationId xmlns:a16="http://schemas.microsoft.com/office/drawing/2014/main" id="{4A75E70F-CF16-F5B3-EB97-D791936DCDC8}"/>
                </a:ext>
              </a:extLst>
            </p:cNvPr>
            <p:cNvPicPr>
              <a:picLocks noChangeAspect="1"/>
            </p:cNvPicPr>
            <p:nvPr/>
          </p:nvPicPr>
          <p:blipFill>
            <a:blip r:embed="rId12"/>
            <a:stretch>
              <a:fillRect/>
            </a:stretch>
          </p:blipFill>
          <p:spPr>
            <a:xfrm>
              <a:off x="5982733" y="1713150"/>
              <a:ext cx="651276" cy="657601"/>
            </a:xfrm>
            <a:prstGeom prst="rect">
              <a:avLst/>
            </a:prstGeom>
          </p:spPr>
        </p:pic>
      </p:grpSp>
      <p:sp>
        <p:nvSpPr>
          <p:cNvPr id="180" name="テキスト ボックス 179">
            <a:extLst>
              <a:ext uri="{FF2B5EF4-FFF2-40B4-BE49-F238E27FC236}">
                <a16:creationId xmlns:a16="http://schemas.microsoft.com/office/drawing/2014/main" id="{67A35582-4135-2CCA-8DA9-E6A74499AC34}"/>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81" name="テキスト ボックス 180">
            <a:extLst>
              <a:ext uri="{FF2B5EF4-FFF2-40B4-BE49-F238E27FC236}">
                <a16:creationId xmlns:a16="http://schemas.microsoft.com/office/drawing/2014/main" id="{A945FDB3-1F6A-FB71-06A5-13EB686DDF81}"/>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82" name="左大かっこ 181">
            <a:extLst>
              <a:ext uri="{FF2B5EF4-FFF2-40B4-BE49-F238E27FC236}">
                <a16:creationId xmlns:a16="http://schemas.microsoft.com/office/drawing/2014/main" id="{54986887-175D-6B26-CF48-6985868615F5}"/>
              </a:ext>
            </a:extLst>
          </p:cNvPr>
          <p:cNvSpPr/>
          <p:nvPr/>
        </p:nvSpPr>
        <p:spPr>
          <a:xfrm>
            <a:off x="3819130" y="2322739"/>
            <a:ext cx="45719" cy="255407"/>
          </a:xfrm>
          <a:prstGeom prst="leftBracket">
            <a:avLst/>
          </a:prstGeom>
          <a:noFill/>
          <a:ln w="15875">
            <a:solidFill>
              <a:srgbClr val="78B3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83" name="グループ化 182">
            <a:extLst>
              <a:ext uri="{FF2B5EF4-FFF2-40B4-BE49-F238E27FC236}">
                <a16:creationId xmlns:a16="http://schemas.microsoft.com/office/drawing/2014/main" id="{B4B38AB3-9442-6C2E-9421-A0E1C5DB006E}"/>
              </a:ext>
            </a:extLst>
          </p:cNvPr>
          <p:cNvGrpSpPr/>
          <p:nvPr/>
        </p:nvGrpSpPr>
        <p:grpSpPr>
          <a:xfrm>
            <a:off x="625200" y="1784803"/>
            <a:ext cx="1011724" cy="966285"/>
            <a:chOff x="1126908" y="1326383"/>
            <a:chExt cx="781793" cy="746681"/>
          </a:xfrm>
        </p:grpSpPr>
        <p:sp>
          <p:nvSpPr>
            <p:cNvPr id="184" name="円/楕円 184">
              <a:extLst>
                <a:ext uri="{FF2B5EF4-FFF2-40B4-BE49-F238E27FC236}">
                  <a16:creationId xmlns:a16="http://schemas.microsoft.com/office/drawing/2014/main" id="{165FB60B-3234-88DD-69EC-FDBA53E7065E}"/>
                </a:ext>
              </a:extLst>
            </p:cNvPr>
            <p:cNvSpPr/>
            <p:nvPr/>
          </p:nvSpPr>
          <p:spPr>
            <a:xfrm>
              <a:off x="1201170" y="1372549"/>
              <a:ext cx="658283" cy="658284"/>
            </a:xfrm>
            <a:prstGeom prst="ellipse">
              <a:avLst/>
            </a:prstGeom>
            <a:solidFill>
              <a:srgbClr val="78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85" name="図 184">
              <a:extLst>
                <a:ext uri="{FF2B5EF4-FFF2-40B4-BE49-F238E27FC236}">
                  <a16:creationId xmlns:a16="http://schemas.microsoft.com/office/drawing/2014/main" id="{747B749F-AC8B-DC5A-A416-EA143AF2C930}"/>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186" name="テキスト ボックス 185">
              <a:extLst>
                <a:ext uri="{FF2B5EF4-FFF2-40B4-BE49-F238E27FC236}">
                  <a16:creationId xmlns:a16="http://schemas.microsoft.com/office/drawing/2014/main" id="{081DAE1E-4345-77ED-C6E5-6C1FE9410FCB}"/>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87" name="図 186">
              <a:extLst>
                <a:ext uri="{FF2B5EF4-FFF2-40B4-BE49-F238E27FC236}">
                  <a16:creationId xmlns:a16="http://schemas.microsoft.com/office/drawing/2014/main" id="{EC72E8F4-1872-2476-AFE6-6979F8D7CC3E}"/>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188" name="テキスト ボックス 187">
              <a:extLst>
                <a:ext uri="{FF2B5EF4-FFF2-40B4-BE49-F238E27FC236}">
                  <a16:creationId xmlns:a16="http://schemas.microsoft.com/office/drawing/2014/main" id="{29C12797-FE3B-4124-193A-2B25E8C6A8F2}"/>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89" name="三角形 188">
              <a:extLst>
                <a:ext uri="{FF2B5EF4-FFF2-40B4-BE49-F238E27FC236}">
                  <a16:creationId xmlns:a16="http://schemas.microsoft.com/office/drawing/2014/main" id="{34CDB8EC-1BC6-8059-E0D4-61DECBF3E1A5}"/>
                </a:ext>
              </a:extLst>
            </p:cNvPr>
            <p:cNvSpPr/>
            <p:nvPr/>
          </p:nvSpPr>
          <p:spPr>
            <a:xfrm rot="4139950">
              <a:off x="1749972" y="1537111"/>
              <a:ext cx="153661" cy="163797"/>
            </a:xfrm>
            <a:prstGeom prst="triangle">
              <a:avLst>
                <a:gd name="adj" fmla="val 50310"/>
              </a:avLst>
            </a:prstGeom>
            <a:solidFill>
              <a:srgbClr val="78B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0" name="図 189">
              <a:extLst>
                <a:ext uri="{FF2B5EF4-FFF2-40B4-BE49-F238E27FC236}">
                  <a16:creationId xmlns:a16="http://schemas.microsoft.com/office/drawing/2014/main" id="{F318A846-3D1F-BDBB-FD63-9910A2E67FB8}"/>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193" name="テキスト ボックス 192">
              <a:extLst>
                <a:ext uri="{FF2B5EF4-FFF2-40B4-BE49-F238E27FC236}">
                  <a16:creationId xmlns:a16="http://schemas.microsoft.com/office/drawing/2014/main" id="{A3108433-8DEB-7DE6-82FA-A6ABC46B61D4}"/>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94" name="図 193">
              <a:extLst>
                <a:ext uri="{FF2B5EF4-FFF2-40B4-BE49-F238E27FC236}">
                  <a16:creationId xmlns:a16="http://schemas.microsoft.com/office/drawing/2014/main" id="{48705405-E317-AD26-AF3F-E50BD76FD167}"/>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195" name="テキスト ボックス 194">
              <a:extLst>
                <a:ext uri="{FF2B5EF4-FFF2-40B4-BE49-F238E27FC236}">
                  <a16:creationId xmlns:a16="http://schemas.microsoft.com/office/drawing/2014/main" id="{5DCA5442-9897-D0B5-1542-0406F39F8E43}"/>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96" name="テキスト ボックス 195">
              <a:extLst>
                <a:ext uri="{FF2B5EF4-FFF2-40B4-BE49-F238E27FC236}">
                  <a16:creationId xmlns:a16="http://schemas.microsoft.com/office/drawing/2014/main" id="{66E74787-42EC-9F26-A402-2187128FA209}"/>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78B34B"/>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78B34B"/>
                  </a:glow>
                </a:effectLst>
                <a:latin typeface="Meiryo" panose="020B0604030504040204" pitchFamily="34" charset="-128"/>
                <a:ea typeface="Meiryo" panose="020B0604030504040204" pitchFamily="34" charset="-128"/>
              </a:endParaRPr>
            </a:p>
          </p:txBody>
        </p:sp>
        <p:sp>
          <p:nvSpPr>
            <p:cNvPr id="197" name="テキスト ボックス 196">
              <a:extLst>
                <a:ext uri="{FF2B5EF4-FFF2-40B4-BE49-F238E27FC236}">
                  <a16:creationId xmlns:a16="http://schemas.microsoft.com/office/drawing/2014/main" id="{822D4364-ACCD-491D-1225-A4B68FF4D85C}"/>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198" name="正方形/長方形 197">
            <a:extLst>
              <a:ext uri="{FF2B5EF4-FFF2-40B4-BE49-F238E27FC236}">
                <a16:creationId xmlns:a16="http://schemas.microsoft.com/office/drawing/2014/main" id="{5EB5410F-AACD-47AA-743C-2CEE40060258}"/>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9" name="テキスト ボックス 198">
            <a:extLst>
              <a:ext uri="{FF2B5EF4-FFF2-40B4-BE49-F238E27FC236}">
                <a16:creationId xmlns:a16="http://schemas.microsoft.com/office/drawing/2014/main" id="{C49005B3-2CDE-EA2B-6E1F-48E65B3D518A}"/>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23" name="角丸四角形 204">
            <a:extLst>
              <a:ext uri="{FF2B5EF4-FFF2-40B4-BE49-F238E27FC236}">
                <a16:creationId xmlns:a16="http://schemas.microsoft.com/office/drawing/2014/main" id="{1A47AB68-D4EB-5AC7-326E-4D97381AB468}"/>
              </a:ext>
            </a:extLst>
          </p:cNvPr>
          <p:cNvSpPr/>
          <p:nvPr/>
        </p:nvSpPr>
        <p:spPr>
          <a:xfrm>
            <a:off x="5873959" y="3302769"/>
            <a:ext cx="1384133" cy="2487513"/>
          </a:xfrm>
          <a:prstGeom prst="roundRect">
            <a:avLst>
              <a:gd name="adj" fmla="val 4705"/>
            </a:avLst>
          </a:prstGeom>
          <a:solidFill>
            <a:srgbClr val="649B3D"/>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24" name="角丸四角形 204">
            <a:extLst>
              <a:ext uri="{FF2B5EF4-FFF2-40B4-BE49-F238E27FC236}">
                <a16:creationId xmlns:a16="http://schemas.microsoft.com/office/drawing/2014/main" id="{989A7350-59FC-1599-7ABD-9DD7EF620182}"/>
              </a:ext>
            </a:extLst>
          </p:cNvPr>
          <p:cNvSpPr/>
          <p:nvPr/>
        </p:nvSpPr>
        <p:spPr>
          <a:xfrm>
            <a:off x="7500860" y="3159143"/>
            <a:ext cx="2143945" cy="2633121"/>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sp>
        <p:nvSpPr>
          <p:cNvPr id="125" name="台形 124">
            <a:extLst>
              <a:ext uri="{FF2B5EF4-FFF2-40B4-BE49-F238E27FC236}">
                <a16:creationId xmlns:a16="http://schemas.microsoft.com/office/drawing/2014/main" id="{0C575A81-57FB-1260-0033-59CF214F8809}"/>
              </a:ext>
            </a:extLst>
          </p:cNvPr>
          <p:cNvSpPr/>
          <p:nvPr/>
        </p:nvSpPr>
        <p:spPr>
          <a:xfrm rot="10800000">
            <a:off x="7582631" y="3165777"/>
            <a:ext cx="2021251"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テキスト ボックス 204">
            <a:extLst>
              <a:ext uri="{FF2B5EF4-FFF2-40B4-BE49-F238E27FC236}">
                <a16:creationId xmlns:a16="http://schemas.microsoft.com/office/drawing/2014/main" id="{760DC825-DE2A-A009-B2C7-5074A0D26A36}"/>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サイネージ</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207" name="角丸四角形 204">
            <a:extLst>
              <a:ext uri="{FF2B5EF4-FFF2-40B4-BE49-F238E27FC236}">
                <a16:creationId xmlns:a16="http://schemas.microsoft.com/office/drawing/2014/main" id="{41C3F5A0-581A-FD3B-1C2C-6A2A7A0CC7F5}"/>
              </a:ext>
            </a:extLst>
          </p:cNvPr>
          <p:cNvSpPr/>
          <p:nvPr/>
        </p:nvSpPr>
        <p:spPr>
          <a:xfrm>
            <a:off x="1206066" y="3453374"/>
            <a:ext cx="4530947" cy="2338890"/>
          </a:xfrm>
          <a:prstGeom prst="roundRect">
            <a:avLst>
              <a:gd name="adj" fmla="val 2989"/>
            </a:avLst>
          </a:prstGeom>
          <a:solidFill>
            <a:srgbClr val="E4F1DA"/>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grpSp>
        <p:nvGrpSpPr>
          <p:cNvPr id="208" name="グループ化 207">
            <a:extLst>
              <a:ext uri="{FF2B5EF4-FFF2-40B4-BE49-F238E27FC236}">
                <a16:creationId xmlns:a16="http://schemas.microsoft.com/office/drawing/2014/main" id="{8ABE3A57-246C-8EA7-3CA2-CAFE18C7C09D}"/>
              </a:ext>
            </a:extLst>
          </p:cNvPr>
          <p:cNvGrpSpPr/>
          <p:nvPr/>
        </p:nvGrpSpPr>
        <p:grpSpPr>
          <a:xfrm>
            <a:off x="325800" y="4396465"/>
            <a:ext cx="1116000" cy="906485"/>
            <a:chOff x="947050" y="4376581"/>
            <a:chExt cx="1116000" cy="1072372"/>
          </a:xfrm>
        </p:grpSpPr>
        <p:sp>
          <p:nvSpPr>
            <p:cNvPr id="406" name="ホームベース 136">
              <a:extLst>
                <a:ext uri="{FF2B5EF4-FFF2-40B4-BE49-F238E27FC236}">
                  <a16:creationId xmlns:a16="http://schemas.microsoft.com/office/drawing/2014/main" id="{CC5A8D2A-B8F6-571B-88E7-F12E1D710F9E}"/>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07" name="ホームベース 141">
              <a:extLst>
                <a:ext uri="{FF2B5EF4-FFF2-40B4-BE49-F238E27FC236}">
                  <a16:creationId xmlns:a16="http://schemas.microsoft.com/office/drawing/2014/main" id="{53EB8529-CDF1-59AA-0531-984907E4ADE8}"/>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209" name="片側の 2 つの角を丸めた四角形 131">
            <a:extLst>
              <a:ext uri="{FF2B5EF4-FFF2-40B4-BE49-F238E27FC236}">
                <a16:creationId xmlns:a16="http://schemas.microsoft.com/office/drawing/2014/main" id="{0CF502EA-BFD1-421E-A385-75BF3D84AD64}"/>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ホームベース 142">
            <a:extLst>
              <a:ext uri="{FF2B5EF4-FFF2-40B4-BE49-F238E27FC236}">
                <a16:creationId xmlns:a16="http://schemas.microsoft.com/office/drawing/2014/main" id="{CCC17347-C12D-8ADF-33D8-2FF5114A1FCA}"/>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16" name="片側の 2 つの角を丸めた四角形 123">
            <a:extLst>
              <a:ext uri="{FF2B5EF4-FFF2-40B4-BE49-F238E27FC236}">
                <a16:creationId xmlns:a16="http://schemas.microsoft.com/office/drawing/2014/main" id="{BA2E2396-BE1B-3C59-26C4-F0855EFBAF0A}"/>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a:extLst>
              <a:ext uri="{FF2B5EF4-FFF2-40B4-BE49-F238E27FC236}">
                <a16:creationId xmlns:a16="http://schemas.microsoft.com/office/drawing/2014/main" id="{2AEAF4EE-6D53-CA56-1B24-A995D0E38DD1}"/>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24" name="テキスト ボックス 223">
            <a:extLst>
              <a:ext uri="{FF2B5EF4-FFF2-40B4-BE49-F238E27FC236}">
                <a16:creationId xmlns:a16="http://schemas.microsoft.com/office/drawing/2014/main" id="{1211544A-8806-0802-0A19-8D9338201E8E}"/>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25" name="円/楕円 162">
            <a:extLst>
              <a:ext uri="{FF2B5EF4-FFF2-40B4-BE49-F238E27FC236}">
                <a16:creationId xmlns:a16="http://schemas.microsoft.com/office/drawing/2014/main" id="{788A3AC7-CC51-1936-80FB-02E8A810EE66}"/>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78C1C36E-B9E4-15BE-24CD-B10D850C5F72}"/>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71784755-EF10-EAD8-7A6D-B33BB25319C6}"/>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260" name="ホームベース 142">
            <a:extLst>
              <a:ext uri="{FF2B5EF4-FFF2-40B4-BE49-F238E27FC236}">
                <a16:creationId xmlns:a16="http://schemas.microsoft.com/office/drawing/2014/main" id="{FF56F9D5-37B1-9B85-BACA-6664F308C659}"/>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77" name="片側の 2 つの角を丸めた四角形 123">
            <a:extLst>
              <a:ext uri="{FF2B5EF4-FFF2-40B4-BE49-F238E27FC236}">
                <a16:creationId xmlns:a16="http://schemas.microsoft.com/office/drawing/2014/main" id="{3A67E5C9-ED1C-5EE1-49C8-FD6ACAF3D8FF}"/>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テキスト ボックス 289">
            <a:extLst>
              <a:ext uri="{FF2B5EF4-FFF2-40B4-BE49-F238E27FC236}">
                <a16:creationId xmlns:a16="http://schemas.microsoft.com/office/drawing/2014/main" id="{23E5C41A-219C-7093-484C-0AEFBDB4820E}"/>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91" name="正方形/長方形 290">
            <a:extLst>
              <a:ext uri="{FF2B5EF4-FFF2-40B4-BE49-F238E27FC236}">
                <a16:creationId xmlns:a16="http://schemas.microsoft.com/office/drawing/2014/main" id="{4053D05A-359D-8B15-0BB7-25380FDC299C}"/>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296" name="正方形/長方形 295">
            <a:extLst>
              <a:ext uri="{FF2B5EF4-FFF2-40B4-BE49-F238E27FC236}">
                <a16:creationId xmlns:a16="http://schemas.microsoft.com/office/drawing/2014/main" id="{6C7C88B8-9EE9-40C3-6BBE-324D4C6DEBE5}"/>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297" name="直線コネクタ 296">
            <a:extLst>
              <a:ext uri="{FF2B5EF4-FFF2-40B4-BE49-F238E27FC236}">
                <a16:creationId xmlns:a16="http://schemas.microsoft.com/office/drawing/2014/main" id="{1DAB0261-83EE-2612-8D8B-F8E7EBB0AA54}"/>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7CC26FE2-F2D8-0D7D-4E51-B67EC410C8A1}"/>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a:extLst>
              <a:ext uri="{FF2B5EF4-FFF2-40B4-BE49-F238E27FC236}">
                <a16:creationId xmlns:a16="http://schemas.microsoft.com/office/drawing/2014/main" id="{D01E588E-88BE-672E-08A7-BEC3B3C95D43}"/>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0" name="台形 299">
            <a:extLst>
              <a:ext uri="{FF2B5EF4-FFF2-40B4-BE49-F238E27FC236}">
                <a16:creationId xmlns:a16="http://schemas.microsoft.com/office/drawing/2014/main" id="{D79F5376-E2BF-12EA-F986-CD397C32273D}"/>
              </a:ext>
            </a:extLst>
          </p:cNvPr>
          <p:cNvSpPr/>
          <p:nvPr/>
        </p:nvSpPr>
        <p:spPr>
          <a:xfrm rot="10800000">
            <a:off x="1349774" y="3350101"/>
            <a:ext cx="1266747"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テキスト ボックス 304">
            <a:extLst>
              <a:ext uri="{FF2B5EF4-FFF2-40B4-BE49-F238E27FC236}">
                <a16:creationId xmlns:a16="http://schemas.microsoft.com/office/drawing/2014/main" id="{0ECDB7AC-1A4A-01D8-D575-45D96FC3C810}"/>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404" name="台形 403">
            <a:extLst>
              <a:ext uri="{FF2B5EF4-FFF2-40B4-BE49-F238E27FC236}">
                <a16:creationId xmlns:a16="http://schemas.microsoft.com/office/drawing/2014/main" id="{40C061E5-5728-D35C-C8B6-B02B66F353F3}"/>
              </a:ext>
            </a:extLst>
          </p:cNvPr>
          <p:cNvSpPr/>
          <p:nvPr/>
        </p:nvSpPr>
        <p:spPr>
          <a:xfrm rot="10800000">
            <a:off x="2859159" y="3350101"/>
            <a:ext cx="1266747"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テキスト ボックス 404">
            <a:extLst>
              <a:ext uri="{FF2B5EF4-FFF2-40B4-BE49-F238E27FC236}">
                <a16:creationId xmlns:a16="http://schemas.microsoft.com/office/drawing/2014/main" id="{7B28D084-3B66-7277-ABE1-B2F935A75B41}"/>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311" name="台形 310">
            <a:extLst>
              <a:ext uri="{FF2B5EF4-FFF2-40B4-BE49-F238E27FC236}">
                <a16:creationId xmlns:a16="http://schemas.microsoft.com/office/drawing/2014/main" id="{D43BCCC3-E789-0631-B237-E4C42BA88E6A}"/>
              </a:ext>
            </a:extLst>
          </p:cNvPr>
          <p:cNvSpPr/>
          <p:nvPr/>
        </p:nvSpPr>
        <p:spPr>
          <a:xfrm rot="10800000">
            <a:off x="4362643" y="3350101"/>
            <a:ext cx="1266747"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テキスト ボックス 311">
            <a:extLst>
              <a:ext uri="{FF2B5EF4-FFF2-40B4-BE49-F238E27FC236}">
                <a16:creationId xmlns:a16="http://schemas.microsoft.com/office/drawing/2014/main" id="{61F611FD-A805-12C9-8D5F-8F7B7FDD2EF3}"/>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313" name="円/楕円 479">
            <a:extLst>
              <a:ext uri="{FF2B5EF4-FFF2-40B4-BE49-F238E27FC236}">
                <a16:creationId xmlns:a16="http://schemas.microsoft.com/office/drawing/2014/main" id="{359C0B75-90F9-800B-8D6A-6C6AA4A2EE73}"/>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sp>
        <p:nvSpPr>
          <p:cNvPr id="314" name="円/楕円 480">
            <a:extLst>
              <a:ext uri="{FF2B5EF4-FFF2-40B4-BE49-F238E27FC236}">
                <a16:creationId xmlns:a16="http://schemas.microsoft.com/office/drawing/2014/main" id="{4E1EE7FE-F454-835F-D839-A072E9141C06}"/>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cxnSp>
        <p:nvCxnSpPr>
          <p:cNvPr id="315" name="直線コネクタ 314">
            <a:extLst>
              <a:ext uri="{FF2B5EF4-FFF2-40B4-BE49-F238E27FC236}">
                <a16:creationId xmlns:a16="http://schemas.microsoft.com/office/drawing/2014/main" id="{8F3C51E8-019E-C383-3A72-991F081CF835}"/>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A24FD5CF-3A65-4CF7-D3B8-CE9A741255CD}"/>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8B7C421C-56E1-EE66-E6FF-9F25FD66BE31}"/>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18" name="円/楕円 279">
            <a:extLst>
              <a:ext uri="{FF2B5EF4-FFF2-40B4-BE49-F238E27FC236}">
                <a16:creationId xmlns:a16="http://schemas.microsoft.com/office/drawing/2014/main" id="{D71CD031-27C1-9A5C-B440-F7289479DC5A}"/>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19" name="テキスト ボックス 318">
            <a:extLst>
              <a:ext uri="{FF2B5EF4-FFF2-40B4-BE49-F238E27FC236}">
                <a16:creationId xmlns:a16="http://schemas.microsoft.com/office/drawing/2014/main" id="{D67E5BC1-7BF5-C489-A8DA-29CC4D6B5BE3}"/>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20" name="テキスト ボックス 319">
            <a:extLst>
              <a:ext uri="{FF2B5EF4-FFF2-40B4-BE49-F238E27FC236}">
                <a16:creationId xmlns:a16="http://schemas.microsoft.com/office/drawing/2014/main" id="{BF65374C-5099-3E88-1C88-92DAAC0FD469}"/>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21" name="直線コネクタ 320">
            <a:extLst>
              <a:ext uri="{FF2B5EF4-FFF2-40B4-BE49-F238E27FC236}">
                <a16:creationId xmlns:a16="http://schemas.microsoft.com/office/drawing/2014/main" id="{DA009C31-D9CA-89CE-7454-F835150DBFDD}"/>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85592BB3-9044-C0DB-D33F-6BEF59EF209D}"/>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23" name="直線コネクタ 322">
            <a:extLst>
              <a:ext uri="{FF2B5EF4-FFF2-40B4-BE49-F238E27FC236}">
                <a16:creationId xmlns:a16="http://schemas.microsoft.com/office/drawing/2014/main" id="{41153E61-D1E7-018F-45FF-A045D6E204E5}"/>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24" name="円/楕円 279">
            <a:extLst>
              <a:ext uri="{FF2B5EF4-FFF2-40B4-BE49-F238E27FC236}">
                <a16:creationId xmlns:a16="http://schemas.microsoft.com/office/drawing/2014/main" id="{B1BFB1F0-5CF4-3739-1810-33FE7F72D035}"/>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25" name="テキスト ボックス 324">
            <a:extLst>
              <a:ext uri="{FF2B5EF4-FFF2-40B4-BE49-F238E27FC236}">
                <a16:creationId xmlns:a16="http://schemas.microsoft.com/office/drawing/2014/main" id="{71447122-0950-6FD7-0148-D4AE9740DE45}"/>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26" name="テキスト ボックス 325">
            <a:extLst>
              <a:ext uri="{FF2B5EF4-FFF2-40B4-BE49-F238E27FC236}">
                <a16:creationId xmlns:a16="http://schemas.microsoft.com/office/drawing/2014/main" id="{4E019B61-FBF6-71F7-927A-A0C9838DAE05}"/>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27" name="直線コネクタ 326">
            <a:extLst>
              <a:ext uri="{FF2B5EF4-FFF2-40B4-BE49-F238E27FC236}">
                <a16:creationId xmlns:a16="http://schemas.microsoft.com/office/drawing/2014/main" id="{7C3A175F-69B5-4B28-F40A-657D23F966BB}"/>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70118851-6FC4-6372-7B58-382A81E6C291}"/>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23218D1A-43AE-A5E1-27A5-9922C4A402D0}"/>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30" name="円/楕円 279">
            <a:extLst>
              <a:ext uri="{FF2B5EF4-FFF2-40B4-BE49-F238E27FC236}">
                <a16:creationId xmlns:a16="http://schemas.microsoft.com/office/drawing/2014/main" id="{38617EF4-DC98-3FFB-CF82-8E010DA276A8}"/>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331" name="テキスト ボックス 330">
            <a:extLst>
              <a:ext uri="{FF2B5EF4-FFF2-40B4-BE49-F238E27FC236}">
                <a16:creationId xmlns:a16="http://schemas.microsoft.com/office/drawing/2014/main" id="{D7C62C1E-2F1A-17CC-F637-0D6B31CDCA53}"/>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332" name="テキスト ボックス 331">
            <a:extLst>
              <a:ext uri="{FF2B5EF4-FFF2-40B4-BE49-F238E27FC236}">
                <a16:creationId xmlns:a16="http://schemas.microsoft.com/office/drawing/2014/main" id="{B05E3B87-F237-65A6-D58F-ED0719063CC6}"/>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333" name="直線コネクタ 332">
            <a:extLst>
              <a:ext uri="{FF2B5EF4-FFF2-40B4-BE49-F238E27FC236}">
                <a16:creationId xmlns:a16="http://schemas.microsoft.com/office/drawing/2014/main" id="{A9D0C7ED-DC86-8E33-9D13-91085D2B171A}"/>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34" name="直線コネクタ 333">
            <a:extLst>
              <a:ext uri="{FF2B5EF4-FFF2-40B4-BE49-F238E27FC236}">
                <a16:creationId xmlns:a16="http://schemas.microsoft.com/office/drawing/2014/main" id="{4F1D2EA0-6A88-88CA-D78E-B0C8C154A156}"/>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35" name="直線コネクタ 334">
            <a:extLst>
              <a:ext uri="{FF2B5EF4-FFF2-40B4-BE49-F238E27FC236}">
                <a16:creationId xmlns:a16="http://schemas.microsoft.com/office/drawing/2014/main" id="{0DC26B13-6F9F-AD37-3FE8-C427A0B3108C}"/>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36" name="円/楕円 279">
            <a:extLst>
              <a:ext uri="{FF2B5EF4-FFF2-40B4-BE49-F238E27FC236}">
                <a16:creationId xmlns:a16="http://schemas.microsoft.com/office/drawing/2014/main" id="{EB272D19-F900-D4A7-81FC-B38053B765F4}"/>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649B3D"/>
                </a:solidFill>
                <a:latin typeface="Meiryo" panose="020B0604030504040204" pitchFamily="34" charset="-128"/>
                <a:ea typeface="Meiryo" panose="020B0604030504040204" pitchFamily="34" charset="-128"/>
              </a:rPr>
              <a:t>or</a:t>
            </a:r>
            <a:endParaRPr kumimoji="1" lang="ja-JP" altLang="en-US" sz="900" b="1" dirty="0">
              <a:solidFill>
                <a:srgbClr val="649B3D"/>
              </a:solidFill>
              <a:latin typeface="Meiryo" panose="020B0604030504040204" pitchFamily="34" charset="-128"/>
              <a:ea typeface="Meiryo" panose="020B0604030504040204" pitchFamily="34" charset="-128"/>
            </a:endParaRPr>
          </a:p>
        </p:txBody>
      </p:sp>
      <p:sp>
        <p:nvSpPr>
          <p:cNvPr id="348" name="テキスト ボックス 347">
            <a:extLst>
              <a:ext uri="{FF2B5EF4-FFF2-40B4-BE49-F238E27FC236}">
                <a16:creationId xmlns:a16="http://schemas.microsoft.com/office/drawing/2014/main" id="{E46097B1-D282-E2DD-201B-85A7C3D5DC90}"/>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349" name="テキスト ボックス 348">
            <a:extLst>
              <a:ext uri="{FF2B5EF4-FFF2-40B4-BE49-F238E27FC236}">
                <a16:creationId xmlns:a16="http://schemas.microsoft.com/office/drawing/2014/main" id="{0C14A5BD-521B-D9D4-5F8A-B93494F7A4F5}"/>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350" name="グループ化 349">
            <a:extLst>
              <a:ext uri="{FF2B5EF4-FFF2-40B4-BE49-F238E27FC236}">
                <a16:creationId xmlns:a16="http://schemas.microsoft.com/office/drawing/2014/main" id="{5EF6D07A-CB16-CDF8-DFD8-FA4DAB930615}"/>
              </a:ext>
            </a:extLst>
          </p:cNvPr>
          <p:cNvGrpSpPr/>
          <p:nvPr/>
        </p:nvGrpSpPr>
        <p:grpSpPr>
          <a:xfrm>
            <a:off x="1592374" y="3850296"/>
            <a:ext cx="782950" cy="493456"/>
            <a:chOff x="250635" y="428719"/>
            <a:chExt cx="3711235" cy="2339015"/>
          </a:xfrm>
        </p:grpSpPr>
        <p:pic>
          <p:nvPicPr>
            <p:cNvPr id="399" name="図 398">
              <a:extLst>
                <a:ext uri="{FF2B5EF4-FFF2-40B4-BE49-F238E27FC236}">
                  <a16:creationId xmlns:a16="http://schemas.microsoft.com/office/drawing/2014/main" id="{22000C7D-7A64-1DB2-C234-4614D7DBD3C6}"/>
                </a:ext>
              </a:extLst>
            </p:cNvPr>
            <p:cNvPicPr>
              <a:picLocks noChangeAspect="1"/>
            </p:cNvPicPr>
            <p:nvPr/>
          </p:nvPicPr>
          <p:blipFill>
            <a:blip r:embed="rId16"/>
            <a:srcRect/>
            <a:stretch/>
          </p:blipFill>
          <p:spPr>
            <a:xfrm>
              <a:off x="250635" y="428719"/>
              <a:ext cx="3711235" cy="2339015"/>
            </a:xfrm>
            <a:prstGeom prst="rect">
              <a:avLst/>
            </a:prstGeom>
          </p:spPr>
        </p:pic>
        <p:sp>
          <p:nvSpPr>
            <p:cNvPr id="400" name="正方形/長方形 399">
              <a:extLst>
                <a:ext uri="{FF2B5EF4-FFF2-40B4-BE49-F238E27FC236}">
                  <a16:creationId xmlns:a16="http://schemas.microsoft.com/office/drawing/2014/main" id="{AAC8265C-A0AC-6089-6B59-F116EA560CDF}"/>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1" name="図 400">
              <a:extLst>
                <a:ext uri="{FF2B5EF4-FFF2-40B4-BE49-F238E27FC236}">
                  <a16:creationId xmlns:a16="http://schemas.microsoft.com/office/drawing/2014/main" id="{7677A338-140A-6962-B86B-C51D865893C0}"/>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402" name="図 401">
              <a:extLst>
                <a:ext uri="{FF2B5EF4-FFF2-40B4-BE49-F238E27FC236}">
                  <a16:creationId xmlns:a16="http://schemas.microsoft.com/office/drawing/2014/main" id="{FC8F2A00-0F6F-8DDB-7D76-E764D40E6FCA}"/>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403" name="正方形/長方形 402">
              <a:extLst>
                <a:ext uri="{FF2B5EF4-FFF2-40B4-BE49-F238E27FC236}">
                  <a16:creationId xmlns:a16="http://schemas.microsoft.com/office/drawing/2014/main" id="{A4C0A220-E015-852E-8032-D1ABB37F585A}"/>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1" name="グループ化 350">
            <a:extLst>
              <a:ext uri="{FF2B5EF4-FFF2-40B4-BE49-F238E27FC236}">
                <a16:creationId xmlns:a16="http://schemas.microsoft.com/office/drawing/2014/main" id="{C4775695-1C59-7FA9-A983-5E0F82A2732A}"/>
              </a:ext>
            </a:extLst>
          </p:cNvPr>
          <p:cNvGrpSpPr/>
          <p:nvPr/>
        </p:nvGrpSpPr>
        <p:grpSpPr>
          <a:xfrm>
            <a:off x="3372321" y="3831936"/>
            <a:ext cx="258866" cy="510638"/>
            <a:chOff x="8439488" y="428719"/>
            <a:chExt cx="1155529" cy="2279403"/>
          </a:xfrm>
        </p:grpSpPr>
        <p:pic>
          <p:nvPicPr>
            <p:cNvPr id="397" name="図 396">
              <a:extLst>
                <a:ext uri="{FF2B5EF4-FFF2-40B4-BE49-F238E27FC236}">
                  <a16:creationId xmlns:a16="http://schemas.microsoft.com/office/drawing/2014/main" id="{F59D392B-7FA9-6843-2063-BE56B6E3A2D4}"/>
                </a:ext>
              </a:extLst>
            </p:cNvPr>
            <p:cNvPicPr>
              <a:picLocks noChangeAspect="1"/>
            </p:cNvPicPr>
            <p:nvPr/>
          </p:nvPicPr>
          <p:blipFill>
            <a:blip r:embed="rId17"/>
            <a:srcRect/>
            <a:stretch/>
          </p:blipFill>
          <p:spPr>
            <a:xfrm>
              <a:off x="8439488" y="428719"/>
              <a:ext cx="1155529" cy="2279403"/>
            </a:xfrm>
            <a:prstGeom prst="rect">
              <a:avLst/>
            </a:prstGeom>
          </p:spPr>
        </p:pic>
        <p:sp>
          <p:nvSpPr>
            <p:cNvPr id="398" name="正方形/長方形 397">
              <a:extLst>
                <a:ext uri="{FF2B5EF4-FFF2-40B4-BE49-F238E27FC236}">
                  <a16:creationId xmlns:a16="http://schemas.microsoft.com/office/drawing/2014/main" id="{AD681BC3-91DA-41F4-E9FF-7066581CD4D1}"/>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2" name="グループ化 351">
            <a:extLst>
              <a:ext uri="{FF2B5EF4-FFF2-40B4-BE49-F238E27FC236}">
                <a16:creationId xmlns:a16="http://schemas.microsoft.com/office/drawing/2014/main" id="{4211CEEA-6D8A-1BEE-1541-B02ACB6699E2}"/>
              </a:ext>
            </a:extLst>
          </p:cNvPr>
          <p:cNvGrpSpPr/>
          <p:nvPr/>
        </p:nvGrpSpPr>
        <p:grpSpPr>
          <a:xfrm>
            <a:off x="4448125" y="3850296"/>
            <a:ext cx="782950" cy="493456"/>
            <a:chOff x="250635" y="428719"/>
            <a:chExt cx="3711235" cy="2339015"/>
          </a:xfrm>
        </p:grpSpPr>
        <p:pic>
          <p:nvPicPr>
            <p:cNvPr id="392" name="図 391">
              <a:extLst>
                <a:ext uri="{FF2B5EF4-FFF2-40B4-BE49-F238E27FC236}">
                  <a16:creationId xmlns:a16="http://schemas.microsoft.com/office/drawing/2014/main" id="{3B1723F2-29E7-2095-E900-D4E1CF6F3853}"/>
                </a:ext>
              </a:extLst>
            </p:cNvPr>
            <p:cNvPicPr>
              <a:picLocks noChangeAspect="1"/>
            </p:cNvPicPr>
            <p:nvPr/>
          </p:nvPicPr>
          <p:blipFill>
            <a:blip r:embed="rId16"/>
            <a:srcRect/>
            <a:stretch/>
          </p:blipFill>
          <p:spPr>
            <a:xfrm>
              <a:off x="250635" y="428719"/>
              <a:ext cx="3711235" cy="2339015"/>
            </a:xfrm>
            <a:prstGeom prst="rect">
              <a:avLst/>
            </a:prstGeom>
          </p:spPr>
        </p:pic>
        <p:sp>
          <p:nvSpPr>
            <p:cNvPr id="393" name="正方形/長方形 392">
              <a:extLst>
                <a:ext uri="{FF2B5EF4-FFF2-40B4-BE49-F238E27FC236}">
                  <a16:creationId xmlns:a16="http://schemas.microsoft.com/office/drawing/2014/main" id="{CF9E80CE-A947-CB64-699E-FE095B01F8BF}"/>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4" name="図 393">
              <a:extLst>
                <a:ext uri="{FF2B5EF4-FFF2-40B4-BE49-F238E27FC236}">
                  <a16:creationId xmlns:a16="http://schemas.microsoft.com/office/drawing/2014/main" id="{BBA07573-1651-6339-B8DB-CD8A3A539D11}"/>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395" name="図 394">
              <a:extLst>
                <a:ext uri="{FF2B5EF4-FFF2-40B4-BE49-F238E27FC236}">
                  <a16:creationId xmlns:a16="http://schemas.microsoft.com/office/drawing/2014/main" id="{2C79E01D-7626-4ADC-A6B7-F23B6152F764}"/>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396" name="正方形/長方形 395">
              <a:extLst>
                <a:ext uri="{FF2B5EF4-FFF2-40B4-BE49-F238E27FC236}">
                  <a16:creationId xmlns:a16="http://schemas.microsoft.com/office/drawing/2014/main" id="{4452C3A9-1BD7-2AF6-31AE-9AF08352C2E8}"/>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3" name="グループ化 352">
            <a:extLst>
              <a:ext uri="{FF2B5EF4-FFF2-40B4-BE49-F238E27FC236}">
                <a16:creationId xmlns:a16="http://schemas.microsoft.com/office/drawing/2014/main" id="{AA6C1BC3-51E6-37F4-A3D0-A1D0DBAD34A8}"/>
              </a:ext>
            </a:extLst>
          </p:cNvPr>
          <p:cNvGrpSpPr/>
          <p:nvPr/>
        </p:nvGrpSpPr>
        <p:grpSpPr>
          <a:xfrm>
            <a:off x="5280087" y="3831936"/>
            <a:ext cx="258866" cy="510638"/>
            <a:chOff x="8439488" y="428719"/>
            <a:chExt cx="1155529" cy="2279403"/>
          </a:xfrm>
        </p:grpSpPr>
        <p:pic>
          <p:nvPicPr>
            <p:cNvPr id="389" name="図 388">
              <a:extLst>
                <a:ext uri="{FF2B5EF4-FFF2-40B4-BE49-F238E27FC236}">
                  <a16:creationId xmlns:a16="http://schemas.microsoft.com/office/drawing/2014/main" id="{ED68345E-FD00-C098-CCED-ED7C06549D2F}"/>
                </a:ext>
              </a:extLst>
            </p:cNvPr>
            <p:cNvPicPr>
              <a:picLocks noChangeAspect="1"/>
            </p:cNvPicPr>
            <p:nvPr/>
          </p:nvPicPr>
          <p:blipFill>
            <a:blip r:embed="rId17"/>
            <a:srcRect/>
            <a:stretch/>
          </p:blipFill>
          <p:spPr>
            <a:xfrm>
              <a:off x="8439488" y="428719"/>
              <a:ext cx="1155529" cy="2279403"/>
            </a:xfrm>
            <a:prstGeom prst="rect">
              <a:avLst/>
            </a:prstGeom>
          </p:spPr>
        </p:pic>
        <p:sp>
          <p:nvSpPr>
            <p:cNvPr id="391" name="正方形/長方形 390">
              <a:extLst>
                <a:ext uri="{FF2B5EF4-FFF2-40B4-BE49-F238E27FC236}">
                  <a16:creationId xmlns:a16="http://schemas.microsoft.com/office/drawing/2014/main" id="{32EC04F7-79BC-8225-7303-2C9FEED78387}"/>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4" name="グループ化 353">
            <a:extLst>
              <a:ext uri="{FF2B5EF4-FFF2-40B4-BE49-F238E27FC236}">
                <a16:creationId xmlns:a16="http://schemas.microsoft.com/office/drawing/2014/main" id="{A4DAD373-BCDF-D070-2C2D-9F326AEAF8D3}"/>
              </a:ext>
            </a:extLst>
          </p:cNvPr>
          <p:cNvGrpSpPr/>
          <p:nvPr/>
        </p:nvGrpSpPr>
        <p:grpSpPr>
          <a:xfrm>
            <a:off x="5906390" y="3697212"/>
            <a:ext cx="954088" cy="601316"/>
            <a:chOff x="3979673" y="428719"/>
            <a:chExt cx="3711235" cy="2339015"/>
          </a:xfrm>
        </p:grpSpPr>
        <p:pic>
          <p:nvPicPr>
            <p:cNvPr id="381" name="図 380">
              <a:extLst>
                <a:ext uri="{FF2B5EF4-FFF2-40B4-BE49-F238E27FC236}">
                  <a16:creationId xmlns:a16="http://schemas.microsoft.com/office/drawing/2014/main" id="{3101BCD2-F3CF-8F88-9068-F206D6F2A4DE}"/>
                </a:ext>
              </a:extLst>
            </p:cNvPr>
            <p:cNvPicPr>
              <a:picLocks noChangeAspect="1"/>
            </p:cNvPicPr>
            <p:nvPr/>
          </p:nvPicPr>
          <p:blipFill>
            <a:blip r:embed="rId16"/>
            <a:srcRect/>
            <a:stretch/>
          </p:blipFill>
          <p:spPr>
            <a:xfrm>
              <a:off x="3979673" y="428719"/>
              <a:ext cx="3711235" cy="2339015"/>
            </a:xfrm>
            <a:prstGeom prst="rect">
              <a:avLst/>
            </a:prstGeom>
            <a:effectLst>
              <a:glow rad="38100">
                <a:srgbClr val="FFFF00">
                  <a:alpha val="70167"/>
                </a:srgbClr>
              </a:glow>
            </a:effectLst>
          </p:spPr>
        </p:pic>
        <p:sp>
          <p:nvSpPr>
            <p:cNvPr id="382" name="正方形/長方形 381">
              <a:extLst>
                <a:ext uri="{FF2B5EF4-FFF2-40B4-BE49-F238E27FC236}">
                  <a16:creationId xmlns:a16="http://schemas.microsoft.com/office/drawing/2014/main" id="{4FAFBF78-F8E8-D614-7A36-6A8D28E98808}"/>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3" name="図 382">
              <a:extLst>
                <a:ext uri="{FF2B5EF4-FFF2-40B4-BE49-F238E27FC236}">
                  <a16:creationId xmlns:a16="http://schemas.microsoft.com/office/drawing/2014/main" id="{D469AAFA-94F8-57BB-BBDB-3251AE402F7F}"/>
                </a:ext>
              </a:extLst>
            </p:cNvPr>
            <p:cNvPicPr>
              <a:picLocks noChangeAspect="1"/>
            </p:cNvPicPr>
            <p:nvPr/>
          </p:nvPicPr>
          <p:blipFill rotWithShape="1">
            <a:blip r:embed="rId16"/>
            <a:srcRect l="20889" t="12535" r="20239" b="29032"/>
            <a:stretch/>
          </p:blipFill>
          <p:spPr>
            <a:xfrm>
              <a:off x="4958013" y="659149"/>
              <a:ext cx="1802464" cy="1419907"/>
            </a:xfrm>
            <a:prstGeom prst="rect">
              <a:avLst/>
            </a:prstGeom>
          </p:spPr>
        </p:pic>
        <p:sp>
          <p:nvSpPr>
            <p:cNvPr id="384" name="正方形/長方形 383">
              <a:extLst>
                <a:ext uri="{FF2B5EF4-FFF2-40B4-BE49-F238E27FC236}">
                  <a16:creationId xmlns:a16="http://schemas.microsoft.com/office/drawing/2014/main" id="{4A4148E8-1A3D-3747-EE6B-1B23EFE62881}"/>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a:extLst>
                <a:ext uri="{FF2B5EF4-FFF2-40B4-BE49-F238E27FC236}">
                  <a16:creationId xmlns:a16="http://schemas.microsoft.com/office/drawing/2014/main" id="{1A67D947-7AE2-0D0E-5C65-487422EB0A22}"/>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6" name="図 385">
              <a:extLst>
                <a:ext uri="{FF2B5EF4-FFF2-40B4-BE49-F238E27FC236}">
                  <a16:creationId xmlns:a16="http://schemas.microsoft.com/office/drawing/2014/main" id="{E517CEE0-885D-6309-FA1B-28FEFD5E63B7}"/>
                </a:ext>
              </a:extLst>
            </p:cNvPr>
            <p:cNvPicPr>
              <a:picLocks noChangeAspect="1"/>
            </p:cNvPicPr>
            <p:nvPr/>
          </p:nvPicPr>
          <p:blipFill rotWithShape="1">
            <a:blip r:embed="rId16"/>
            <a:srcRect l="58267" t="60669" r="20239" b="29032"/>
            <a:stretch/>
          </p:blipFill>
          <p:spPr>
            <a:xfrm>
              <a:off x="6083166" y="1713297"/>
              <a:ext cx="685566" cy="365759"/>
            </a:xfrm>
            <a:prstGeom prst="rect">
              <a:avLst/>
            </a:prstGeom>
          </p:spPr>
        </p:pic>
        <p:sp>
          <p:nvSpPr>
            <p:cNvPr id="387" name="正方形/長方形 386">
              <a:extLst>
                <a:ext uri="{FF2B5EF4-FFF2-40B4-BE49-F238E27FC236}">
                  <a16:creationId xmlns:a16="http://schemas.microsoft.com/office/drawing/2014/main" id="{8C0EDF70-DE09-C472-F26B-62C4D6C0F89C}"/>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a:extLst>
                <a:ext uri="{FF2B5EF4-FFF2-40B4-BE49-F238E27FC236}">
                  <a16:creationId xmlns:a16="http://schemas.microsoft.com/office/drawing/2014/main" id="{3FFC1B47-AEDE-4E2C-F139-3C6879084947}"/>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5" name="グループ化 354">
            <a:extLst>
              <a:ext uri="{FF2B5EF4-FFF2-40B4-BE49-F238E27FC236}">
                <a16:creationId xmlns:a16="http://schemas.microsoft.com/office/drawing/2014/main" id="{CEB3C993-3214-0DBA-3649-D408CBC4B7E5}"/>
              </a:ext>
            </a:extLst>
          </p:cNvPr>
          <p:cNvGrpSpPr/>
          <p:nvPr/>
        </p:nvGrpSpPr>
        <p:grpSpPr>
          <a:xfrm>
            <a:off x="6852134" y="3682543"/>
            <a:ext cx="314135" cy="619664"/>
            <a:chOff x="8439488" y="428719"/>
            <a:chExt cx="1155529" cy="2279403"/>
          </a:xfrm>
        </p:grpSpPr>
        <p:pic>
          <p:nvPicPr>
            <p:cNvPr id="379" name="図 378">
              <a:extLst>
                <a:ext uri="{FF2B5EF4-FFF2-40B4-BE49-F238E27FC236}">
                  <a16:creationId xmlns:a16="http://schemas.microsoft.com/office/drawing/2014/main" id="{2983F457-081C-356F-6445-CA7F0E48F63F}"/>
                </a:ext>
              </a:extLst>
            </p:cNvPr>
            <p:cNvPicPr>
              <a:picLocks noChangeAspect="1"/>
            </p:cNvPicPr>
            <p:nvPr/>
          </p:nvPicPr>
          <p:blipFill>
            <a:blip r:embed="rId17"/>
            <a:srcRect/>
            <a:stretch/>
          </p:blipFill>
          <p:spPr>
            <a:xfrm>
              <a:off x="8439488" y="428719"/>
              <a:ext cx="1155529" cy="2279403"/>
            </a:xfrm>
            <a:prstGeom prst="rect">
              <a:avLst/>
            </a:prstGeom>
          </p:spPr>
        </p:pic>
        <p:sp>
          <p:nvSpPr>
            <p:cNvPr id="380" name="正方形/長方形 379">
              <a:extLst>
                <a:ext uri="{FF2B5EF4-FFF2-40B4-BE49-F238E27FC236}">
                  <a16:creationId xmlns:a16="http://schemas.microsoft.com/office/drawing/2014/main" id="{A8C59C5A-98A7-556E-7279-EC8FC7819EEB}"/>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6" name="台形 355">
            <a:extLst>
              <a:ext uri="{FF2B5EF4-FFF2-40B4-BE49-F238E27FC236}">
                <a16:creationId xmlns:a16="http://schemas.microsoft.com/office/drawing/2014/main" id="{15BC1AC5-07A1-8F5B-BACD-82AE8998E321}"/>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テキスト ボックス 356">
            <a:extLst>
              <a:ext uri="{FF2B5EF4-FFF2-40B4-BE49-F238E27FC236}">
                <a16:creationId xmlns:a16="http://schemas.microsoft.com/office/drawing/2014/main" id="{0DC77CC7-66A0-C6DD-EB4C-4052E25AABEE}"/>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358" name="円/楕円 540">
            <a:extLst>
              <a:ext uri="{FF2B5EF4-FFF2-40B4-BE49-F238E27FC236}">
                <a16:creationId xmlns:a16="http://schemas.microsoft.com/office/drawing/2014/main" id="{3CB85101-7A2F-6DFF-D2F3-9FE82D4600D0}"/>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sp>
        <p:nvSpPr>
          <p:cNvPr id="359" name="十字形 358">
            <a:extLst>
              <a:ext uri="{FF2B5EF4-FFF2-40B4-BE49-F238E27FC236}">
                <a16:creationId xmlns:a16="http://schemas.microsoft.com/office/drawing/2014/main" id="{EF633F1C-5F71-1E6E-D320-41E3D71D8FA2}"/>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角丸四角形 204">
            <a:extLst>
              <a:ext uri="{FF2B5EF4-FFF2-40B4-BE49-F238E27FC236}">
                <a16:creationId xmlns:a16="http://schemas.microsoft.com/office/drawing/2014/main" id="{37FA1131-A75C-7470-5DCF-769079A8BB60}"/>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61" name="テキスト ボックス 360">
            <a:extLst>
              <a:ext uri="{FF2B5EF4-FFF2-40B4-BE49-F238E27FC236}">
                <a16:creationId xmlns:a16="http://schemas.microsoft.com/office/drawing/2014/main" id="{540C6095-1DB5-8455-6647-581B2759E75E}"/>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362" name="三角形 12">
            <a:extLst>
              <a:ext uri="{FF2B5EF4-FFF2-40B4-BE49-F238E27FC236}">
                <a16:creationId xmlns:a16="http://schemas.microsoft.com/office/drawing/2014/main" id="{4866E2B2-D7BC-DF79-75D3-790AFF350EE4}"/>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テキスト ボックス 362">
            <a:extLst>
              <a:ext uri="{FF2B5EF4-FFF2-40B4-BE49-F238E27FC236}">
                <a16:creationId xmlns:a16="http://schemas.microsoft.com/office/drawing/2014/main" id="{0F39279D-5F49-C334-230A-95DE554A835D}"/>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446071" y="3120043"/>
            <a:ext cx="1843917" cy="477054"/>
          </a:xfrm>
          <a:prstGeom prst="rect">
            <a:avLst/>
          </a:prstGeom>
          <a:noFill/>
        </p:spPr>
        <p:txBody>
          <a:bodyPr wrap="square" rtlCol="0">
            <a:spAutoFit/>
          </a:bodyPr>
          <a:lstStyle/>
          <a:p>
            <a:pPr algn="ctr"/>
            <a:r>
              <a:rPr lang="ja-JP" altLang="en-US" sz="1400" b="1" dirty="0">
                <a:solidFill>
                  <a:schemeClr val="bg1"/>
                </a:solidFill>
                <a:latin typeface="Meiryo" charset="-128"/>
                <a:ea typeface="Meiryo" charset="-128"/>
                <a:cs typeface="Meiryo" charset="-128"/>
              </a:rPr>
              <a:t>あべのハルカス</a:t>
            </a:r>
            <a:endParaRPr lang="en-US" altLang="ja-JP" sz="1400" b="1" dirty="0">
              <a:solidFill>
                <a:schemeClr val="bg1"/>
              </a:solidFill>
              <a:latin typeface="Meiryo" charset="-128"/>
              <a:ea typeface="Meiryo" charset="-128"/>
              <a:cs typeface="Meiryo" charset="-128"/>
            </a:endParaRPr>
          </a:p>
          <a:p>
            <a:pPr algn="ctr"/>
            <a:r>
              <a:rPr lang="en-US" altLang="ja-JP" sz="1100" b="1" dirty="0">
                <a:solidFill>
                  <a:schemeClr val="bg1"/>
                </a:solidFill>
                <a:latin typeface="Meiryo" charset="-128"/>
                <a:ea typeface="Meiryo" charset="-128"/>
                <a:cs typeface="Meiryo" charset="-128"/>
              </a:rPr>
              <a:t>1F</a:t>
            </a:r>
            <a:r>
              <a:rPr lang="ja-JP" altLang="en-US" sz="1100" b="1" dirty="0">
                <a:solidFill>
                  <a:schemeClr val="bg1"/>
                </a:solidFill>
                <a:latin typeface="Meiryo" charset="-128"/>
                <a:ea typeface="Meiryo" charset="-128"/>
                <a:cs typeface="Meiryo" charset="-128"/>
              </a:rPr>
              <a:t>アーバンビジョン</a:t>
            </a:r>
            <a:endParaRPr lang="en-US" altLang="ja-JP" sz="1100" b="1" dirty="0">
              <a:solidFill>
                <a:schemeClr val="bg1"/>
              </a:solidFill>
              <a:latin typeface="Meiryo" charset="-128"/>
              <a:ea typeface="Meiryo" charset="-128"/>
              <a:cs typeface="Meiryo" charset="-128"/>
            </a:endParaRPr>
          </a:p>
        </p:txBody>
      </p:sp>
      <p:sp>
        <p:nvSpPr>
          <p:cNvPr id="143" name="四角形: 角を丸くする 8">
            <a:extLst>
              <a:ext uri="{FF2B5EF4-FFF2-40B4-BE49-F238E27FC236}">
                <a16:creationId xmlns:a16="http://schemas.microsoft.com/office/drawing/2014/main" id="{B16A68B9-D2E8-A741-B1DE-7406CF78CFC1}"/>
              </a:ext>
            </a:extLst>
          </p:cNvPr>
          <p:cNvSpPr/>
          <p:nvPr/>
        </p:nvSpPr>
        <p:spPr bwMode="gray">
          <a:xfrm>
            <a:off x="7574551" y="4936177"/>
            <a:ext cx="1996562" cy="316533"/>
          </a:xfrm>
          <a:prstGeom prst="roundRect">
            <a:avLst>
              <a:gd name="adj" fmla="val 50000"/>
            </a:avLst>
          </a:prstGeom>
          <a:solidFill>
            <a:srgbClr val="649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93070991-E543-DA4F-B9E6-CDCE8AA8A39E}"/>
              </a:ext>
            </a:extLst>
          </p:cNvPr>
          <p:cNvSpPr/>
          <p:nvPr/>
        </p:nvSpPr>
        <p:spPr bwMode="gray">
          <a:xfrm>
            <a:off x="7849643" y="4959664"/>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45" name="正方形/長方形 144">
            <a:extLst>
              <a:ext uri="{FF2B5EF4-FFF2-40B4-BE49-F238E27FC236}">
                <a16:creationId xmlns:a16="http://schemas.microsoft.com/office/drawing/2014/main" id="{D6BE9859-D708-8648-9478-1A70567E0A5F}"/>
              </a:ext>
            </a:extLst>
          </p:cNvPr>
          <p:cNvSpPr/>
          <p:nvPr/>
        </p:nvSpPr>
        <p:spPr bwMode="gray">
          <a:xfrm>
            <a:off x="8442792" y="4940411"/>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44,100</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47" name="Text Box 11">
            <a:extLst>
              <a:ext uri="{FF2B5EF4-FFF2-40B4-BE49-F238E27FC236}">
                <a16:creationId xmlns:a16="http://schemas.microsoft.com/office/drawing/2014/main" id="{144AD9BA-8781-5B43-8C06-2CA96E58CA7D}"/>
              </a:ext>
            </a:extLst>
          </p:cNvPr>
          <p:cNvSpPr txBox="1">
            <a:spLocks noChangeArrowheads="1"/>
          </p:cNvSpPr>
          <p:nvPr/>
        </p:nvSpPr>
        <p:spPr bwMode="gray">
          <a:xfrm>
            <a:off x="7573500" y="5161749"/>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dirty="0">
                <a:solidFill>
                  <a:schemeClr val="bg1"/>
                </a:solidFill>
                <a:latin typeface="メイリオ" pitchFamily="50" charset="-128"/>
                <a:ea typeface="メイリオ" pitchFamily="50" charset="-128"/>
                <a:cs typeface="メイリオ" pitchFamily="50" charset="-128"/>
              </a:rPr>
              <a:t>＜視聴可能歩行人数</a:t>
            </a:r>
            <a:r>
              <a:rPr lang="ja-JP" altLang="en-US" sz="400">
                <a:solidFill>
                  <a:schemeClr val="bg1"/>
                </a:solidFill>
                <a:latin typeface="メイリオ" pitchFamily="50" charset="-128"/>
                <a:ea typeface="メイリオ" pitchFamily="50" charset="-128"/>
                <a:cs typeface="メイリオ" pitchFamily="50" charset="-128"/>
              </a:rPr>
              <a:t>：平日約</a:t>
            </a:r>
            <a:r>
              <a:rPr lang="en-US" altLang="ja-JP" sz="400" dirty="0">
                <a:solidFill>
                  <a:schemeClr val="bg1"/>
                </a:solidFill>
                <a:latin typeface="メイリオ" pitchFamily="50" charset="-128"/>
                <a:ea typeface="メイリオ" pitchFamily="50" charset="-128"/>
                <a:cs typeface="メイリオ" pitchFamily="50" charset="-128"/>
              </a:rPr>
              <a:t>101,000</a:t>
            </a:r>
            <a:r>
              <a:rPr lang="ja-JP" altLang="en-US" sz="400">
                <a:solidFill>
                  <a:schemeClr val="bg1"/>
                </a:solidFill>
                <a:latin typeface="メイリオ" pitchFamily="50" charset="-128"/>
                <a:ea typeface="メイリオ" pitchFamily="50" charset="-128"/>
                <a:cs typeface="メイリオ" pitchFamily="50" charset="-128"/>
              </a:rPr>
              <a:t>人</a:t>
            </a:r>
            <a:r>
              <a:rPr lang="en-US" altLang="ja-JP" sz="400" dirty="0">
                <a:solidFill>
                  <a:schemeClr val="bg1"/>
                </a:solidFill>
                <a:latin typeface="メイリオ" pitchFamily="50" charset="-128"/>
                <a:ea typeface="メイリオ" pitchFamily="50" charset="-128"/>
                <a:cs typeface="メイリオ" pitchFamily="50" charset="-128"/>
              </a:rPr>
              <a:t>/</a:t>
            </a:r>
            <a:r>
              <a:rPr lang="ja-JP" altLang="en-US" sz="400">
                <a:solidFill>
                  <a:schemeClr val="bg1"/>
                </a:solidFill>
                <a:latin typeface="メイリオ" pitchFamily="50" charset="-128"/>
                <a:ea typeface="メイリオ" pitchFamily="50" charset="-128"/>
                <a:cs typeface="メイリオ" pitchFamily="50" charset="-128"/>
              </a:rPr>
              <a:t>休日約</a:t>
            </a:r>
            <a:r>
              <a:rPr lang="en-US" altLang="ja-JP" sz="400" dirty="0">
                <a:solidFill>
                  <a:schemeClr val="bg1"/>
                </a:solidFill>
                <a:latin typeface="メイリオ" pitchFamily="50" charset="-128"/>
                <a:ea typeface="メイリオ" pitchFamily="50" charset="-128"/>
                <a:cs typeface="メイリオ" pitchFamily="50" charset="-128"/>
              </a:rPr>
              <a:t>116,000</a:t>
            </a:r>
            <a:r>
              <a:rPr lang="ja-JP" altLang="en-US" sz="400">
                <a:solidFill>
                  <a:schemeClr val="bg1"/>
                </a:solidFill>
                <a:latin typeface="メイリオ" pitchFamily="50" charset="-128"/>
                <a:ea typeface="メイリオ" pitchFamily="50" charset="-128"/>
                <a:cs typeface="メイリオ" pitchFamily="50" charset="-128"/>
              </a:rPr>
              <a:t>人＞</a:t>
            </a:r>
            <a:endParaRPr lang="en-US" altLang="ja-JP" sz="600" b="1" dirty="0">
              <a:solidFill>
                <a:schemeClr val="bg1"/>
              </a:solidFill>
              <a:latin typeface="メイリオ" pitchFamily="50" charset="-128"/>
              <a:ea typeface="メイリオ" pitchFamily="50" charset="-128"/>
              <a:cs typeface="メイリオ" pitchFamily="50" charset="-128"/>
            </a:endParaRPr>
          </a:p>
        </p:txBody>
      </p:sp>
      <p:sp>
        <p:nvSpPr>
          <p:cNvPr id="151" name="Text Box 11">
            <a:extLst>
              <a:ext uri="{FF2B5EF4-FFF2-40B4-BE49-F238E27FC236}">
                <a16:creationId xmlns:a16="http://schemas.microsoft.com/office/drawing/2014/main" id="{F44EECE5-2E72-EE49-84BD-C90926410321}"/>
              </a:ext>
            </a:extLst>
          </p:cNvPr>
          <p:cNvSpPr txBox="1">
            <a:spLocks noChangeArrowheads="1"/>
          </p:cNvSpPr>
          <p:nvPr/>
        </p:nvSpPr>
        <p:spPr bwMode="gray">
          <a:xfrm>
            <a:off x="7839521" y="4659537"/>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dirty="0">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dirty="0">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152" name="テキスト ボックス 151">
            <a:extLst>
              <a:ext uri="{FF2B5EF4-FFF2-40B4-BE49-F238E27FC236}">
                <a16:creationId xmlns:a16="http://schemas.microsoft.com/office/drawing/2014/main" id="{C02C48CB-CAD5-2F4C-B3C4-827A53AEEE17}"/>
              </a:ext>
            </a:extLst>
          </p:cNvPr>
          <p:cNvSpPr txBox="1"/>
          <p:nvPr/>
        </p:nvSpPr>
        <p:spPr bwMode="gray">
          <a:xfrm>
            <a:off x="7402943" y="4317845"/>
            <a:ext cx="2339778" cy="369332"/>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⾼さ</a:t>
            </a:r>
            <a:r>
              <a:rPr lang="en-US" altLang="ja-JP" sz="600" dirty="0">
                <a:solidFill>
                  <a:srgbClr val="000000"/>
                </a:solidFill>
                <a:latin typeface="Meiryo UI" panose="020B0604030504040204" pitchFamily="50" charset="-128"/>
                <a:ea typeface="Meiryo UI" panose="020B0604030504040204" pitchFamily="50" charset="-128"/>
              </a:rPr>
              <a:t>300m</a:t>
            </a:r>
            <a:r>
              <a:rPr lang="ja-JP" altLang="en-US" sz="600">
                <a:solidFill>
                  <a:srgbClr val="000000"/>
                </a:solidFill>
                <a:latin typeface="Meiryo UI" panose="020B0604030504040204" pitchFamily="50" charset="-128"/>
                <a:ea typeface="Meiryo UI" panose="020B0604030504040204" pitchFamily="50" charset="-128"/>
              </a:rPr>
              <a:t>を誇る超高層ビル</a:t>
            </a:r>
            <a:r>
              <a:rPr lang="en-US" altLang="ja-JP" sz="600" dirty="0">
                <a:solidFill>
                  <a:srgbClr val="000000"/>
                </a:solidFill>
                <a:latin typeface="Meiryo UI" panose="020B0604030504040204" pitchFamily="50" charset="-128"/>
                <a:ea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あべのハルカス</a:t>
            </a:r>
            <a:r>
              <a:rPr lang="en-US" altLang="ja-JP" sz="600" dirty="0">
                <a:solidFill>
                  <a:srgbClr val="000000"/>
                </a:solidFill>
                <a:latin typeface="Meiryo UI" panose="020B0604030504040204" pitchFamily="50" charset="-128"/>
                <a:ea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の１</a:t>
            </a:r>
            <a:r>
              <a:rPr lang="en-US" altLang="ja-JP" sz="600" dirty="0">
                <a:solidFill>
                  <a:srgbClr val="000000"/>
                </a:solidFill>
                <a:latin typeface="Meiryo UI" panose="020B0604030504040204" pitchFamily="50" charset="-128"/>
                <a:ea typeface="Meiryo UI" panose="020B0604030504040204" pitchFamily="50" charset="-128"/>
              </a:rPr>
              <a:t>F</a:t>
            </a:r>
            <a:r>
              <a:rPr lang="ja-JP" altLang="en-US" sz="600">
                <a:solidFill>
                  <a:srgbClr val="000000"/>
                </a:solidFill>
                <a:latin typeface="Meiryo UI" panose="020B0604030504040204" pitchFamily="50" charset="-128"/>
                <a:ea typeface="Meiryo UI" panose="020B0604030504040204" pitchFamily="50" charset="-128"/>
              </a:rPr>
              <a:t>、</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近鉄</a:t>
            </a:r>
            <a:r>
              <a:rPr lang="ja-JP" altLang="en-US" sz="600" dirty="0">
                <a:solidFill>
                  <a:srgbClr val="000000"/>
                </a:solidFill>
                <a:latin typeface="Meiryo UI" panose="020B0604030504040204" pitchFamily="50" charset="-128"/>
                <a:ea typeface="Meiryo UI" panose="020B0604030504040204" pitchFamily="50" charset="-128"/>
              </a:rPr>
              <a:t>百貨店の</a:t>
            </a:r>
            <a:r>
              <a:rPr lang="ja-JP" altLang="en-US" sz="600">
                <a:solidFill>
                  <a:srgbClr val="000000"/>
                </a:solidFill>
                <a:latin typeface="Meiryo UI" panose="020B0604030504040204" pitchFamily="50" charset="-128"/>
                <a:ea typeface="Meiryo UI" panose="020B0604030504040204" pitchFamily="50" charset="-128"/>
              </a:rPr>
              <a:t>⼊⼝と近鉄</a:t>
            </a:r>
            <a:r>
              <a:rPr lang="ja-JP" altLang="en-US" sz="600" dirty="0">
                <a:solidFill>
                  <a:srgbClr val="000000"/>
                </a:solidFill>
                <a:latin typeface="Meiryo UI" panose="020B0604030504040204" pitchFamily="50" charset="-128"/>
                <a:ea typeface="Meiryo UI" panose="020B0604030504040204" pitchFamily="50" charset="-128"/>
              </a:rPr>
              <a:t>⼤阪阿部野橋駅</a:t>
            </a:r>
            <a:r>
              <a:rPr lang="ja-JP" altLang="en-US" sz="600">
                <a:solidFill>
                  <a:srgbClr val="000000"/>
                </a:solidFill>
                <a:latin typeface="Meiryo UI" panose="020B0604030504040204" pitchFamily="50" charset="-128"/>
                <a:ea typeface="Meiryo UI" panose="020B0604030504040204" pitchFamily="50" charset="-128"/>
              </a:rPr>
              <a:t>に挟まれた</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通路</a:t>
            </a:r>
            <a:r>
              <a:rPr lang="ja-JP" altLang="en-US" sz="600" dirty="0">
                <a:solidFill>
                  <a:srgbClr val="000000"/>
                </a:solidFill>
                <a:latin typeface="Meiryo UI" panose="020B0604030504040204" pitchFamily="50" charset="-128"/>
                <a:ea typeface="Meiryo UI" panose="020B0604030504040204" pitchFamily="50" charset="-128"/>
              </a:rPr>
              <a:t>に</a:t>
            </a:r>
            <a:r>
              <a:rPr lang="en-US" altLang="ja-JP" sz="600" dirty="0">
                <a:solidFill>
                  <a:srgbClr val="000000"/>
                </a:solidFill>
                <a:latin typeface="Meiryo UI" panose="020B0604030504040204" pitchFamily="50" charset="-128"/>
                <a:ea typeface="Meiryo UI" panose="020B0604030504040204" pitchFamily="50" charset="-128"/>
              </a:rPr>
              <a:t>21</a:t>
            </a:r>
            <a:r>
              <a:rPr lang="ja-JP" altLang="en-US" sz="600" dirty="0">
                <a:solidFill>
                  <a:srgbClr val="000000"/>
                </a:solidFill>
                <a:latin typeface="Meiryo UI" panose="020B0604030504040204" pitchFamily="50" charset="-128"/>
                <a:ea typeface="Meiryo UI" panose="020B0604030504040204" pitchFamily="50" charset="-128"/>
              </a:rPr>
              <a:t>面設置</a:t>
            </a:r>
            <a:endParaRPr lang="en-US" altLang="ja-JP" sz="500" dirty="0">
              <a:latin typeface="メイリオ" pitchFamily="50" charset="-128"/>
              <a:ea typeface="メイリオ" pitchFamily="50" charset="-128"/>
              <a:cs typeface="メイリオ" pitchFamily="50" charset="-128"/>
            </a:endParaRPr>
          </a:p>
        </p:txBody>
      </p:sp>
      <p:sp>
        <p:nvSpPr>
          <p:cNvPr id="154" name="テキスト ボックス 153">
            <a:extLst>
              <a:ext uri="{FF2B5EF4-FFF2-40B4-BE49-F238E27FC236}">
                <a16:creationId xmlns:a16="http://schemas.microsoft.com/office/drawing/2014/main" id="{6C712B9B-BAD8-4442-93DC-381EEDDD7BAF}"/>
              </a:ext>
            </a:extLst>
          </p:cNvPr>
          <p:cNvSpPr txBox="1"/>
          <p:nvPr/>
        </p:nvSpPr>
        <p:spPr bwMode="gray">
          <a:xfrm>
            <a:off x="7462231" y="5254919"/>
            <a:ext cx="2298777" cy="546303"/>
          </a:xfrm>
          <a:prstGeom prst="rect">
            <a:avLst/>
          </a:prstGeom>
          <a:noFill/>
        </p:spPr>
        <p:txBody>
          <a:bodyPr wrap="square" rtlCol="0">
            <a:spAutoFit/>
          </a:bodyPr>
          <a:lstStyle/>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サイネージは縦型のため、静止画（企業名、商品名等）を加え縦向き</a:t>
            </a:r>
            <a:r>
              <a:rPr lang="ja-JP" altLang="en-US" sz="400">
                <a:solidFill>
                  <a:srgbClr val="FF0000"/>
                </a:solidFill>
                <a:latin typeface="メイリオ" pitchFamily="50" charset="-128"/>
                <a:ea typeface="メイリオ" pitchFamily="50" charset="-128"/>
                <a:cs typeface="メイリオ" pitchFamily="50" charset="-128"/>
              </a:rPr>
              <a:t>に変換いたします。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別仕様は別途料金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については掲出不可の場合がございます。事前</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にご相談ください。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sp>
        <p:nvSpPr>
          <p:cNvPr id="158" name="テキスト ボックス 157">
            <a:extLst>
              <a:ext uri="{FF2B5EF4-FFF2-40B4-BE49-F238E27FC236}">
                <a16:creationId xmlns:a16="http://schemas.microsoft.com/office/drawing/2014/main" id="{9DEBDF5C-BEEB-674F-9085-1E84E89CA96F}"/>
              </a:ext>
            </a:extLst>
          </p:cNvPr>
          <p:cNvSpPr txBox="1"/>
          <p:nvPr/>
        </p:nvSpPr>
        <p:spPr bwMode="gray">
          <a:xfrm>
            <a:off x="7801788" y="4788147"/>
            <a:ext cx="1542089" cy="107722"/>
          </a:xfrm>
          <a:prstGeom prst="rect">
            <a:avLst/>
          </a:prstGeom>
          <a:noFill/>
        </p:spPr>
        <p:txBody>
          <a:bodyPr wrap="none" lIns="0" tIns="0" rIns="0" bIns="0" rtlCol="0">
            <a:spAutoFit/>
          </a:bodyPr>
          <a:lstStyle/>
          <a:p>
            <a:r>
              <a:rPr lang="ja-JP" altLang="en-US" sz="700" spc="300" dirty="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dirty="0">
                <a:latin typeface="Meiryo UI" pitchFamily="50" charset="-128"/>
                <a:ea typeface="Meiryo UI" pitchFamily="50" charset="-128"/>
                <a:cs typeface="Meiryo UI" pitchFamily="50" charset="-128"/>
              </a:rPr>
              <a:t>時～</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dirty="0">
                <a:latin typeface="Meiryo UI" pitchFamily="50" charset="-128"/>
                <a:ea typeface="Meiryo UI" pitchFamily="50" charset="-128"/>
                <a:cs typeface="Meiryo UI" pitchFamily="50" charset="-128"/>
              </a:rPr>
              <a:t>時間／日）</a:t>
            </a:r>
            <a:endParaRPr lang="en-US" altLang="ja-JP" sz="700" b="1" dirty="0">
              <a:latin typeface="Meiryo UI" pitchFamily="50" charset="-128"/>
              <a:ea typeface="Meiryo UI" pitchFamily="50" charset="-128"/>
              <a:cs typeface="Meiryo UI" pitchFamily="50" charset="-128"/>
            </a:endParaRPr>
          </a:p>
        </p:txBody>
      </p:sp>
      <p:pic>
        <p:nvPicPr>
          <p:cNvPr id="165" name="図 164">
            <a:extLst>
              <a:ext uri="{FF2B5EF4-FFF2-40B4-BE49-F238E27FC236}">
                <a16:creationId xmlns:a16="http://schemas.microsoft.com/office/drawing/2014/main" id="{22099780-2F96-984E-B06B-D0BB3A11B665}"/>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bwMode="gray">
          <a:xfrm>
            <a:off x="7951457" y="3702990"/>
            <a:ext cx="1242750" cy="576410"/>
          </a:xfrm>
          <a:prstGeom prst="rect">
            <a:avLst/>
          </a:prstGeom>
        </p:spPr>
      </p:pic>
      <p:sp>
        <p:nvSpPr>
          <p:cNvPr id="166" name="正方形/長方形 165">
            <a:extLst>
              <a:ext uri="{FF2B5EF4-FFF2-40B4-BE49-F238E27FC236}">
                <a16:creationId xmlns:a16="http://schemas.microsoft.com/office/drawing/2014/main" id="{445F98C5-97D1-354D-BAE1-8544CC0280DC}"/>
              </a:ext>
            </a:extLst>
          </p:cNvPr>
          <p:cNvSpPr/>
          <p:nvPr/>
        </p:nvSpPr>
        <p:spPr bwMode="gray">
          <a:xfrm>
            <a:off x="8994577" y="3866750"/>
            <a:ext cx="155127" cy="26262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D0EBCAB7-F94A-E140-AF59-7C1A836DB1E0}"/>
              </a:ext>
            </a:extLst>
          </p:cNvPr>
          <p:cNvSpPr/>
          <p:nvPr/>
        </p:nvSpPr>
        <p:spPr bwMode="gray">
          <a:xfrm>
            <a:off x="8023217" y="3866750"/>
            <a:ext cx="155127" cy="26262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a:extLst>
              <a:ext uri="{FF2B5EF4-FFF2-40B4-BE49-F238E27FC236}">
                <a16:creationId xmlns:a16="http://schemas.microsoft.com/office/drawing/2014/main" id="{BC413EB0-8A31-EC4B-8C70-ED8E92F9DBDF}"/>
              </a:ext>
            </a:extLst>
          </p:cNvPr>
          <p:cNvGrpSpPr/>
          <p:nvPr/>
        </p:nvGrpSpPr>
        <p:grpSpPr bwMode="gray">
          <a:xfrm>
            <a:off x="8952277" y="3023397"/>
            <a:ext cx="888564" cy="643624"/>
            <a:chOff x="9928875" y="3265226"/>
            <a:chExt cx="888564" cy="643624"/>
          </a:xfrm>
        </p:grpSpPr>
        <p:sp>
          <p:nvSpPr>
            <p:cNvPr id="171" name="円/楕円 36">
              <a:extLst>
                <a:ext uri="{FF2B5EF4-FFF2-40B4-BE49-F238E27FC236}">
                  <a16:creationId xmlns:a16="http://schemas.microsoft.com/office/drawing/2014/main" id="{FD484FBF-571C-A94D-BC19-17D8EB38A57C}"/>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2" name="弦 171">
              <a:extLst>
                <a:ext uri="{FF2B5EF4-FFF2-40B4-BE49-F238E27FC236}">
                  <a16:creationId xmlns:a16="http://schemas.microsoft.com/office/drawing/2014/main" id="{CB7C3D50-E871-A244-AD99-65EF6FEB691B}"/>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3" name="正方形/長方形 172">
              <a:extLst>
                <a:ext uri="{FF2B5EF4-FFF2-40B4-BE49-F238E27FC236}">
                  <a16:creationId xmlns:a16="http://schemas.microsoft.com/office/drawing/2014/main" id="{AC5C176E-4E89-7240-8876-394D45E3BEBF}"/>
                </a:ext>
              </a:extLst>
            </p:cNvPr>
            <p:cNvSpPr/>
            <p:nvPr/>
          </p:nvSpPr>
          <p:spPr bwMode="gray">
            <a:xfrm>
              <a:off x="9928875" y="3346148"/>
              <a:ext cx="879285" cy="292388"/>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大阪阿部野橋駅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175" name="正方形/長方形 174">
              <a:extLst>
                <a:ext uri="{FF2B5EF4-FFF2-40B4-BE49-F238E27FC236}">
                  <a16:creationId xmlns:a16="http://schemas.microsoft.com/office/drawing/2014/main" id="{818BA1A9-78CB-3249-B8AC-7784E2DB150F}"/>
                </a:ext>
              </a:extLst>
            </p:cNvPr>
            <p:cNvSpPr/>
            <p:nvPr/>
          </p:nvSpPr>
          <p:spPr bwMode="gray">
            <a:xfrm>
              <a:off x="9938154" y="3571206"/>
              <a:ext cx="879285" cy="330860"/>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16</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883108"/>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238" name="台形 237">
            <a:extLst>
              <a:ext uri="{FF2B5EF4-FFF2-40B4-BE49-F238E27FC236}">
                <a16:creationId xmlns:a16="http://schemas.microsoft.com/office/drawing/2014/main" id="{78557593-09B1-49B0-BA60-0A54C689647A}"/>
              </a:ext>
            </a:extLst>
          </p:cNvPr>
          <p:cNvSpPr/>
          <p:nvPr/>
        </p:nvSpPr>
        <p:spPr>
          <a:xfrm rot="10800000">
            <a:off x="5296483" y="5832068"/>
            <a:ext cx="2136484" cy="323410"/>
          </a:xfrm>
          <a:prstGeom prst="trapezoid">
            <a:avLst/>
          </a:prstGeom>
          <a:solidFill>
            <a:schemeClr val="bg1"/>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9" name="正方形/長方形 238">
            <a:extLst>
              <a:ext uri="{FF2B5EF4-FFF2-40B4-BE49-F238E27FC236}">
                <a16:creationId xmlns:a16="http://schemas.microsoft.com/office/drawing/2014/main" id="{654166D0-5F22-4984-AD64-1C2E5AAD3FDC}"/>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74B145"/>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角丸四角形 380">
            <a:extLst>
              <a:ext uri="{FF2B5EF4-FFF2-40B4-BE49-F238E27FC236}">
                <a16:creationId xmlns:a16="http://schemas.microsoft.com/office/drawing/2014/main" id="{301C2FB1-5507-1481-ACE1-F7E4BDFF24A1}"/>
              </a:ext>
            </a:extLst>
          </p:cNvPr>
          <p:cNvSpPr/>
          <p:nvPr/>
        </p:nvSpPr>
        <p:spPr>
          <a:xfrm>
            <a:off x="1725285" y="541957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Text Box 11">
            <a:extLst>
              <a:ext uri="{FF2B5EF4-FFF2-40B4-BE49-F238E27FC236}">
                <a16:creationId xmlns:a16="http://schemas.microsoft.com/office/drawing/2014/main" id="{3BD31DC9-F2BD-FB30-6F12-5784B011370C}"/>
              </a:ext>
            </a:extLst>
          </p:cNvPr>
          <p:cNvSpPr txBox="1">
            <a:spLocks noChangeArrowheads="1"/>
          </p:cNvSpPr>
          <p:nvPr/>
        </p:nvSpPr>
        <p:spPr bwMode="auto">
          <a:xfrm>
            <a:off x="2021422" y="5421077"/>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26" name="Text Box 11">
            <a:extLst>
              <a:ext uri="{FF2B5EF4-FFF2-40B4-BE49-F238E27FC236}">
                <a16:creationId xmlns:a16="http://schemas.microsoft.com/office/drawing/2014/main" id="{B3712FFC-E5EF-9002-367A-DE2C4BD36F09}"/>
              </a:ext>
            </a:extLst>
          </p:cNvPr>
          <p:cNvSpPr txBox="1">
            <a:spLocks noChangeArrowheads="1"/>
          </p:cNvSpPr>
          <p:nvPr/>
        </p:nvSpPr>
        <p:spPr bwMode="auto">
          <a:xfrm>
            <a:off x="3153784" y="561114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0487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正方形/長方形 140">
            <a:extLst>
              <a:ext uri="{FF2B5EF4-FFF2-40B4-BE49-F238E27FC236}">
                <a16:creationId xmlns:a16="http://schemas.microsoft.com/office/drawing/2014/main" id="{804CC420-047A-45E3-B352-417BD733EAE8}"/>
              </a:ext>
            </a:extLst>
          </p:cNvPr>
          <p:cNvSpPr/>
          <p:nvPr/>
        </p:nvSpPr>
        <p:spPr>
          <a:xfrm flipV="1">
            <a:off x="361191" y="5877592"/>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0" name="直線コネクタ 159">
            <a:extLst>
              <a:ext uri="{FF2B5EF4-FFF2-40B4-BE49-F238E27FC236}">
                <a16:creationId xmlns:a16="http://schemas.microsoft.com/office/drawing/2014/main" id="{ECC187EF-6157-4AFC-8402-7F9FCD8B42AE}"/>
              </a:ext>
            </a:extLst>
          </p:cNvPr>
          <p:cNvCxnSpPr>
            <a:cxnSpLocks/>
          </p:cNvCxnSpPr>
          <p:nvPr/>
        </p:nvCxnSpPr>
        <p:spPr>
          <a:xfrm flipV="1">
            <a:off x="361585" y="5875458"/>
            <a:ext cx="9265166" cy="9278"/>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4301177"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近鉄なんば縦型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sp>
        <p:nvSpPr>
          <p:cNvPr id="179" name="テキスト ボックス 178">
            <a:extLst>
              <a:ext uri="{FF2B5EF4-FFF2-40B4-BE49-F238E27FC236}">
                <a16:creationId xmlns:a16="http://schemas.microsoft.com/office/drawing/2014/main" id="{CE20491A-3036-AE4B-9D35-230141423F43}"/>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42" name="Text Box 171">
            <a:extLst>
              <a:ext uri="{FF2B5EF4-FFF2-40B4-BE49-F238E27FC236}">
                <a16:creationId xmlns:a16="http://schemas.microsoft.com/office/drawing/2014/main" id="{87A51DC1-45E3-9943-8033-38C7C3757EA3}"/>
              </a:ext>
            </a:extLst>
          </p:cNvPr>
          <p:cNvSpPr txBox="1">
            <a:spLocks noChangeArrowheads="1"/>
          </p:cNvSpPr>
          <p:nvPr/>
        </p:nvSpPr>
        <p:spPr bwMode="gray">
          <a:xfrm>
            <a:off x="7345773" y="110354"/>
            <a:ext cx="1226296" cy="1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800" b="1">
                <a:latin typeface="Meiryo UI" panose="020B0604030504040204" pitchFamily="50" charset="-128"/>
                <a:ea typeface="Meiryo UI" panose="020B0604030504040204" pitchFamily="50" charset="-128"/>
              </a:rPr>
              <a:t>近鉄なんば</a:t>
            </a:r>
            <a:r>
              <a:rPr lang="en-US" altLang="ja-JP" sz="800" b="1" dirty="0">
                <a:latin typeface="Meiryo UI" panose="020B0604030504040204" pitchFamily="50" charset="-128"/>
                <a:ea typeface="Meiryo UI" panose="020B0604030504040204" pitchFamily="50" charset="-128"/>
              </a:rPr>
              <a:t>DS</a:t>
            </a:r>
            <a:endParaRPr lang="ja-JP" altLang="en-US" sz="800" b="1" dirty="0">
              <a:latin typeface="Meiryo UI" panose="020B0604030504040204" pitchFamily="50" charset="-128"/>
              <a:ea typeface="Meiryo UI" panose="020B0604030504040204" pitchFamily="50" charset="-128"/>
            </a:endParaRPr>
          </a:p>
        </p:txBody>
      </p:sp>
      <p:sp>
        <p:nvSpPr>
          <p:cNvPr id="172" name="テキスト ボックス 171">
            <a:extLst>
              <a:ext uri="{FF2B5EF4-FFF2-40B4-BE49-F238E27FC236}">
                <a16:creationId xmlns:a16="http://schemas.microsoft.com/office/drawing/2014/main" id="{E27D1E45-97ED-403F-A263-64CA447DCF11}"/>
              </a:ext>
            </a:extLst>
          </p:cNvPr>
          <p:cNvSpPr txBox="1"/>
          <p:nvPr/>
        </p:nvSpPr>
        <p:spPr>
          <a:xfrm>
            <a:off x="6182629" y="457054"/>
            <a:ext cx="3612665"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61" name="平行四辺形 160">
            <a:extLst>
              <a:ext uri="{FF2B5EF4-FFF2-40B4-BE49-F238E27FC236}">
                <a16:creationId xmlns:a16="http://schemas.microsoft.com/office/drawing/2014/main" id="{DD48DEB1-34C3-440C-85D7-15CE2A390311}"/>
              </a:ext>
            </a:extLst>
          </p:cNvPr>
          <p:cNvSpPr/>
          <p:nvPr/>
        </p:nvSpPr>
        <p:spPr>
          <a:xfrm>
            <a:off x="177693" y="5869379"/>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A51D9545-4D28-46C5-A671-97A6A64A3F8F}"/>
              </a:ext>
            </a:extLst>
          </p:cNvPr>
          <p:cNvSpPr txBox="1"/>
          <p:nvPr/>
        </p:nvSpPr>
        <p:spPr>
          <a:xfrm>
            <a:off x="197194" y="5763006"/>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247" name="角丸四角形 204">
            <a:extLst>
              <a:ext uri="{FF2B5EF4-FFF2-40B4-BE49-F238E27FC236}">
                <a16:creationId xmlns:a16="http://schemas.microsoft.com/office/drawing/2014/main" id="{DB01AD60-4391-4F5E-ABCD-4E209A923B2D}"/>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8" name="台形 247">
            <a:extLst>
              <a:ext uri="{FF2B5EF4-FFF2-40B4-BE49-F238E27FC236}">
                <a16:creationId xmlns:a16="http://schemas.microsoft.com/office/drawing/2014/main" id="{954504FC-EABA-4116-A025-D66A1B2646CD}"/>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9" name="正方形/長方形 248">
            <a:extLst>
              <a:ext uri="{FF2B5EF4-FFF2-40B4-BE49-F238E27FC236}">
                <a16:creationId xmlns:a16="http://schemas.microsoft.com/office/drawing/2014/main" id="{3B5828CD-EE56-4B0A-9D6B-C48E32C794C7}"/>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0" name="正方形/長方形 249">
            <a:extLst>
              <a:ext uri="{FF2B5EF4-FFF2-40B4-BE49-F238E27FC236}">
                <a16:creationId xmlns:a16="http://schemas.microsoft.com/office/drawing/2014/main" id="{984A9B8B-70C8-4216-9D48-28EB4FC2949A}"/>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テキスト ボックス 250">
            <a:extLst>
              <a:ext uri="{FF2B5EF4-FFF2-40B4-BE49-F238E27FC236}">
                <a16:creationId xmlns:a16="http://schemas.microsoft.com/office/drawing/2014/main" id="{7BA9BD27-89AD-4EFA-929D-3664A52773A1}"/>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52" name="角丸四角形 204">
            <a:extLst>
              <a:ext uri="{FF2B5EF4-FFF2-40B4-BE49-F238E27FC236}">
                <a16:creationId xmlns:a16="http://schemas.microsoft.com/office/drawing/2014/main" id="{DF3D7DD7-85B7-431F-B76A-CDA6FFB85995}"/>
              </a:ext>
            </a:extLst>
          </p:cNvPr>
          <p:cNvSpPr/>
          <p:nvPr/>
        </p:nvSpPr>
        <p:spPr>
          <a:xfrm>
            <a:off x="5117126" y="5870375"/>
            <a:ext cx="4187233" cy="872947"/>
          </a:xfrm>
          <a:prstGeom prst="roundRect">
            <a:avLst>
              <a:gd name="adj" fmla="val 14697"/>
            </a:avLst>
          </a:prstGeom>
          <a:solidFill>
            <a:srgbClr val="74B145"/>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3" name="テキスト ボックス 252">
            <a:extLst>
              <a:ext uri="{FF2B5EF4-FFF2-40B4-BE49-F238E27FC236}">
                <a16:creationId xmlns:a16="http://schemas.microsoft.com/office/drawing/2014/main" id="{9E4EB8E9-7463-4811-88A1-DBB709FF0659}"/>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90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56" name="台形 255">
            <a:extLst>
              <a:ext uri="{FF2B5EF4-FFF2-40B4-BE49-F238E27FC236}">
                <a16:creationId xmlns:a16="http://schemas.microsoft.com/office/drawing/2014/main" id="{EFAF846F-5C60-42DA-BF7B-5EA723B6C02D}"/>
              </a:ext>
            </a:extLst>
          </p:cNvPr>
          <p:cNvSpPr/>
          <p:nvPr/>
        </p:nvSpPr>
        <p:spPr>
          <a:xfrm rot="10800000">
            <a:off x="5296483" y="5832068"/>
            <a:ext cx="2136484" cy="323410"/>
          </a:xfrm>
          <a:prstGeom prst="trapezoid">
            <a:avLst/>
          </a:prstGeom>
          <a:solidFill>
            <a:schemeClr val="bg1"/>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7" name="正方形/長方形 256">
            <a:extLst>
              <a:ext uri="{FF2B5EF4-FFF2-40B4-BE49-F238E27FC236}">
                <a16:creationId xmlns:a16="http://schemas.microsoft.com/office/drawing/2014/main" id="{61A97D9B-7E2A-47E3-BF75-006B2721527E}"/>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74B145"/>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3" name="正方形/長方形 262">
            <a:extLst>
              <a:ext uri="{FF2B5EF4-FFF2-40B4-BE49-F238E27FC236}">
                <a16:creationId xmlns:a16="http://schemas.microsoft.com/office/drawing/2014/main" id="{2DA1799B-1461-47B9-9FDC-E7865D255C5F}"/>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8" name="グループ化 267">
            <a:extLst>
              <a:ext uri="{FF2B5EF4-FFF2-40B4-BE49-F238E27FC236}">
                <a16:creationId xmlns:a16="http://schemas.microsoft.com/office/drawing/2014/main" id="{D8FD3819-741F-48F0-A02C-A5B39A783476}"/>
              </a:ext>
            </a:extLst>
          </p:cNvPr>
          <p:cNvGrpSpPr/>
          <p:nvPr/>
        </p:nvGrpSpPr>
        <p:grpSpPr>
          <a:xfrm>
            <a:off x="8744265" y="5842972"/>
            <a:ext cx="982934" cy="897546"/>
            <a:chOff x="-2403128" y="3714564"/>
            <a:chExt cx="1337032" cy="1220883"/>
          </a:xfrm>
        </p:grpSpPr>
        <p:grpSp>
          <p:nvGrpSpPr>
            <p:cNvPr id="270" name="グループ化 269">
              <a:extLst>
                <a:ext uri="{FF2B5EF4-FFF2-40B4-BE49-F238E27FC236}">
                  <a16:creationId xmlns:a16="http://schemas.microsoft.com/office/drawing/2014/main" id="{913BE862-3C31-4AC2-A79C-1194E06386CF}"/>
                </a:ext>
              </a:extLst>
            </p:cNvPr>
            <p:cNvGrpSpPr/>
            <p:nvPr/>
          </p:nvGrpSpPr>
          <p:grpSpPr>
            <a:xfrm>
              <a:off x="-2403128" y="3714564"/>
              <a:ext cx="1337032" cy="1220883"/>
              <a:chOff x="-2688372" y="4115065"/>
              <a:chExt cx="1223198" cy="1116938"/>
            </a:xfrm>
            <a:solidFill>
              <a:schemeClr val="bg1"/>
            </a:solidFill>
          </p:grpSpPr>
          <p:sp>
            <p:nvSpPr>
              <p:cNvPr id="275" name="三角形 48">
                <a:extLst>
                  <a:ext uri="{FF2B5EF4-FFF2-40B4-BE49-F238E27FC236}">
                    <a16:creationId xmlns:a16="http://schemas.microsoft.com/office/drawing/2014/main" id="{A8899D6E-0C32-4C6B-B6EA-20DC6B9F44EF}"/>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7" name="円/楕円 47">
                <a:extLst>
                  <a:ext uri="{FF2B5EF4-FFF2-40B4-BE49-F238E27FC236}">
                    <a16:creationId xmlns:a16="http://schemas.microsoft.com/office/drawing/2014/main" id="{35975EB6-B25C-4588-BE1C-BB0693653087}"/>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71" name="三角形 48">
              <a:extLst>
                <a:ext uri="{FF2B5EF4-FFF2-40B4-BE49-F238E27FC236}">
                  <a16:creationId xmlns:a16="http://schemas.microsoft.com/office/drawing/2014/main" id="{16BDCEE8-9D55-42DA-BFD7-617980955DA1}"/>
                </a:ext>
              </a:extLst>
            </p:cNvPr>
            <p:cNvSpPr/>
            <p:nvPr/>
          </p:nvSpPr>
          <p:spPr>
            <a:xfrm rot="15335352">
              <a:off x="-2386651" y="4387949"/>
              <a:ext cx="212204" cy="123269"/>
            </a:xfrm>
            <a:prstGeom prst="triangle">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3" name="円/楕円 47">
              <a:extLst>
                <a:ext uri="{FF2B5EF4-FFF2-40B4-BE49-F238E27FC236}">
                  <a16:creationId xmlns:a16="http://schemas.microsoft.com/office/drawing/2014/main" id="{89DC50F5-D4FB-4B3F-9B7B-C0174A4A1D61}"/>
                </a:ext>
              </a:extLst>
            </p:cNvPr>
            <p:cNvSpPr/>
            <p:nvPr/>
          </p:nvSpPr>
          <p:spPr>
            <a:xfrm rot="210102">
              <a:off x="-2247417" y="3764221"/>
              <a:ext cx="1128431" cy="1116938"/>
            </a:xfrm>
            <a:prstGeom prst="ellipse">
              <a:avLst/>
            </a:prstGeom>
            <a:solidFill>
              <a:schemeClr val="bg1"/>
            </a:solidFill>
            <a:ln w="57150">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78" name="テキスト ボックス 277">
            <a:extLst>
              <a:ext uri="{FF2B5EF4-FFF2-40B4-BE49-F238E27FC236}">
                <a16:creationId xmlns:a16="http://schemas.microsoft.com/office/drawing/2014/main" id="{1E099CAA-DDCF-45F9-9047-D81000184C09}"/>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79" name="テキスト ボックス 278">
            <a:extLst>
              <a:ext uri="{FF2B5EF4-FFF2-40B4-BE49-F238E27FC236}">
                <a16:creationId xmlns:a16="http://schemas.microsoft.com/office/drawing/2014/main" id="{1204677A-F943-4DCF-8178-41BB459AEAD5}"/>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8</a:t>
            </a:r>
            <a:r>
              <a:rPr lang="en-US" altLang="ja-JP" sz="1200" b="1" dirty="0">
                <a:solidFill>
                  <a:srgbClr val="FF0000"/>
                </a:solidFill>
                <a:latin typeface="Meiryo" panose="020B0604030504040204" pitchFamily="34" charset="-128"/>
                <a:ea typeface="Meiryo" panose="020B0604030504040204" pitchFamily="34" charset="-128"/>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77" name="テキスト ボックス 176">
            <a:extLst>
              <a:ext uri="{FF2B5EF4-FFF2-40B4-BE49-F238E27FC236}">
                <a16:creationId xmlns:a16="http://schemas.microsoft.com/office/drawing/2014/main" id="{792D5DBF-D457-1647-852F-82D36D8976E5}"/>
              </a:ext>
            </a:extLst>
          </p:cNvPr>
          <p:cNvSpPr txBox="1"/>
          <p:nvPr/>
        </p:nvSpPr>
        <p:spPr>
          <a:xfrm>
            <a:off x="967805" y="5927001"/>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87" name="正方形/長方形 286">
            <a:extLst>
              <a:ext uri="{FF2B5EF4-FFF2-40B4-BE49-F238E27FC236}">
                <a16:creationId xmlns:a16="http://schemas.microsoft.com/office/drawing/2014/main" id="{19593EA1-3A79-A050-2F13-11ECAAA8B38E}"/>
              </a:ext>
            </a:extLst>
          </p:cNvPr>
          <p:cNvSpPr/>
          <p:nvPr/>
        </p:nvSpPr>
        <p:spPr>
          <a:xfrm flipV="1">
            <a:off x="361190" y="1062010"/>
            <a:ext cx="9288000" cy="576000"/>
          </a:xfrm>
          <a:prstGeom prst="rect">
            <a:avLst/>
          </a:prstGeom>
          <a:gradFill flip="none" rotWithShape="1">
            <a:gsLst>
              <a:gs pos="100000">
                <a:schemeClr val="bg1"/>
              </a:gs>
              <a:gs pos="0">
                <a:srgbClr val="E7F2D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88" name="直線コネクタ 287">
            <a:extLst>
              <a:ext uri="{FF2B5EF4-FFF2-40B4-BE49-F238E27FC236}">
                <a16:creationId xmlns:a16="http://schemas.microsoft.com/office/drawing/2014/main" id="{94769402-8EE5-1153-BEC3-A33A3137A58A}"/>
              </a:ext>
            </a:extLst>
          </p:cNvPr>
          <p:cNvCxnSpPr>
            <a:cxnSpLocks/>
          </p:cNvCxnSpPr>
          <p:nvPr/>
        </p:nvCxnSpPr>
        <p:spPr>
          <a:xfrm flipV="1">
            <a:off x="361585" y="1061828"/>
            <a:ext cx="9293209" cy="7144"/>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289" name="平行四辺形 288">
            <a:extLst>
              <a:ext uri="{FF2B5EF4-FFF2-40B4-BE49-F238E27FC236}">
                <a16:creationId xmlns:a16="http://schemas.microsoft.com/office/drawing/2014/main" id="{6CB15A50-595E-F166-37A4-FFC3CCDC2CCC}"/>
              </a:ext>
            </a:extLst>
          </p:cNvPr>
          <p:cNvSpPr/>
          <p:nvPr/>
        </p:nvSpPr>
        <p:spPr>
          <a:xfrm>
            <a:off x="177693" y="1047311"/>
            <a:ext cx="673027" cy="689838"/>
          </a:xfrm>
          <a:prstGeom prst="parallelogram">
            <a:avLst>
              <a:gd name="adj" fmla="val 27873"/>
            </a:avLst>
          </a:prstGeom>
          <a:gradFill>
            <a:gsLst>
              <a:gs pos="99000">
                <a:srgbClr val="78B34B"/>
              </a:gs>
              <a:gs pos="0">
                <a:srgbClr val="E3F2DA"/>
              </a:gs>
            </a:gsLst>
            <a:lin ang="16200000" scaled="1"/>
          </a:gradFill>
          <a:ln w="76200" cap="rnd">
            <a:gradFill>
              <a:gsLst>
                <a:gs pos="0">
                  <a:srgbClr val="78B34B"/>
                </a:gs>
                <a:gs pos="97000">
                  <a:srgbClr val="E3F2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0" name="テキスト ボックス 289">
            <a:extLst>
              <a:ext uri="{FF2B5EF4-FFF2-40B4-BE49-F238E27FC236}">
                <a16:creationId xmlns:a16="http://schemas.microsoft.com/office/drawing/2014/main" id="{62E6A0C5-3696-6F44-7476-77E85A588124}"/>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291" name="直線コネクタ 290">
            <a:extLst>
              <a:ext uri="{FF2B5EF4-FFF2-40B4-BE49-F238E27FC236}">
                <a16:creationId xmlns:a16="http://schemas.microsoft.com/office/drawing/2014/main" id="{A494958D-3385-C702-E25B-774B600F4018}"/>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6" name="直線コネクタ 295">
            <a:extLst>
              <a:ext uri="{FF2B5EF4-FFF2-40B4-BE49-F238E27FC236}">
                <a16:creationId xmlns:a16="http://schemas.microsoft.com/office/drawing/2014/main" id="{6F05A706-D92E-7B9C-375A-6EC60DABF52B}"/>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97" name="図 296">
            <a:extLst>
              <a:ext uri="{FF2B5EF4-FFF2-40B4-BE49-F238E27FC236}">
                <a16:creationId xmlns:a16="http://schemas.microsoft.com/office/drawing/2014/main" id="{5F743D7A-B61D-DA2A-A54A-5F0F3BC5B5F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298" name="グループ化 297">
            <a:extLst>
              <a:ext uri="{FF2B5EF4-FFF2-40B4-BE49-F238E27FC236}">
                <a16:creationId xmlns:a16="http://schemas.microsoft.com/office/drawing/2014/main" id="{A17AE860-46FE-2F7E-A493-B61C8AF6A79B}"/>
              </a:ext>
            </a:extLst>
          </p:cNvPr>
          <p:cNvGrpSpPr/>
          <p:nvPr/>
        </p:nvGrpSpPr>
        <p:grpSpPr>
          <a:xfrm>
            <a:off x="6096459" y="1872336"/>
            <a:ext cx="3296376" cy="799568"/>
            <a:chOff x="6007983" y="1829346"/>
            <a:chExt cx="3707438" cy="756000"/>
          </a:xfrm>
        </p:grpSpPr>
        <p:sp>
          <p:nvSpPr>
            <p:cNvPr id="299" name="角丸四角形 204">
              <a:extLst>
                <a:ext uri="{FF2B5EF4-FFF2-40B4-BE49-F238E27FC236}">
                  <a16:creationId xmlns:a16="http://schemas.microsoft.com/office/drawing/2014/main" id="{AC387AD5-BA56-B0A8-804B-5E5C1BB08102}"/>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300" name="角丸四角形 204">
              <a:extLst>
                <a:ext uri="{FF2B5EF4-FFF2-40B4-BE49-F238E27FC236}">
                  <a16:creationId xmlns:a16="http://schemas.microsoft.com/office/drawing/2014/main" id="{85018095-11DC-E5AF-D5F9-D75F6603CD67}"/>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05" name="角丸四角形 204">
              <a:extLst>
                <a:ext uri="{FF2B5EF4-FFF2-40B4-BE49-F238E27FC236}">
                  <a16:creationId xmlns:a16="http://schemas.microsoft.com/office/drawing/2014/main" id="{53F9F722-4596-B7E6-4816-4FC4AD7CF9E0}"/>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06" name="角丸四角形 204">
              <a:extLst>
                <a:ext uri="{FF2B5EF4-FFF2-40B4-BE49-F238E27FC236}">
                  <a16:creationId xmlns:a16="http://schemas.microsoft.com/office/drawing/2014/main" id="{87F3D6E0-90AB-3ABE-7B30-C43A936529FA}"/>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307" name="角丸四角形 204">
              <a:extLst>
                <a:ext uri="{FF2B5EF4-FFF2-40B4-BE49-F238E27FC236}">
                  <a16:creationId xmlns:a16="http://schemas.microsoft.com/office/drawing/2014/main" id="{98A04BD7-6C73-9C2C-AF0D-EA4DDFF2EA1F}"/>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308" name="角丸四角形 204">
              <a:extLst>
                <a:ext uri="{FF2B5EF4-FFF2-40B4-BE49-F238E27FC236}">
                  <a16:creationId xmlns:a16="http://schemas.microsoft.com/office/drawing/2014/main" id="{D2ACC31E-AC17-43FF-EC90-9BA06DD11CE1}"/>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09" name="角丸四角形 204">
              <a:extLst>
                <a:ext uri="{FF2B5EF4-FFF2-40B4-BE49-F238E27FC236}">
                  <a16:creationId xmlns:a16="http://schemas.microsoft.com/office/drawing/2014/main" id="{34D389D2-C075-7FE2-D107-805EADAF873C}"/>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310" name="角丸四角形 204">
              <a:extLst>
                <a:ext uri="{FF2B5EF4-FFF2-40B4-BE49-F238E27FC236}">
                  <a16:creationId xmlns:a16="http://schemas.microsoft.com/office/drawing/2014/main" id="{97923EEA-7636-FD71-95B7-E5AF108FB10C}"/>
                </a:ext>
              </a:extLst>
            </p:cNvPr>
            <p:cNvSpPr>
              <a:spLocks/>
            </p:cNvSpPr>
            <p:nvPr/>
          </p:nvSpPr>
          <p:spPr>
            <a:xfrm>
              <a:off x="8388776"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311" name="角丸四角形 204">
              <a:extLst>
                <a:ext uri="{FF2B5EF4-FFF2-40B4-BE49-F238E27FC236}">
                  <a16:creationId xmlns:a16="http://schemas.microsoft.com/office/drawing/2014/main" id="{42BC5E25-03D5-8507-ED97-5D601F84AD20}"/>
                </a:ext>
              </a:extLst>
            </p:cNvPr>
            <p:cNvSpPr>
              <a:spLocks/>
            </p:cNvSpPr>
            <p:nvPr/>
          </p:nvSpPr>
          <p:spPr>
            <a:xfrm>
              <a:off x="9067421"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312" name="直線コネクタ 311">
              <a:extLst>
                <a:ext uri="{FF2B5EF4-FFF2-40B4-BE49-F238E27FC236}">
                  <a16:creationId xmlns:a16="http://schemas.microsoft.com/office/drawing/2014/main" id="{1B4A31A1-27EC-8815-E433-0F07024AF39A}"/>
                </a:ext>
              </a:extLst>
            </p:cNvPr>
            <p:cNvCxnSpPr>
              <a:cxnSpLocks/>
            </p:cNvCxnSpPr>
            <p:nvPr/>
          </p:nvCxnSpPr>
          <p:spPr>
            <a:xfrm flipH="1">
              <a:off x="840124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11C7859A-287C-0725-4D95-9E876ABEF995}"/>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53" name="正方形/長方形 352">
            <a:extLst>
              <a:ext uri="{FF2B5EF4-FFF2-40B4-BE49-F238E27FC236}">
                <a16:creationId xmlns:a16="http://schemas.microsoft.com/office/drawing/2014/main" id="{2D440746-E5E6-D95E-DE05-BEABCEE27639}"/>
              </a:ext>
            </a:extLst>
          </p:cNvPr>
          <p:cNvSpPr/>
          <p:nvPr/>
        </p:nvSpPr>
        <p:spPr>
          <a:xfrm flipV="1">
            <a:off x="361191" y="2819329"/>
            <a:ext cx="9283101" cy="576000"/>
          </a:xfrm>
          <a:prstGeom prst="rect">
            <a:avLst/>
          </a:prstGeom>
          <a:gradFill flip="none" rotWithShape="1">
            <a:gsLst>
              <a:gs pos="100000">
                <a:schemeClr val="bg1"/>
              </a:gs>
              <a:gs pos="0">
                <a:srgbClr val="E7F2DE"/>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4" name="直線コネクタ 353">
            <a:extLst>
              <a:ext uri="{FF2B5EF4-FFF2-40B4-BE49-F238E27FC236}">
                <a16:creationId xmlns:a16="http://schemas.microsoft.com/office/drawing/2014/main" id="{84685030-9A13-1A45-7E00-4CCA5021C2F9}"/>
              </a:ext>
            </a:extLst>
          </p:cNvPr>
          <p:cNvCxnSpPr>
            <a:cxnSpLocks/>
          </p:cNvCxnSpPr>
          <p:nvPr/>
        </p:nvCxnSpPr>
        <p:spPr>
          <a:xfrm flipV="1">
            <a:off x="361585" y="2809822"/>
            <a:ext cx="9293209" cy="7144"/>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394" name="平行四辺形 393">
            <a:extLst>
              <a:ext uri="{FF2B5EF4-FFF2-40B4-BE49-F238E27FC236}">
                <a16:creationId xmlns:a16="http://schemas.microsoft.com/office/drawing/2014/main" id="{C907B819-2671-DEE3-B779-F25E00F19205}"/>
              </a:ext>
            </a:extLst>
          </p:cNvPr>
          <p:cNvSpPr/>
          <p:nvPr/>
        </p:nvSpPr>
        <p:spPr>
          <a:xfrm>
            <a:off x="177693" y="2811116"/>
            <a:ext cx="673027" cy="689838"/>
          </a:xfrm>
          <a:prstGeom prst="parallelogram">
            <a:avLst>
              <a:gd name="adj" fmla="val 27873"/>
            </a:avLst>
          </a:prstGeom>
          <a:gradFill>
            <a:gsLst>
              <a:gs pos="100000">
                <a:srgbClr val="78B34B"/>
              </a:gs>
              <a:gs pos="0">
                <a:srgbClr val="E3F2DA"/>
              </a:gs>
            </a:gsLst>
            <a:lin ang="16200000" scaled="1"/>
          </a:gradFill>
          <a:ln w="76200" cap="rnd">
            <a:gradFill>
              <a:gsLst>
                <a:gs pos="0">
                  <a:srgbClr val="78B34B"/>
                </a:gs>
                <a:gs pos="100000">
                  <a:srgbClr val="E3F2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テキスト ボックス 394">
            <a:extLst>
              <a:ext uri="{FF2B5EF4-FFF2-40B4-BE49-F238E27FC236}">
                <a16:creationId xmlns:a16="http://schemas.microsoft.com/office/drawing/2014/main" id="{38C423EB-C8AB-F632-DE35-77707E8AC9F2}"/>
              </a:ext>
            </a:extLst>
          </p:cNvPr>
          <p:cNvSpPr txBox="1"/>
          <p:nvPr/>
        </p:nvSpPr>
        <p:spPr>
          <a:xfrm>
            <a:off x="197194" y="270474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409" name="テキスト ボックス 408">
            <a:extLst>
              <a:ext uri="{FF2B5EF4-FFF2-40B4-BE49-F238E27FC236}">
                <a16:creationId xmlns:a16="http://schemas.microsoft.com/office/drawing/2014/main" id="{E2764F59-8608-0D6B-B10F-12B857037113}"/>
              </a:ext>
            </a:extLst>
          </p:cNvPr>
          <p:cNvSpPr txBox="1"/>
          <p:nvPr/>
        </p:nvSpPr>
        <p:spPr>
          <a:xfrm>
            <a:off x="197194"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cxnSp>
        <p:nvCxnSpPr>
          <p:cNvPr id="2" name="直線コネクタ 1">
            <a:extLst>
              <a:ext uri="{FF2B5EF4-FFF2-40B4-BE49-F238E27FC236}">
                <a16:creationId xmlns:a16="http://schemas.microsoft.com/office/drawing/2014/main" id="{BC6FE36E-9F73-1CCE-4F87-481FEB5BFF1A}"/>
              </a:ext>
            </a:extLst>
          </p:cNvPr>
          <p:cNvCxnSpPr>
            <a:cxnSpLocks/>
          </p:cNvCxnSpPr>
          <p:nvPr/>
        </p:nvCxnSpPr>
        <p:spPr>
          <a:xfrm>
            <a:off x="840827" y="6266183"/>
            <a:ext cx="4322181" cy="0"/>
          </a:xfrm>
          <a:prstGeom prst="line">
            <a:avLst/>
          </a:prstGeom>
          <a:ln>
            <a:solidFill>
              <a:srgbClr val="78B34B"/>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9361CBE-9997-DFC7-A1CD-2CF97DC7CD9F}"/>
              </a:ext>
            </a:extLst>
          </p:cNvPr>
          <p:cNvSpPr txBox="1"/>
          <p:nvPr/>
        </p:nvSpPr>
        <p:spPr>
          <a:xfrm>
            <a:off x="1410759" y="6441156"/>
            <a:ext cx="3716778" cy="200055"/>
          </a:xfrm>
          <a:prstGeom prst="rect">
            <a:avLst/>
          </a:prstGeom>
          <a:noFill/>
          <a:effectLst/>
        </p:spPr>
        <p:txBody>
          <a:bodyPr wrap="square" rtlCol="0">
            <a:spAutoFit/>
          </a:bodyPr>
          <a:lstStyle/>
          <a:p>
            <a:pPr>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4" name="図 3">
            <a:extLst>
              <a:ext uri="{FF2B5EF4-FFF2-40B4-BE49-F238E27FC236}">
                <a16:creationId xmlns:a16="http://schemas.microsoft.com/office/drawing/2014/main" id="{F34F08A4-50D5-332F-DFD7-E23059C54A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5" name="正方形/長方形 4">
            <a:extLst>
              <a:ext uri="{FF2B5EF4-FFF2-40B4-BE49-F238E27FC236}">
                <a16:creationId xmlns:a16="http://schemas.microsoft.com/office/drawing/2014/main" id="{7E3EC031-D025-83C1-5064-407ACD26C426}"/>
              </a:ext>
            </a:extLst>
          </p:cNvPr>
          <p:cNvSpPr/>
          <p:nvPr/>
        </p:nvSpPr>
        <p:spPr>
          <a:xfrm>
            <a:off x="1410758" y="6550741"/>
            <a:ext cx="3934907"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6" name="テキスト ボックス 5">
            <a:extLst>
              <a:ext uri="{FF2B5EF4-FFF2-40B4-BE49-F238E27FC236}">
                <a16:creationId xmlns:a16="http://schemas.microsoft.com/office/drawing/2014/main" id="{6DEC1DDF-C58E-76A2-324A-31D503ADBBF4}"/>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8" name="テキスト ボックス 7">
            <a:extLst>
              <a:ext uri="{FF2B5EF4-FFF2-40B4-BE49-F238E27FC236}">
                <a16:creationId xmlns:a16="http://schemas.microsoft.com/office/drawing/2014/main" id="{8C68684A-6D19-D9D7-D17E-8C59EA3FA59D}"/>
              </a:ext>
            </a:extLst>
          </p:cNvPr>
          <p:cNvSpPr txBox="1"/>
          <p:nvPr/>
        </p:nvSpPr>
        <p:spPr>
          <a:xfrm>
            <a:off x="933642" y="1102382"/>
            <a:ext cx="5819222"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ニ次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9" name="右矢印 8">
            <a:extLst>
              <a:ext uri="{FF2B5EF4-FFF2-40B4-BE49-F238E27FC236}">
                <a16:creationId xmlns:a16="http://schemas.microsoft.com/office/drawing/2014/main" id="{D32DCAD9-A11C-9CE4-F290-74FB94847256}"/>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64EC40B-929B-908C-BD92-4203A6229355}"/>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11" name="グループ化 10">
            <a:extLst>
              <a:ext uri="{FF2B5EF4-FFF2-40B4-BE49-F238E27FC236}">
                <a16:creationId xmlns:a16="http://schemas.microsoft.com/office/drawing/2014/main" id="{A339F338-6717-DC0F-9042-CB505246E742}"/>
              </a:ext>
            </a:extLst>
          </p:cNvPr>
          <p:cNvGrpSpPr/>
          <p:nvPr/>
        </p:nvGrpSpPr>
        <p:grpSpPr>
          <a:xfrm>
            <a:off x="3491254" y="1490836"/>
            <a:ext cx="1203148" cy="714619"/>
            <a:chOff x="4664540" y="1530011"/>
            <a:chExt cx="1501088" cy="891581"/>
          </a:xfrm>
        </p:grpSpPr>
        <p:pic>
          <p:nvPicPr>
            <p:cNvPr id="12" name="図 11">
              <a:extLst>
                <a:ext uri="{FF2B5EF4-FFF2-40B4-BE49-F238E27FC236}">
                  <a16:creationId xmlns:a16="http://schemas.microsoft.com/office/drawing/2014/main" id="{9C3057BD-1DB0-FC1F-53C7-982318F76D3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13" name="グループ化 12">
              <a:extLst>
                <a:ext uri="{FF2B5EF4-FFF2-40B4-BE49-F238E27FC236}">
                  <a16:creationId xmlns:a16="http://schemas.microsoft.com/office/drawing/2014/main" id="{A25906D5-2873-3E77-3920-20BB79B790C1}"/>
                </a:ext>
              </a:extLst>
            </p:cNvPr>
            <p:cNvGrpSpPr/>
            <p:nvPr/>
          </p:nvGrpSpPr>
          <p:grpSpPr>
            <a:xfrm>
              <a:off x="5254026" y="1818548"/>
              <a:ext cx="284394" cy="284394"/>
              <a:chOff x="-936783" y="1248528"/>
              <a:chExt cx="284394" cy="284394"/>
            </a:xfrm>
          </p:grpSpPr>
          <p:sp>
            <p:nvSpPr>
              <p:cNvPr id="14" name="円/楕円 13">
                <a:extLst>
                  <a:ext uri="{FF2B5EF4-FFF2-40B4-BE49-F238E27FC236}">
                    <a16:creationId xmlns:a16="http://schemas.microsoft.com/office/drawing/2014/main" id="{58F775D4-1E92-2AA2-1428-FDC022F684C6}"/>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3D3613-4D69-FFE7-AFB4-6C3A17AE2956}"/>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6" name="図 15">
            <a:extLst>
              <a:ext uri="{FF2B5EF4-FFF2-40B4-BE49-F238E27FC236}">
                <a16:creationId xmlns:a16="http://schemas.microsoft.com/office/drawing/2014/main" id="{2A4E22E4-AC84-0EFF-31FF-DC88E0FC75B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17" name="グループ化 16">
            <a:extLst>
              <a:ext uri="{FF2B5EF4-FFF2-40B4-BE49-F238E27FC236}">
                <a16:creationId xmlns:a16="http://schemas.microsoft.com/office/drawing/2014/main" id="{7BEEDC14-1C47-9DA1-6EDD-3D2AF78E5E10}"/>
              </a:ext>
            </a:extLst>
          </p:cNvPr>
          <p:cNvGrpSpPr/>
          <p:nvPr/>
        </p:nvGrpSpPr>
        <p:grpSpPr>
          <a:xfrm>
            <a:off x="4424126" y="1685176"/>
            <a:ext cx="513282" cy="511629"/>
            <a:chOff x="5516778" y="2273088"/>
            <a:chExt cx="513282" cy="511629"/>
          </a:xfrm>
        </p:grpSpPr>
        <p:grpSp>
          <p:nvGrpSpPr>
            <p:cNvPr id="18" name="グループ化 17">
              <a:extLst>
                <a:ext uri="{FF2B5EF4-FFF2-40B4-BE49-F238E27FC236}">
                  <a16:creationId xmlns:a16="http://schemas.microsoft.com/office/drawing/2014/main" id="{651E488F-14EB-8E13-A4E8-99AACF4548D0}"/>
                </a:ext>
              </a:extLst>
            </p:cNvPr>
            <p:cNvGrpSpPr/>
            <p:nvPr/>
          </p:nvGrpSpPr>
          <p:grpSpPr>
            <a:xfrm>
              <a:off x="5517605" y="2273088"/>
              <a:ext cx="511629" cy="511629"/>
              <a:chOff x="3577778" y="1636816"/>
              <a:chExt cx="662613" cy="662613"/>
            </a:xfrm>
          </p:grpSpPr>
          <p:sp>
            <p:nvSpPr>
              <p:cNvPr id="21" name="円/楕円 184">
                <a:extLst>
                  <a:ext uri="{FF2B5EF4-FFF2-40B4-BE49-F238E27FC236}">
                    <a16:creationId xmlns:a16="http://schemas.microsoft.com/office/drawing/2014/main" id="{370F229A-B350-920F-8847-D53402D81EDC}"/>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65AEBECE-B936-B4A6-2CC5-21D536874248}"/>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19" name="直線コネクタ 18">
              <a:extLst>
                <a:ext uri="{FF2B5EF4-FFF2-40B4-BE49-F238E27FC236}">
                  <a16:creationId xmlns:a16="http://schemas.microsoft.com/office/drawing/2014/main" id="{DF22BF58-FBFD-6A89-59F4-A8F56A0751FB}"/>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F7FAA07-6738-33C3-92CF-5149E0498198}"/>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23" name="角丸四角形 204">
            <a:extLst>
              <a:ext uri="{FF2B5EF4-FFF2-40B4-BE49-F238E27FC236}">
                <a16:creationId xmlns:a16="http://schemas.microsoft.com/office/drawing/2014/main" id="{7AB8124E-3A56-2AC3-F53E-BBE2A6C49F07}"/>
              </a:ext>
            </a:extLst>
          </p:cNvPr>
          <p:cNvSpPr>
            <a:spLocks/>
          </p:cNvSpPr>
          <p:nvPr/>
        </p:nvSpPr>
        <p:spPr>
          <a:xfrm>
            <a:off x="3864849" y="2266316"/>
            <a:ext cx="1965255" cy="171102"/>
          </a:xfrm>
          <a:prstGeom prst="roundRect">
            <a:avLst>
              <a:gd name="adj" fmla="val 7668"/>
            </a:avLst>
          </a:prstGeom>
          <a:solidFill>
            <a:srgbClr val="78B34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24" name="角丸四角形 204">
            <a:extLst>
              <a:ext uri="{FF2B5EF4-FFF2-40B4-BE49-F238E27FC236}">
                <a16:creationId xmlns:a16="http://schemas.microsoft.com/office/drawing/2014/main" id="{8B39A08E-043D-97B5-BECA-69EFD2E61BB7}"/>
              </a:ext>
            </a:extLst>
          </p:cNvPr>
          <p:cNvSpPr>
            <a:spLocks/>
          </p:cNvSpPr>
          <p:nvPr/>
        </p:nvSpPr>
        <p:spPr>
          <a:xfrm>
            <a:off x="3864849" y="2465175"/>
            <a:ext cx="1965255" cy="153888"/>
          </a:xfrm>
          <a:prstGeom prst="roundRect">
            <a:avLst>
              <a:gd name="adj" fmla="val 7668"/>
            </a:avLst>
          </a:prstGeom>
          <a:solidFill>
            <a:srgbClr val="78B34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25" name="図 24">
            <a:extLst>
              <a:ext uri="{FF2B5EF4-FFF2-40B4-BE49-F238E27FC236}">
                <a16:creationId xmlns:a16="http://schemas.microsoft.com/office/drawing/2014/main" id="{346541EF-B820-C5B8-AB23-FEC3A718F35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26" name="円/楕円 25">
            <a:extLst>
              <a:ext uri="{FF2B5EF4-FFF2-40B4-BE49-F238E27FC236}">
                <a16:creationId xmlns:a16="http://schemas.microsoft.com/office/drawing/2014/main" id="{6F0EB047-75F5-8FCC-9DB1-BDAF8EDAF281}"/>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ボックス 26">
            <a:extLst>
              <a:ext uri="{FF2B5EF4-FFF2-40B4-BE49-F238E27FC236}">
                <a16:creationId xmlns:a16="http://schemas.microsoft.com/office/drawing/2014/main" id="{0C0E4A33-D2D5-1C7B-555A-0045708F4035}"/>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78B34B"/>
                </a:solidFill>
                <a:effectLst/>
                <a:uLnTx/>
                <a:uFillTx/>
                <a:latin typeface="Meiryo" charset="-128"/>
                <a:ea typeface="Meiryo" charset="-128"/>
                <a:cs typeface="Meiryo" charset="-128"/>
              </a:rPr>
              <a:t>FREE</a:t>
            </a:r>
          </a:p>
        </p:txBody>
      </p:sp>
      <p:cxnSp>
        <p:nvCxnSpPr>
          <p:cNvPr id="28" name="カギ線コネクタ 27">
            <a:extLst>
              <a:ext uri="{FF2B5EF4-FFF2-40B4-BE49-F238E27FC236}">
                <a16:creationId xmlns:a16="http://schemas.microsoft.com/office/drawing/2014/main" id="{23AEF161-9D27-DC35-C5B3-FC79EF95F8BD}"/>
              </a:ext>
            </a:extLst>
          </p:cNvPr>
          <p:cNvCxnSpPr>
            <a:cxnSpLocks/>
          </p:cNvCxnSpPr>
          <p:nvPr/>
        </p:nvCxnSpPr>
        <p:spPr>
          <a:xfrm rot="16200000" flipH="1">
            <a:off x="3551257" y="2185419"/>
            <a:ext cx="432000" cy="108000"/>
          </a:xfrm>
          <a:prstGeom prst="bentConnector2">
            <a:avLst/>
          </a:prstGeom>
          <a:ln w="15875">
            <a:solidFill>
              <a:srgbClr val="78B34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037EA0F2-5801-A2EC-C3BA-13882ACA2F55}"/>
              </a:ext>
            </a:extLst>
          </p:cNvPr>
          <p:cNvGrpSpPr/>
          <p:nvPr/>
        </p:nvGrpSpPr>
        <p:grpSpPr>
          <a:xfrm>
            <a:off x="4980122" y="1493484"/>
            <a:ext cx="837271" cy="657285"/>
            <a:chOff x="5711126" y="1506194"/>
            <a:chExt cx="1174068" cy="921682"/>
          </a:xfrm>
        </p:grpSpPr>
        <p:sp>
          <p:nvSpPr>
            <p:cNvPr id="30" name="角丸四角形 204">
              <a:extLst>
                <a:ext uri="{FF2B5EF4-FFF2-40B4-BE49-F238E27FC236}">
                  <a16:creationId xmlns:a16="http://schemas.microsoft.com/office/drawing/2014/main" id="{3AF713E1-D812-24C3-BB74-E034B5C2FC1A}"/>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BA290220-2175-BBE1-9FAD-0852B67306D2}"/>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32" name="図 31">
              <a:extLst>
                <a:ext uri="{FF2B5EF4-FFF2-40B4-BE49-F238E27FC236}">
                  <a16:creationId xmlns:a16="http://schemas.microsoft.com/office/drawing/2014/main" id="{23B0830A-44BF-7C7C-8CBF-F2C684306057}"/>
                </a:ext>
              </a:extLst>
            </p:cNvPr>
            <p:cNvPicPr>
              <a:picLocks noChangeAspect="1"/>
            </p:cNvPicPr>
            <p:nvPr/>
          </p:nvPicPr>
          <p:blipFill>
            <a:blip r:embed="rId12"/>
            <a:stretch>
              <a:fillRect/>
            </a:stretch>
          </p:blipFill>
          <p:spPr>
            <a:xfrm>
              <a:off x="5982733" y="1713150"/>
              <a:ext cx="651276" cy="657601"/>
            </a:xfrm>
            <a:prstGeom prst="rect">
              <a:avLst/>
            </a:prstGeom>
          </p:spPr>
        </p:pic>
      </p:grpSp>
      <p:sp>
        <p:nvSpPr>
          <p:cNvPr id="33" name="テキスト ボックス 32">
            <a:extLst>
              <a:ext uri="{FF2B5EF4-FFF2-40B4-BE49-F238E27FC236}">
                <a16:creationId xmlns:a16="http://schemas.microsoft.com/office/drawing/2014/main" id="{3EE198A1-7E14-A058-9424-51A01336C9E3}"/>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4" name="テキスト ボックス 33">
            <a:extLst>
              <a:ext uri="{FF2B5EF4-FFF2-40B4-BE49-F238E27FC236}">
                <a16:creationId xmlns:a16="http://schemas.microsoft.com/office/drawing/2014/main" id="{B92B6F48-94A4-3B85-21CC-AA93745DBAA4}"/>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5" name="左大かっこ 34">
            <a:extLst>
              <a:ext uri="{FF2B5EF4-FFF2-40B4-BE49-F238E27FC236}">
                <a16:creationId xmlns:a16="http://schemas.microsoft.com/office/drawing/2014/main" id="{6FD4DC8C-BDE7-D138-D351-577B41D5642D}"/>
              </a:ext>
            </a:extLst>
          </p:cNvPr>
          <p:cNvSpPr/>
          <p:nvPr/>
        </p:nvSpPr>
        <p:spPr>
          <a:xfrm>
            <a:off x="3819130" y="2322739"/>
            <a:ext cx="45719" cy="255407"/>
          </a:xfrm>
          <a:prstGeom prst="leftBracket">
            <a:avLst/>
          </a:prstGeom>
          <a:noFill/>
          <a:ln w="15875">
            <a:solidFill>
              <a:srgbClr val="78B3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6FE5353F-F484-5BF2-FACD-A8DC693B05CB}"/>
              </a:ext>
            </a:extLst>
          </p:cNvPr>
          <p:cNvGrpSpPr/>
          <p:nvPr/>
        </p:nvGrpSpPr>
        <p:grpSpPr>
          <a:xfrm>
            <a:off x="625200" y="1784803"/>
            <a:ext cx="1011724" cy="966285"/>
            <a:chOff x="1126908" y="1326383"/>
            <a:chExt cx="781793" cy="746681"/>
          </a:xfrm>
        </p:grpSpPr>
        <p:sp>
          <p:nvSpPr>
            <p:cNvPr id="37" name="円/楕円 184">
              <a:extLst>
                <a:ext uri="{FF2B5EF4-FFF2-40B4-BE49-F238E27FC236}">
                  <a16:creationId xmlns:a16="http://schemas.microsoft.com/office/drawing/2014/main" id="{8A662C0B-6BA2-5F9B-8D7C-672CD7368FB1}"/>
                </a:ext>
              </a:extLst>
            </p:cNvPr>
            <p:cNvSpPr/>
            <p:nvPr/>
          </p:nvSpPr>
          <p:spPr>
            <a:xfrm>
              <a:off x="1201170" y="1372549"/>
              <a:ext cx="658283" cy="658284"/>
            </a:xfrm>
            <a:prstGeom prst="ellipse">
              <a:avLst/>
            </a:prstGeom>
            <a:solidFill>
              <a:srgbClr val="78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8" name="図 37">
              <a:extLst>
                <a:ext uri="{FF2B5EF4-FFF2-40B4-BE49-F238E27FC236}">
                  <a16:creationId xmlns:a16="http://schemas.microsoft.com/office/drawing/2014/main" id="{0DE86C26-9631-6295-3128-083626CEB0B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39" name="テキスト ボックス 38">
              <a:extLst>
                <a:ext uri="{FF2B5EF4-FFF2-40B4-BE49-F238E27FC236}">
                  <a16:creationId xmlns:a16="http://schemas.microsoft.com/office/drawing/2014/main" id="{36073EED-8F4E-DC2C-E107-B0FA98568464}"/>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40" name="図 39">
              <a:extLst>
                <a:ext uri="{FF2B5EF4-FFF2-40B4-BE49-F238E27FC236}">
                  <a16:creationId xmlns:a16="http://schemas.microsoft.com/office/drawing/2014/main" id="{03D8BCA1-17BF-FCA1-15A0-E79BF312686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41" name="テキスト ボックス 40">
              <a:extLst>
                <a:ext uri="{FF2B5EF4-FFF2-40B4-BE49-F238E27FC236}">
                  <a16:creationId xmlns:a16="http://schemas.microsoft.com/office/drawing/2014/main" id="{604C06F2-E070-4B2E-C893-6CA94E74943D}"/>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2" name="三角形 41">
              <a:extLst>
                <a:ext uri="{FF2B5EF4-FFF2-40B4-BE49-F238E27FC236}">
                  <a16:creationId xmlns:a16="http://schemas.microsoft.com/office/drawing/2014/main" id="{58289F4A-AC77-E5F9-AEE5-8E00FB35CF79}"/>
                </a:ext>
              </a:extLst>
            </p:cNvPr>
            <p:cNvSpPr/>
            <p:nvPr/>
          </p:nvSpPr>
          <p:spPr>
            <a:xfrm rot="4139950">
              <a:off x="1749972" y="1537111"/>
              <a:ext cx="153661" cy="163797"/>
            </a:xfrm>
            <a:prstGeom prst="triangle">
              <a:avLst>
                <a:gd name="adj" fmla="val 50310"/>
              </a:avLst>
            </a:prstGeom>
            <a:solidFill>
              <a:srgbClr val="78B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9B080347-A62D-E674-ECE3-9D0E91DA43F0}"/>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44" name="テキスト ボックス 43">
              <a:extLst>
                <a:ext uri="{FF2B5EF4-FFF2-40B4-BE49-F238E27FC236}">
                  <a16:creationId xmlns:a16="http://schemas.microsoft.com/office/drawing/2014/main" id="{FD5AABC9-0C5B-4312-2FE2-EAB2A51F9C7A}"/>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45" name="図 44">
              <a:extLst>
                <a:ext uri="{FF2B5EF4-FFF2-40B4-BE49-F238E27FC236}">
                  <a16:creationId xmlns:a16="http://schemas.microsoft.com/office/drawing/2014/main" id="{29B9F605-66FE-AE02-0EAA-A5970E3D2D51}"/>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46" name="テキスト ボックス 45">
              <a:extLst>
                <a:ext uri="{FF2B5EF4-FFF2-40B4-BE49-F238E27FC236}">
                  <a16:creationId xmlns:a16="http://schemas.microsoft.com/office/drawing/2014/main" id="{C7EE2A13-7EC7-D924-440A-27D60C96393B}"/>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E628E07C-0E21-23B1-F320-E0B28F691C22}"/>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78B34B"/>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78B34B"/>
                  </a:glow>
                </a:effectLst>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F6BF5DFB-9C91-56D5-D05F-851575F740A7}"/>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49" name="正方形/長方形 48">
            <a:extLst>
              <a:ext uri="{FF2B5EF4-FFF2-40B4-BE49-F238E27FC236}">
                <a16:creationId xmlns:a16="http://schemas.microsoft.com/office/drawing/2014/main" id="{56A0ED5F-1A45-3F35-29CA-6F54A20963C1}"/>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0" name="テキスト ボックス 49">
            <a:extLst>
              <a:ext uri="{FF2B5EF4-FFF2-40B4-BE49-F238E27FC236}">
                <a16:creationId xmlns:a16="http://schemas.microsoft.com/office/drawing/2014/main" id="{1CEF1CE8-2A3C-A56E-0D23-0E2BF7400893}"/>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54" name="角丸四角形 204">
            <a:extLst>
              <a:ext uri="{FF2B5EF4-FFF2-40B4-BE49-F238E27FC236}">
                <a16:creationId xmlns:a16="http://schemas.microsoft.com/office/drawing/2014/main" id="{08B52C29-6135-EC2A-6C8F-069F004C98CC}"/>
              </a:ext>
            </a:extLst>
          </p:cNvPr>
          <p:cNvSpPr/>
          <p:nvPr/>
        </p:nvSpPr>
        <p:spPr>
          <a:xfrm>
            <a:off x="5873959" y="3302769"/>
            <a:ext cx="1384133" cy="2487513"/>
          </a:xfrm>
          <a:prstGeom prst="roundRect">
            <a:avLst>
              <a:gd name="adj" fmla="val 4705"/>
            </a:avLst>
          </a:prstGeom>
          <a:solidFill>
            <a:srgbClr val="74B145"/>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55" name="角丸四角形 204">
            <a:extLst>
              <a:ext uri="{FF2B5EF4-FFF2-40B4-BE49-F238E27FC236}">
                <a16:creationId xmlns:a16="http://schemas.microsoft.com/office/drawing/2014/main" id="{2D0F505D-17CC-EF53-80AC-0839AEBF1F76}"/>
              </a:ext>
            </a:extLst>
          </p:cNvPr>
          <p:cNvSpPr/>
          <p:nvPr/>
        </p:nvSpPr>
        <p:spPr>
          <a:xfrm>
            <a:off x="7504070" y="3159143"/>
            <a:ext cx="2143945" cy="2633121"/>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sp>
        <p:nvSpPr>
          <p:cNvPr id="57" name="テキスト ボックス 56">
            <a:extLst>
              <a:ext uri="{FF2B5EF4-FFF2-40B4-BE49-F238E27FC236}">
                <a16:creationId xmlns:a16="http://schemas.microsoft.com/office/drawing/2014/main" id="{512F2974-4F53-25AC-6349-068330454E9B}"/>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サイネージ</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58" name="角丸四角形 204">
            <a:extLst>
              <a:ext uri="{FF2B5EF4-FFF2-40B4-BE49-F238E27FC236}">
                <a16:creationId xmlns:a16="http://schemas.microsoft.com/office/drawing/2014/main" id="{EC05EA09-EBC8-2C4C-7A57-CC6029FE3E95}"/>
              </a:ext>
            </a:extLst>
          </p:cNvPr>
          <p:cNvSpPr/>
          <p:nvPr/>
        </p:nvSpPr>
        <p:spPr>
          <a:xfrm>
            <a:off x="1206066" y="3453374"/>
            <a:ext cx="4530947" cy="2338890"/>
          </a:xfrm>
          <a:prstGeom prst="roundRect">
            <a:avLst>
              <a:gd name="adj" fmla="val 2989"/>
            </a:avLst>
          </a:prstGeom>
          <a:solidFill>
            <a:srgbClr val="E4F1DA"/>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dirty="0"/>
          </a:p>
        </p:txBody>
      </p:sp>
      <p:grpSp>
        <p:nvGrpSpPr>
          <p:cNvPr id="59" name="グループ化 58">
            <a:extLst>
              <a:ext uri="{FF2B5EF4-FFF2-40B4-BE49-F238E27FC236}">
                <a16:creationId xmlns:a16="http://schemas.microsoft.com/office/drawing/2014/main" id="{8A9C70FE-64E3-99EE-4B56-189E3058D793}"/>
              </a:ext>
            </a:extLst>
          </p:cNvPr>
          <p:cNvGrpSpPr/>
          <p:nvPr/>
        </p:nvGrpSpPr>
        <p:grpSpPr>
          <a:xfrm>
            <a:off x="325800" y="4396465"/>
            <a:ext cx="1116000" cy="906485"/>
            <a:chOff x="947050" y="4376581"/>
            <a:chExt cx="1116000" cy="1072372"/>
          </a:xfrm>
        </p:grpSpPr>
        <p:sp>
          <p:nvSpPr>
            <p:cNvPr id="181" name="ホームベース 136">
              <a:extLst>
                <a:ext uri="{FF2B5EF4-FFF2-40B4-BE49-F238E27FC236}">
                  <a16:creationId xmlns:a16="http://schemas.microsoft.com/office/drawing/2014/main" id="{47984CE5-410E-DFCD-E5F2-3D3214848E88}"/>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82" name="ホームベース 141">
              <a:extLst>
                <a:ext uri="{FF2B5EF4-FFF2-40B4-BE49-F238E27FC236}">
                  <a16:creationId xmlns:a16="http://schemas.microsoft.com/office/drawing/2014/main" id="{7649A4E4-9EB9-9031-45B4-35425671DB4D}"/>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60" name="片側の 2 つの角を丸めた四角形 131">
            <a:extLst>
              <a:ext uri="{FF2B5EF4-FFF2-40B4-BE49-F238E27FC236}">
                <a16:creationId xmlns:a16="http://schemas.microsoft.com/office/drawing/2014/main" id="{F5B26827-1E8E-197C-9F0B-41BA529B52C9}"/>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ホームベース 142">
            <a:extLst>
              <a:ext uri="{FF2B5EF4-FFF2-40B4-BE49-F238E27FC236}">
                <a16:creationId xmlns:a16="http://schemas.microsoft.com/office/drawing/2014/main" id="{61AD31F1-3204-4FF6-6474-50E65A92E7C7}"/>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62" name="片側の 2 つの角を丸めた四角形 123">
            <a:extLst>
              <a:ext uri="{FF2B5EF4-FFF2-40B4-BE49-F238E27FC236}">
                <a16:creationId xmlns:a16="http://schemas.microsoft.com/office/drawing/2014/main" id="{99E5BEFA-4E17-D682-2618-985C4FD104E8}"/>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4997DA06-C115-9919-4113-0DE277A2641B}"/>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64" name="テキスト ボックス 63">
            <a:extLst>
              <a:ext uri="{FF2B5EF4-FFF2-40B4-BE49-F238E27FC236}">
                <a16:creationId xmlns:a16="http://schemas.microsoft.com/office/drawing/2014/main" id="{3A42D3B9-C29C-E65C-F41C-EE505ED4EF3F}"/>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65" name="円/楕円 162">
            <a:extLst>
              <a:ext uri="{FF2B5EF4-FFF2-40B4-BE49-F238E27FC236}">
                <a16:creationId xmlns:a16="http://schemas.microsoft.com/office/drawing/2014/main" id="{B85BBDF7-7EB2-8C34-53BE-DF45C798B4D6}"/>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28A8CBDA-DEFD-C9FA-D9E7-B1F19139B663}"/>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E385D669-0765-847B-F4DB-E9E490AEC57C}"/>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68" name="ホームベース 142">
            <a:extLst>
              <a:ext uri="{FF2B5EF4-FFF2-40B4-BE49-F238E27FC236}">
                <a16:creationId xmlns:a16="http://schemas.microsoft.com/office/drawing/2014/main" id="{DC5F46E2-FDB3-A2FA-D594-33D7DE0E1A73}"/>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69" name="片側の 2 つの角を丸めた四角形 123">
            <a:extLst>
              <a:ext uri="{FF2B5EF4-FFF2-40B4-BE49-F238E27FC236}">
                <a16:creationId xmlns:a16="http://schemas.microsoft.com/office/drawing/2014/main" id="{919AB77F-29A5-DD23-C61C-2A4E2323BDD3}"/>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9882E807-BD9D-99FE-9F7A-B0521D74109D}"/>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71" name="正方形/長方形 70">
            <a:extLst>
              <a:ext uri="{FF2B5EF4-FFF2-40B4-BE49-F238E27FC236}">
                <a16:creationId xmlns:a16="http://schemas.microsoft.com/office/drawing/2014/main" id="{11060C2D-4C53-36D0-1CEB-0B5B1E42996A}"/>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72" name="正方形/長方形 71">
            <a:extLst>
              <a:ext uri="{FF2B5EF4-FFF2-40B4-BE49-F238E27FC236}">
                <a16:creationId xmlns:a16="http://schemas.microsoft.com/office/drawing/2014/main" id="{747240EE-EBE6-A1B5-3416-80550B259B67}"/>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73" name="直線コネクタ 72">
            <a:extLst>
              <a:ext uri="{FF2B5EF4-FFF2-40B4-BE49-F238E27FC236}">
                <a16:creationId xmlns:a16="http://schemas.microsoft.com/office/drawing/2014/main" id="{319F9271-C84A-256B-3094-49DFB515B3CB}"/>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DABFC76-3DAD-70EB-1CA5-AB34139C5CF9}"/>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5DFA645-8CF0-E9EC-08A0-5DD7AC59BB2C}"/>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台形 75">
            <a:extLst>
              <a:ext uri="{FF2B5EF4-FFF2-40B4-BE49-F238E27FC236}">
                <a16:creationId xmlns:a16="http://schemas.microsoft.com/office/drawing/2014/main" id="{AB9A4796-FCDC-A3F1-2DB3-1447EF757028}"/>
              </a:ext>
            </a:extLst>
          </p:cNvPr>
          <p:cNvSpPr/>
          <p:nvPr/>
        </p:nvSpPr>
        <p:spPr>
          <a:xfrm rot="10800000">
            <a:off x="1349774" y="3350101"/>
            <a:ext cx="1266747"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64CC2366-1FE2-1FC3-D4B4-EF06D2F37ED3}"/>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78" name="台形 77">
            <a:extLst>
              <a:ext uri="{FF2B5EF4-FFF2-40B4-BE49-F238E27FC236}">
                <a16:creationId xmlns:a16="http://schemas.microsoft.com/office/drawing/2014/main" id="{C1D99FA5-572E-9F0A-4D94-1BBFE7648FAB}"/>
              </a:ext>
            </a:extLst>
          </p:cNvPr>
          <p:cNvSpPr/>
          <p:nvPr/>
        </p:nvSpPr>
        <p:spPr>
          <a:xfrm rot="10800000">
            <a:off x="2859159" y="3350101"/>
            <a:ext cx="1266747"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8F51F409-B00C-ACD4-5DD5-1945FA08607F}"/>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80" name="台形 79">
            <a:extLst>
              <a:ext uri="{FF2B5EF4-FFF2-40B4-BE49-F238E27FC236}">
                <a16:creationId xmlns:a16="http://schemas.microsoft.com/office/drawing/2014/main" id="{AC4028AA-9288-EBA4-6003-97EADF46792B}"/>
              </a:ext>
            </a:extLst>
          </p:cNvPr>
          <p:cNvSpPr/>
          <p:nvPr/>
        </p:nvSpPr>
        <p:spPr>
          <a:xfrm rot="10800000">
            <a:off x="4362643" y="3350101"/>
            <a:ext cx="1266747"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BAB8C9B9-487E-F93A-F90B-C350C0953D44}"/>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82" name="円/楕円 479">
            <a:extLst>
              <a:ext uri="{FF2B5EF4-FFF2-40B4-BE49-F238E27FC236}">
                <a16:creationId xmlns:a16="http://schemas.microsoft.com/office/drawing/2014/main" id="{CED1833D-0F11-E092-A1CA-41396818FCEF}"/>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sp>
        <p:nvSpPr>
          <p:cNvPr id="83" name="円/楕円 480">
            <a:extLst>
              <a:ext uri="{FF2B5EF4-FFF2-40B4-BE49-F238E27FC236}">
                <a16:creationId xmlns:a16="http://schemas.microsoft.com/office/drawing/2014/main" id="{5098B5CE-B8C0-BF23-8CFC-8DA7C671EF0A}"/>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cxnSp>
        <p:nvCxnSpPr>
          <p:cNvPr id="84" name="直線コネクタ 83">
            <a:extLst>
              <a:ext uri="{FF2B5EF4-FFF2-40B4-BE49-F238E27FC236}">
                <a16:creationId xmlns:a16="http://schemas.microsoft.com/office/drawing/2014/main" id="{DD3FA02A-8671-A48E-3675-7DA3A0288558}"/>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3CBB2928-F880-5C7C-A514-73757F4225A5}"/>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673554B-2B45-B94A-E622-7AF99186B9E0}"/>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87" name="円/楕円 279">
            <a:extLst>
              <a:ext uri="{FF2B5EF4-FFF2-40B4-BE49-F238E27FC236}">
                <a16:creationId xmlns:a16="http://schemas.microsoft.com/office/drawing/2014/main" id="{3EF4C0D2-FB6E-6542-0E94-CED775943D5C}"/>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88" name="テキスト ボックス 87">
            <a:extLst>
              <a:ext uri="{FF2B5EF4-FFF2-40B4-BE49-F238E27FC236}">
                <a16:creationId xmlns:a16="http://schemas.microsoft.com/office/drawing/2014/main" id="{39CBFF8E-36AF-527C-92A4-86B1FB08DDA8}"/>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89" name="テキスト ボックス 88">
            <a:extLst>
              <a:ext uri="{FF2B5EF4-FFF2-40B4-BE49-F238E27FC236}">
                <a16:creationId xmlns:a16="http://schemas.microsoft.com/office/drawing/2014/main" id="{0A0F2100-4B3B-E4CE-C775-43429B3EAD78}"/>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90" name="直線コネクタ 89">
            <a:extLst>
              <a:ext uri="{FF2B5EF4-FFF2-40B4-BE49-F238E27FC236}">
                <a16:creationId xmlns:a16="http://schemas.microsoft.com/office/drawing/2014/main" id="{85718159-8837-887C-1C1F-438EEEF35A46}"/>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844ED680-EFD6-2012-0B74-B6C8026F85D7}"/>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44C86565-B07B-C4C8-4FD0-4360E7A49C29}"/>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93" name="円/楕円 279">
            <a:extLst>
              <a:ext uri="{FF2B5EF4-FFF2-40B4-BE49-F238E27FC236}">
                <a16:creationId xmlns:a16="http://schemas.microsoft.com/office/drawing/2014/main" id="{373AA023-30CA-1190-DD67-638EB3C3EDB4}"/>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52187CB6-A68B-7865-0084-4A475BA05CC2}"/>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95" name="テキスト ボックス 94">
            <a:extLst>
              <a:ext uri="{FF2B5EF4-FFF2-40B4-BE49-F238E27FC236}">
                <a16:creationId xmlns:a16="http://schemas.microsoft.com/office/drawing/2014/main" id="{28B3B723-8143-90FC-D6EE-BC2215A7C1B6}"/>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96" name="直線コネクタ 95">
            <a:extLst>
              <a:ext uri="{FF2B5EF4-FFF2-40B4-BE49-F238E27FC236}">
                <a16:creationId xmlns:a16="http://schemas.microsoft.com/office/drawing/2014/main" id="{8410C48E-D1DB-DF80-2675-F521DDB85032}"/>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1119D661-8563-9E50-46AA-F8EC660769C6}"/>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EA45919B-08BF-1F8E-555F-A83B20676C1A}"/>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99" name="円/楕円 279">
            <a:extLst>
              <a:ext uri="{FF2B5EF4-FFF2-40B4-BE49-F238E27FC236}">
                <a16:creationId xmlns:a16="http://schemas.microsoft.com/office/drawing/2014/main" id="{E7DAD06C-1C63-B7FB-01E7-8A70B1783791}"/>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100" name="テキスト ボックス 99">
            <a:extLst>
              <a:ext uri="{FF2B5EF4-FFF2-40B4-BE49-F238E27FC236}">
                <a16:creationId xmlns:a16="http://schemas.microsoft.com/office/drawing/2014/main" id="{FFF9A1B8-267E-B472-959C-793B861071EE}"/>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101" name="テキスト ボックス 100">
            <a:extLst>
              <a:ext uri="{FF2B5EF4-FFF2-40B4-BE49-F238E27FC236}">
                <a16:creationId xmlns:a16="http://schemas.microsoft.com/office/drawing/2014/main" id="{1C8E7585-F554-003A-A892-EC4B4E74BB56}"/>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102" name="直線コネクタ 101">
            <a:extLst>
              <a:ext uri="{FF2B5EF4-FFF2-40B4-BE49-F238E27FC236}">
                <a16:creationId xmlns:a16="http://schemas.microsoft.com/office/drawing/2014/main" id="{065637D3-648F-4C56-73D4-BC8FAC51E673}"/>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4BF34945-1732-29E3-D416-781A1BF966AE}"/>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CE4C51-FBD0-FEA7-ACA0-158B3268982B}"/>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05" name="円/楕円 279">
            <a:extLst>
              <a:ext uri="{FF2B5EF4-FFF2-40B4-BE49-F238E27FC236}">
                <a16:creationId xmlns:a16="http://schemas.microsoft.com/office/drawing/2014/main" id="{40ECFF39-66A1-D696-4909-215591DA6033}"/>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74B145"/>
                </a:solidFill>
                <a:latin typeface="Meiryo" panose="020B0604030504040204" pitchFamily="34" charset="-128"/>
                <a:ea typeface="Meiryo" panose="020B0604030504040204" pitchFamily="34" charset="-128"/>
              </a:rPr>
              <a:t>or</a:t>
            </a:r>
            <a:endParaRPr kumimoji="1" lang="ja-JP" altLang="en-US" sz="900" b="1" dirty="0">
              <a:solidFill>
                <a:srgbClr val="74B145"/>
              </a:solidFill>
              <a:latin typeface="Meiryo" panose="020B0604030504040204" pitchFamily="34" charset="-128"/>
              <a:ea typeface="Meiryo" panose="020B0604030504040204" pitchFamily="34" charset="-128"/>
            </a:endParaRPr>
          </a:p>
        </p:txBody>
      </p:sp>
      <p:sp>
        <p:nvSpPr>
          <p:cNvPr id="106" name="テキスト ボックス 105">
            <a:extLst>
              <a:ext uri="{FF2B5EF4-FFF2-40B4-BE49-F238E27FC236}">
                <a16:creationId xmlns:a16="http://schemas.microsoft.com/office/drawing/2014/main" id="{FF089B85-AC46-8C41-8D63-A6BB90CCFF9B}"/>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107" name="テキスト ボックス 106">
            <a:extLst>
              <a:ext uri="{FF2B5EF4-FFF2-40B4-BE49-F238E27FC236}">
                <a16:creationId xmlns:a16="http://schemas.microsoft.com/office/drawing/2014/main" id="{55CCDC7C-61CC-F215-E04B-59F86ED84E49}"/>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109" name="グループ化 108">
            <a:extLst>
              <a:ext uri="{FF2B5EF4-FFF2-40B4-BE49-F238E27FC236}">
                <a16:creationId xmlns:a16="http://schemas.microsoft.com/office/drawing/2014/main" id="{EF96D00F-4E03-B6B3-32DD-B2DA6CAC8569}"/>
              </a:ext>
            </a:extLst>
          </p:cNvPr>
          <p:cNvGrpSpPr/>
          <p:nvPr/>
        </p:nvGrpSpPr>
        <p:grpSpPr>
          <a:xfrm>
            <a:off x="1592374" y="3850296"/>
            <a:ext cx="782950" cy="493456"/>
            <a:chOff x="250635" y="428719"/>
            <a:chExt cx="3711235" cy="2339015"/>
          </a:xfrm>
        </p:grpSpPr>
        <p:pic>
          <p:nvPicPr>
            <p:cNvPr id="174" name="図 173">
              <a:extLst>
                <a:ext uri="{FF2B5EF4-FFF2-40B4-BE49-F238E27FC236}">
                  <a16:creationId xmlns:a16="http://schemas.microsoft.com/office/drawing/2014/main" id="{8D166813-21AC-6776-94DC-7281DFA1D0D1}"/>
                </a:ext>
              </a:extLst>
            </p:cNvPr>
            <p:cNvPicPr>
              <a:picLocks noChangeAspect="1"/>
            </p:cNvPicPr>
            <p:nvPr/>
          </p:nvPicPr>
          <p:blipFill>
            <a:blip r:embed="rId16"/>
            <a:srcRect/>
            <a:stretch/>
          </p:blipFill>
          <p:spPr>
            <a:xfrm>
              <a:off x="250635" y="428719"/>
              <a:ext cx="3711235" cy="2339015"/>
            </a:xfrm>
            <a:prstGeom prst="rect">
              <a:avLst/>
            </a:prstGeom>
          </p:spPr>
        </p:pic>
        <p:sp>
          <p:nvSpPr>
            <p:cNvPr id="175" name="正方形/長方形 174">
              <a:extLst>
                <a:ext uri="{FF2B5EF4-FFF2-40B4-BE49-F238E27FC236}">
                  <a16:creationId xmlns:a16="http://schemas.microsoft.com/office/drawing/2014/main" id="{C0D7C642-8B8C-F0A3-3A30-FB8FF2D41FD6}"/>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図 175">
              <a:extLst>
                <a:ext uri="{FF2B5EF4-FFF2-40B4-BE49-F238E27FC236}">
                  <a16:creationId xmlns:a16="http://schemas.microsoft.com/office/drawing/2014/main" id="{D36B40D1-D5E1-15D7-10CD-DD6210663EB5}"/>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178" name="図 177">
              <a:extLst>
                <a:ext uri="{FF2B5EF4-FFF2-40B4-BE49-F238E27FC236}">
                  <a16:creationId xmlns:a16="http://schemas.microsoft.com/office/drawing/2014/main" id="{58B921AE-A6C1-26CF-52A2-9243FC2F9891}"/>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180" name="正方形/長方形 179">
              <a:extLst>
                <a:ext uri="{FF2B5EF4-FFF2-40B4-BE49-F238E27FC236}">
                  <a16:creationId xmlns:a16="http://schemas.microsoft.com/office/drawing/2014/main" id="{9218E491-4A08-B05D-35BC-04D9BC9161ED}"/>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a:extLst>
              <a:ext uri="{FF2B5EF4-FFF2-40B4-BE49-F238E27FC236}">
                <a16:creationId xmlns:a16="http://schemas.microsoft.com/office/drawing/2014/main" id="{5F033E1B-B9BD-9141-7C5E-E1C21B2312CC}"/>
              </a:ext>
            </a:extLst>
          </p:cNvPr>
          <p:cNvGrpSpPr/>
          <p:nvPr/>
        </p:nvGrpSpPr>
        <p:grpSpPr>
          <a:xfrm>
            <a:off x="3372321" y="3831936"/>
            <a:ext cx="258866" cy="510638"/>
            <a:chOff x="8439488" y="428719"/>
            <a:chExt cx="1155529" cy="2279403"/>
          </a:xfrm>
        </p:grpSpPr>
        <p:pic>
          <p:nvPicPr>
            <p:cNvPr id="171" name="図 170">
              <a:extLst>
                <a:ext uri="{FF2B5EF4-FFF2-40B4-BE49-F238E27FC236}">
                  <a16:creationId xmlns:a16="http://schemas.microsoft.com/office/drawing/2014/main" id="{8719EABA-7971-EAF2-1C05-1C11ECCD928C}"/>
                </a:ext>
              </a:extLst>
            </p:cNvPr>
            <p:cNvPicPr>
              <a:picLocks noChangeAspect="1"/>
            </p:cNvPicPr>
            <p:nvPr/>
          </p:nvPicPr>
          <p:blipFill>
            <a:blip r:embed="rId17"/>
            <a:srcRect/>
            <a:stretch/>
          </p:blipFill>
          <p:spPr>
            <a:xfrm>
              <a:off x="8439488" y="428719"/>
              <a:ext cx="1155529" cy="2279403"/>
            </a:xfrm>
            <a:prstGeom prst="rect">
              <a:avLst/>
            </a:prstGeom>
          </p:spPr>
        </p:pic>
        <p:sp>
          <p:nvSpPr>
            <p:cNvPr id="173" name="正方形/長方形 172">
              <a:extLst>
                <a:ext uri="{FF2B5EF4-FFF2-40B4-BE49-F238E27FC236}">
                  <a16:creationId xmlns:a16="http://schemas.microsoft.com/office/drawing/2014/main" id="{EA3A6925-7F16-1CEE-F1E1-92792781BDEE}"/>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AF3420D4-4872-B9A1-9E8D-0CC6A3C0B5A8}"/>
              </a:ext>
            </a:extLst>
          </p:cNvPr>
          <p:cNvGrpSpPr/>
          <p:nvPr/>
        </p:nvGrpSpPr>
        <p:grpSpPr>
          <a:xfrm>
            <a:off x="4448125" y="3850296"/>
            <a:ext cx="782950" cy="493456"/>
            <a:chOff x="250635" y="428719"/>
            <a:chExt cx="3711235" cy="2339015"/>
          </a:xfrm>
        </p:grpSpPr>
        <p:pic>
          <p:nvPicPr>
            <p:cNvPr id="166" name="図 165">
              <a:extLst>
                <a:ext uri="{FF2B5EF4-FFF2-40B4-BE49-F238E27FC236}">
                  <a16:creationId xmlns:a16="http://schemas.microsoft.com/office/drawing/2014/main" id="{1229654D-8CC3-D1FC-4C51-8E925F7C9A30}"/>
                </a:ext>
              </a:extLst>
            </p:cNvPr>
            <p:cNvPicPr>
              <a:picLocks noChangeAspect="1"/>
            </p:cNvPicPr>
            <p:nvPr/>
          </p:nvPicPr>
          <p:blipFill>
            <a:blip r:embed="rId16"/>
            <a:srcRect/>
            <a:stretch/>
          </p:blipFill>
          <p:spPr>
            <a:xfrm>
              <a:off x="250635" y="428719"/>
              <a:ext cx="3711235" cy="2339015"/>
            </a:xfrm>
            <a:prstGeom prst="rect">
              <a:avLst/>
            </a:prstGeom>
          </p:spPr>
        </p:pic>
        <p:sp>
          <p:nvSpPr>
            <p:cNvPr id="167" name="正方形/長方形 166">
              <a:extLst>
                <a:ext uri="{FF2B5EF4-FFF2-40B4-BE49-F238E27FC236}">
                  <a16:creationId xmlns:a16="http://schemas.microsoft.com/office/drawing/2014/main" id="{00B32141-C9C8-B5E8-7C2B-FC02E9FD405F}"/>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図 167">
              <a:extLst>
                <a:ext uri="{FF2B5EF4-FFF2-40B4-BE49-F238E27FC236}">
                  <a16:creationId xmlns:a16="http://schemas.microsoft.com/office/drawing/2014/main" id="{4F200C51-DCDC-2584-4911-24294BB7FAE1}"/>
                </a:ext>
              </a:extLst>
            </p:cNvPr>
            <p:cNvPicPr>
              <a:picLocks noChangeAspect="1"/>
            </p:cNvPicPr>
            <p:nvPr/>
          </p:nvPicPr>
          <p:blipFill rotWithShape="1">
            <a:blip r:embed="rId16"/>
            <a:srcRect l="20889" t="12535" r="20239" b="29032"/>
            <a:stretch/>
          </p:blipFill>
          <p:spPr>
            <a:xfrm>
              <a:off x="1228975" y="659149"/>
              <a:ext cx="1802464" cy="1419907"/>
            </a:xfrm>
            <a:prstGeom prst="rect">
              <a:avLst/>
            </a:prstGeom>
          </p:spPr>
        </p:pic>
        <p:pic>
          <p:nvPicPr>
            <p:cNvPr id="169" name="図 168">
              <a:extLst>
                <a:ext uri="{FF2B5EF4-FFF2-40B4-BE49-F238E27FC236}">
                  <a16:creationId xmlns:a16="http://schemas.microsoft.com/office/drawing/2014/main" id="{40FADDEC-4A42-5C79-9081-F8D7409AE005}"/>
                </a:ext>
              </a:extLst>
            </p:cNvPr>
            <p:cNvPicPr>
              <a:picLocks noChangeAspect="1"/>
            </p:cNvPicPr>
            <p:nvPr/>
          </p:nvPicPr>
          <p:blipFill rotWithShape="1">
            <a:blip r:embed="rId16"/>
            <a:srcRect l="58267" t="60669" r="20239" b="29032"/>
            <a:stretch/>
          </p:blipFill>
          <p:spPr>
            <a:xfrm>
              <a:off x="2354128" y="1713297"/>
              <a:ext cx="685566" cy="365759"/>
            </a:xfrm>
            <a:prstGeom prst="rect">
              <a:avLst/>
            </a:prstGeom>
          </p:spPr>
        </p:pic>
        <p:sp>
          <p:nvSpPr>
            <p:cNvPr id="170" name="正方形/長方形 169">
              <a:extLst>
                <a:ext uri="{FF2B5EF4-FFF2-40B4-BE49-F238E27FC236}">
                  <a16:creationId xmlns:a16="http://schemas.microsoft.com/office/drawing/2014/main" id="{72F57C17-3325-121D-762C-D500085E924A}"/>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グループ化 111">
            <a:extLst>
              <a:ext uri="{FF2B5EF4-FFF2-40B4-BE49-F238E27FC236}">
                <a16:creationId xmlns:a16="http://schemas.microsoft.com/office/drawing/2014/main" id="{186E9740-8AD5-5485-BAFB-6E076991EB2F}"/>
              </a:ext>
            </a:extLst>
          </p:cNvPr>
          <p:cNvGrpSpPr/>
          <p:nvPr/>
        </p:nvGrpSpPr>
        <p:grpSpPr>
          <a:xfrm>
            <a:off x="5280087" y="3831936"/>
            <a:ext cx="258866" cy="510638"/>
            <a:chOff x="8439488" y="428719"/>
            <a:chExt cx="1155529" cy="2279403"/>
          </a:xfrm>
        </p:grpSpPr>
        <p:pic>
          <p:nvPicPr>
            <p:cNvPr id="164" name="図 163">
              <a:extLst>
                <a:ext uri="{FF2B5EF4-FFF2-40B4-BE49-F238E27FC236}">
                  <a16:creationId xmlns:a16="http://schemas.microsoft.com/office/drawing/2014/main" id="{2A123886-35C8-5570-5DED-FC91661ECDC7}"/>
                </a:ext>
              </a:extLst>
            </p:cNvPr>
            <p:cNvPicPr>
              <a:picLocks noChangeAspect="1"/>
            </p:cNvPicPr>
            <p:nvPr/>
          </p:nvPicPr>
          <p:blipFill>
            <a:blip r:embed="rId17"/>
            <a:srcRect/>
            <a:stretch/>
          </p:blipFill>
          <p:spPr>
            <a:xfrm>
              <a:off x="8439488" y="428719"/>
              <a:ext cx="1155529" cy="2279403"/>
            </a:xfrm>
            <a:prstGeom prst="rect">
              <a:avLst/>
            </a:prstGeom>
          </p:spPr>
        </p:pic>
        <p:sp>
          <p:nvSpPr>
            <p:cNvPr id="165" name="正方形/長方形 164">
              <a:extLst>
                <a:ext uri="{FF2B5EF4-FFF2-40B4-BE49-F238E27FC236}">
                  <a16:creationId xmlns:a16="http://schemas.microsoft.com/office/drawing/2014/main" id="{6D70432D-E6E4-72D5-F490-D99FBB8AB356}"/>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グループ化 112">
            <a:extLst>
              <a:ext uri="{FF2B5EF4-FFF2-40B4-BE49-F238E27FC236}">
                <a16:creationId xmlns:a16="http://schemas.microsoft.com/office/drawing/2014/main" id="{5C019E44-60F0-9247-A9AD-5877FD2A288F}"/>
              </a:ext>
            </a:extLst>
          </p:cNvPr>
          <p:cNvGrpSpPr/>
          <p:nvPr/>
        </p:nvGrpSpPr>
        <p:grpSpPr>
          <a:xfrm>
            <a:off x="5906390" y="3697212"/>
            <a:ext cx="954088" cy="601316"/>
            <a:chOff x="3979673" y="428719"/>
            <a:chExt cx="3711235" cy="2339015"/>
          </a:xfrm>
        </p:grpSpPr>
        <p:pic>
          <p:nvPicPr>
            <p:cNvPr id="151" name="図 150">
              <a:extLst>
                <a:ext uri="{FF2B5EF4-FFF2-40B4-BE49-F238E27FC236}">
                  <a16:creationId xmlns:a16="http://schemas.microsoft.com/office/drawing/2014/main" id="{501A3E98-57D2-3211-2E09-2673379A5207}"/>
                </a:ext>
              </a:extLst>
            </p:cNvPr>
            <p:cNvPicPr>
              <a:picLocks noChangeAspect="1"/>
            </p:cNvPicPr>
            <p:nvPr/>
          </p:nvPicPr>
          <p:blipFill>
            <a:blip r:embed="rId16"/>
            <a:srcRect/>
            <a:stretch/>
          </p:blipFill>
          <p:spPr>
            <a:xfrm>
              <a:off x="3979673" y="428719"/>
              <a:ext cx="3711235" cy="2339015"/>
            </a:xfrm>
            <a:prstGeom prst="rect">
              <a:avLst/>
            </a:prstGeom>
            <a:effectLst>
              <a:glow rad="38100">
                <a:srgbClr val="FFFF00">
                  <a:alpha val="70167"/>
                </a:srgbClr>
              </a:glow>
            </a:effectLst>
          </p:spPr>
        </p:pic>
        <p:sp>
          <p:nvSpPr>
            <p:cNvPr id="152" name="正方形/長方形 151">
              <a:extLst>
                <a:ext uri="{FF2B5EF4-FFF2-40B4-BE49-F238E27FC236}">
                  <a16:creationId xmlns:a16="http://schemas.microsoft.com/office/drawing/2014/main" id="{EE4AD977-610F-FCBB-A4B4-816514C3C828}"/>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 name="図 152">
              <a:extLst>
                <a:ext uri="{FF2B5EF4-FFF2-40B4-BE49-F238E27FC236}">
                  <a16:creationId xmlns:a16="http://schemas.microsoft.com/office/drawing/2014/main" id="{374FE161-71A2-4A21-7565-F6A090B289B0}"/>
                </a:ext>
              </a:extLst>
            </p:cNvPr>
            <p:cNvPicPr>
              <a:picLocks noChangeAspect="1"/>
            </p:cNvPicPr>
            <p:nvPr/>
          </p:nvPicPr>
          <p:blipFill rotWithShape="1">
            <a:blip r:embed="rId16"/>
            <a:srcRect l="20889" t="12535" r="20239" b="29032"/>
            <a:stretch/>
          </p:blipFill>
          <p:spPr>
            <a:xfrm>
              <a:off x="4958013" y="659149"/>
              <a:ext cx="1802464" cy="1419907"/>
            </a:xfrm>
            <a:prstGeom prst="rect">
              <a:avLst/>
            </a:prstGeom>
          </p:spPr>
        </p:pic>
        <p:sp>
          <p:nvSpPr>
            <p:cNvPr id="154" name="正方形/長方形 153">
              <a:extLst>
                <a:ext uri="{FF2B5EF4-FFF2-40B4-BE49-F238E27FC236}">
                  <a16:creationId xmlns:a16="http://schemas.microsoft.com/office/drawing/2014/main" id="{6A0140F9-E55C-9EC5-E2FF-F33DD34A594F}"/>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a:extLst>
                <a:ext uri="{FF2B5EF4-FFF2-40B4-BE49-F238E27FC236}">
                  <a16:creationId xmlns:a16="http://schemas.microsoft.com/office/drawing/2014/main" id="{B46B005D-813B-2835-B056-5AA046664713}"/>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8" name="図 157">
              <a:extLst>
                <a:ext uri="{FF2B5EF4-FFF2-40B4-BE49-F238E27FC236}">
                  <a16:creationId xmlns:a16="http://schemas.microsoft.com/office/drawing/2014/main" id="{4AEA329F-9F5F-E5CB-3A55-A0797596F10F}"/>
                </a:ext>
              </a:extLst>
            </p:cNvPr>
            <p:cNvPicPr>
              <a:picLocks noChangeAspect="1"/>
            </p:cNvPicPr>
            <p:nvPr/>
          </p:nvPicPr>
          <p:blipFill rotWithShape="1">
            <a:blip r:embed="rId16"/>
            <a:srcRect l="58267" t="60669" r="20239" b="29032"/>
            <a:stretch/>
          </p:blipFill>
          <p:spPr>
            <a:xfrm>
              <a:off x="6083166" y="1713297"/>
              <a:ext cx="685566" cy="365759"/>
            </a:xfrm>
            <a:prstGeom prst="rect">
              <a:avLst/>
            </a:prstGeom>
          </p:spPr>
        </p:pic>
        <p:sp>
          <p:nvSpPr>
            <p:cNvPr id="159" name="正方形/長方形 158">
              <a:extLst>
                <a:ext uri="{FF2B5EF4-FFF2-40B4-BE49-F238E27FC236}">
                  <a16:creationId xmlns:a16="http://schemas.microsoft.com/office/drawing/2014/main" id="{3065B071-AF79-C886-EBA9-1B424DD828B0}"/>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CFD4458E-B42A-C464-DC7F-C069E7C8B120}"/>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513B704C-41DE-FB90-A1A1-BB1699C1D657}"/>
              </a:ext>
            </a:extLst>
          </p:cNvPr>
          <p:cNvGrpSpPr/>
          <p:nvPr/>
        </p:nvGrpSpPr>
        <p:grpSpPr>
          <a:xfrm>
            <a:off x="6852134" y="3682543"/>
            <a:ext cx="314135" cy="619664"/>
            <a:chOff x="8439488" y="428719"/>
            <a:chExt cx="1155529" cy="2279403"/>
          </a:xfrm>
        </p:grpSpPr>
        <p:pic>
          <p:nvPicPr>
            <p:cNvPr id="145" name="図 144">
              <a:extLst>
                <a:ext uri="{FF2B5EF4-FFF2-40B4-BE49-F238E27FC236}">
                  <a16:creationId xmlns:a16="http://schemas.microsoft.com/office/drawing/2014/main" id="{303B70D8-8479-54C2-5586-4B740A8EFE72}"/>
                </a:ext>
              </a:extLst>
            </p:cNvPr>
            <p:cNvPicPr>
              <a:picLocks noChangeAspect="1"/>
            </p:cNvPicPr>
            <p:nvPr/>
          </p:nvPicPr>
          <p:blipFill>
            <a:blip r:embed="rId17"/>
            <a:srcRect/>
            <a:stretch/>
          </p:blipFill>
          <p:spPr>
            <a:xfrm>
              <a:off x="8439488" y="428719"/>
              <a:ext cx="1155529" cy="2279403"/>
            </a:xfrm>
            <a:prstGeom prst="rect">
              <a:avLst/>
            </a:prstGeom>
          </p:spPr>
        </p:pic>
        <p:sp>
          <p:nvSpPr>
            <p:cNvPr id="147" name="正方形/長方形 146">
              <a:extLst>
                <a:ext uri="{FF2B5EF4-FFF2-40B4-BE49-F238E27FC236}">
                  <a16:creationId xmlns:a16="http://schemas.microsoft.com/office/drawing/2014/main" id="{7CCF483C-0170-BEEF-F27B-DB402DEA275A}"/>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台形 114">
            <a:extLst>
              <a:ext uri="{FF2B5EF4-FFF2-40B4-BE49-F238E27FC236}">
                <a16:creationId xmlns:a16="http://schemas.microsoft.com/office/drawing/2014/main" id="{8EEA7B05-9EBB-ABF1-F91C-FDEF274972C9}"/>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11E2612C-CA58-8ED9-0630-AC5B5E750740}"/>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117" name="円/楕円 540">
            <a:extLst>
              <a:ext uri="{FF2B5EF4-FFF2-40B4-BE49-F238E27FC236}">
                <a16:creationId xmlns:a16="http://schemas.microsoft.com/office/drawing/2014/main" id="{51570CB2-0CDC-C01A-B26C-9D902EA94959}"/>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649B3D"/>
              </a:solidFill>
              <a:effectLst/>
              <a:uLnTx/>
              <a:uFillTx/>
              <a:latin typeface="Meiryo" panose="020B0604030504040204" pitchFamily="34" charset="-128"/>
              <a:ea typeface="Meiryo" panose="020B0604030504040204" pitchFamily="34" charset="-128"/>
              <a:cs typeface="+mn-cs"/>
            </a:endParaRPr>
          </a:p>
        </p:txBody>
      </p:sp>
      <p:sp>
        <p:nvSpPr>
          <p:cNvPr id="118" name="十字形 117">
            <a:extLst>
              <a:ext uri="{FF2B5EF4-FFF2-40B4-BE49-F238E27FC236}">
                <a16:creationId xmlns:a16="http://schemas.microsoft.com/office/drawing/2014/main" id="{2BDEE2B1-8AEF-BBC9-08B6-335D3675537D}"/>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角丸四角形 204">
            <a:extLst>
              <a:ext uri="{FF2B5EF4-FFF2-40B4-BE49-F238E27FC236}">
                <a16:creationId xmlns:a16="http://schemas.microsoft.com/office/drawing/2014/main" id="{16818445-263C-9138-3D51-1AF8FCE2D489}"/>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0" name="テキスト ボックス 119">
            <a:extLst>
              <a:ext uri="{FF2B5EF4-FFF2-40B4-BE49-F238E27FC236}">
                <a16:creationId xmlns:a16="http://schemas.microsoft.com/office/drawing/2014/main" id="{394BB611-8659-4217-5761-6C0E83B18802}"/>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121" name="三角形 12">
            <a:extLst>
              <a:ext uri="{FF2B5EF4-FFF2-40B4-BE49-F238E27FC236}">
                <a16:creationId xmlns:a16="http://schemas.microsoft.com/office/drawing/2014/main" id="{2B2C3EAF-E7D7-B953-9FBF-43390A90D0A1}"/>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6ADE5EB3-6DC6-D5A1-C249-1DE76CB7CA0A}"/>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420913" y="3216610"/>
            <a:ext cx="2310258"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321609" y="3209408"/>
            <a:ext cx="2064417" cy="430887"/>
          </a:xfrm>
          <a:prstGeom prst="rect">
            <a:avLst/>
          </a:prstGeom>
          <a:noFill/>
        </p:spPr>
        <p:txBody>
          <a:bodyPr wrap="square" rtlCol="0">
            <a:spAutoFit/>
          </a:bodyPr>
          <a:lstStyle/>
          <a:p>
            <a:pPr algn="ctr"/>
            <a:r>
              <a:rPr lang="ja-JP" altLang="en-US" sz="1100" b="1" dirty="0">
                <a:solidFill>
                  <a:schemeClr val="bg1"/>
                </a:solidFill>
                <a:latin typeface="Meiryo" charset="-128"/>
                <a:ea typeface="Meiryo" charset="-128"/>
                <a:cs typeface="Meiryo" charset="-128"/>
              </a:rPr>
              <a:t>近鉄大阪難波駅 </a:t>
            </a:r>
          </a:p>
          <a:p>
            <a:pPr algn="ctr"/>
            <a:r>
              <a:rPr lang="ja-JP" altLang="en-US" sz="1000" b="1" dirty="0">
                <a:solidFill>
                  <a:schemeClr val="bg1"/>
                </a:solidFill>
                <a:latin typeface="Meiryo" charset="-128"/>
                <a:ea typeface="Meiryo" charset="-128"/>
                <a:cs typeface="Meiryo" charset="-128"/>
              </a:rPr>
              <a:t>近鉄なんばアーバンビジョン</a:t>
            </a:r>
            <a:endParaRPr lang="ja-JP" altLang="en-US" sz="1100" b="1" dirty="0">
              <a:solidFill>
                <a:schemeClr val="bg1"/>
              </a:solidFill>
              <a:latin typeface="Meiryo" charset="-128"/>
              <a:ea typeface="Meiryo" charset="-128"/>
              <a:cs typeface="Meiryo" charset="-128"/>
            </a:endParaRPr>
          </a:p>
        </p:txBody>
      </p:sp>
      <p:sp>
        <p:nvSpPr>
          <p:cNvPr id="146" name="四角形: 角を丸くする 8">
            <a:extLst>
              <a:ext uri="{FF2B5EF4-FFF2-40B4-BE49-F238E27FC236}">
                <a16:creationId xmlns:a16="http://schemas.microsoft.com/office/drawing/2014/main" id="{9F32F842-8A7C-1D4C-AECE-A239490029AE}"/>
              </a:ext>
            </a:extLst>
          </p:cNvPr>
          <p:cNvSpPr/>
          <p:nvPr/>
        </p:nvSpPr>
        <p:spPr bwMode="gray">
          <a:xfrm>
            <a:off x="7577761" y="4859747"/>
            <a:ext cx="1996562" cy="316533"/>
          </a:xfrm>
          <a:prstGeom prst="roundRect">
            <a:avLst>
              <a:gd name="adj" fmla="val 50000"/>
            </a:avLst>
          </a:prstGeom>
          <a:solidFill>
            <a:srgbClr val="74B145"/>
          </a:solidFill>
          <a:ln>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522356C7-0CF4-214A-ACE7-E6A116FFB37E}"/>
              </a:ext>
            </a:extLst>
          </p:cNvPr>
          <p:cNvSpPr/>
          <p:nvPr/>
        </p:nvSpPr>
        <p:spPr bwMode="gray">
          <a:xfrm>
            <a:off x="7780078" y="4883234"/>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50" name="正方形/長方形 149">
            <a:extLst>
              <a:ext uri="{FF2B5EF4-FFF2-40B4-BE49-F238E27FC236}">
                <a16:creationId xmlns:a16="http://schemas.microsoft.com/office/drawing/2014/main" id="{374714D4-B9A5-5445-AC3D-796944A81D36}"/>
              </a:ext>
            </a:extLst>
          </p:cNvPr>
          <p:cNvSpPr/>
          <p:nvPr/>
        </p:nvSpPr>
        <p:spPr bwMode="gray">
          <a:xfrm>
            <a:off x="8358796" y="4863981"/>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34,700</a:t>
            </a:r>
            <a:r>
              <a:rPr lang="ja-JP" altLang="en-US" sz="1100" b="1" dirty="0">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56" name="Text Box 11">
            <a:extLst>
              <a:ext uri="{FF2B5EF4-FFF2-40B4-BE49-F238E27FC236}">
                <a16:creationId xmlns:a16="http://schemas.microsoft.com/office/drawing/2014/main" id="{D36B9751-CD45-A644-A5AD-DA0E4EE232A4}"/>
              </a:ext>
            </a:extLst>
          </p:cNvPr>
          <p:cNvSpPr txBox="1">
            <a:spLocks noChangeArrowheads="1"/>
          </p:cNvSpPr>
          <p:nvPr/>
        </p:nvSpPr>
        <p:spPr bwMode="gray">
          <a:xfrm>
            <a:off x="7588041" y="5085319"/>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a:solidFill>
                  <a:schemeClr val="bg1"/>
                </a:solidFill>
                <a:latin typeface="メイリオ" pitchFamily="50" charset="-128"/>
                <a:ea typeface="メイリオ" pitchFamily="50" charset="-128"/>
                <a:cs typeface="メイリオ" pitchFamily="50" charset="-128"/>
              </a:rPr>
              <a:t>＜視聴可能歩行人数：</a:t>
            </a:r>
            <a:r>
              <a:rPr lang="en-US" altLang="ja-JP" sz="400" dirty="0">
                <a:solidFill>
                  <a:schemeClr val="bg1"/>
                </a:solidFill>
                <a:latin typeface="メイリオ" pitchFamily="50" charset="-128"/>
                <a:ea typeface="メイリオ" pitchFamily="50" charset="-128"/>
                <a:cs typeface="メイリオ" pitchFamily="50" charset="-128"/>
              </a:rPr>
              <a:t>1</a:t>
            </a:r>
            <a:r>
              <a:rPr lang="ja-JP" altLang="en-US" sz="400">
                <a:solidFill>
                  <a:schemeClr val="bg1"/>
                </a:solidFill>
                <a:latin typeface="メイリオ" pitchFamily="50" charset="-128"/>
                <a:ea typeface="メイリオ" pitchFamily="50" charset="-128"/>
                <a:cs typeface="メイリオ" pitchFamily="50" charset="-128"/>
              </a:rPr>
              <a:t>日約</a:t>
            </a:r>
            <a:r>
              <a:rPr lang="en-US" altLang="ja-JP" sz="400" dirty="0">
                <a:solidFill>
                  <a:schemeClr val="bg1"/>
                </a:solidFill>
                <a:latin typeface="メイリオ" pitchFamily="50" charset="-128"/>
                <a:ea typeface="メイリオ" pitchFamily="50" charset="-128"/>
                <a:cs typeface="メイリオ" pitchFamily="50" charset="-128"/>
              </a:rPr>
              <a:t>73,000</a:t>
            </a:r>
            <a:r>
              <a:rPr lang="ja-JP" altLang="en-US" sz="400">
                <a:solidFill>
                  <a:schemeClr val="bg1"/>
                </a:solidFill>
                <a:latin typeface="メイリオ" pitchFamily="50" charset="-128"/>
                <a:ea typeface="メイリオ" pitchFamily="50" charset="-128"/>
                <a:cs typeface="メイリオ" pitchFamily="50" charset="-128"/>
              </a:rPr>
              <a:t>人＞</a:t>
            </a:r>
            <a:endParaRPr lang="en-US" altLang="ja-JP" sz="600" b="1" dirty="0">
              <a:solidFill>
                <a:schemeClr val="bg1"/>
              </a:solidFill>
              <a:latin typeface="メイリオ" pitchFamily="50" charset="-128"/>
              <a:ea typeface="メイリオ" pitchFamily="50" charset="-128"/>
              <a:cs typeface="メイリオ" pitchFamily="50" charset="-128"/>
            </a:endParaRPr>
          </a:p>
        </p:txBody>
      </p:sp>
      <p:sp>
        <p:nvSpPr>
          <p:cNvPr id="157" name="Text Box 11">
            <a:extLst>
              <a:ext uri="{FF2B5EF4-FFF2-40B4-BE49-F238E27FC236}">
                <a16:creationId xmlns:a16="http://schemas.microsoft.com/office/drawing/2014/main" id="{A46FE9EE-4E6F-F846-BDA1-6F416C14AC08}"/>
              </a:ext>
            </a:extLst>
          </p:cNvPr>
          <p:cNvSpPr txBox="1">
            <a:spLocks noChangeArrowheads="1"/>
          </p:cNvSpPr>
          <p:nvPr/>
        </p:nvSpPr>
        <p:spPr bwMode="gray">
          <a:xfrm>
            <a:off x="7842731" y="4550893"/>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205" name="テキスト ボックス 204">
            <a:extLst>
              <a:ext uri="{FF2B5EF4-FFF2-40B4-BE49-F238E27FC236}">
                <a16:creationId xmlns:a16="http://schemas.microsoft.com/office/drawing/2014/main" id="{30CCF3A3-95EA-AF4C-97D9-B8842A61DFE4}"/>
              </a:ext>
            </a:extLst>
          </p:cNvPr>
          <p:cNvSpPr txBox="1"/>
          <p:nvPr/>
        </p:nvSpPr>
        <p:spPr bwMode="gray">
          <a:xfrm>
            <a:off x="7393560" y="4128811"/>
            <a:ext cx="2364964" cy="369332"/>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東改札内外コンコースの柱</a:t>
            </a:r>
            <a:r>
              <a:rPr lang="en-US" altLang="ja-JP" sz="600" dirty="0">
                <a:solidFill>
                  <a:srgbClr val="000000"/>
                </a:solidFill>
                <a:latin typeface="Meiryo UI" panose="020B0604030504040204" pitchFamily="50" charset="-128"/>
                <a:ea typeface="Meiryo UI" panose="020B0604030504040204" pitchFamily="50" charset="-128"/>
              </a:rPr>
              <a:t>6</a:t>
            </a:r>
            <a:r>
              <a:rPr lang="ja-JP" altLang="en-US" sz="600">
                <a:solidFill>
                  <a:srgbClr val="000000"/>
                </a:solidFill>
                <a:latin typeface="Meiryo UI" panose="020B0604030504040204" pitchFamily="50" charset="-128"/>
                <a:ea typeface="Meiryo UI" panose="020B0604030504040204" pitchFamily="50" charset="-128"/>
              </a:rPr>
              <a:t>本に、</a:t>
            </a:r>
            <a:r>
              <a:rPr lang="en-US" altLang="ja-JP" sz="600" dirty="0">
                <a:solidFill>
                  <a:srgbClr val="000000"/>
                </a:solidFill>
                <a:latin typeface="Meiryo UI" panose="020B0604030504040204" pitchFamily="50" charset="-128"/>
                <a:ea typeface="Meiryo UI" panose="020B0604030504040204" pitchFamily="50" charset="-128"/>
              </a:rPr>
              <a:t>4K</a:t>
            </a:r>
            <a:r>
              <a:rPr lang="ja-JP" altLang="en-US" sz="60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rPr>
              <a:t>70V</a:t>
            </a:r>
            <a:r>
              <a:rPr lang="ja-JP" altLang="en-US" sz="600">
                <a:solidFill>
                  <a:srgbClr val="000000"/>
                </a:solidFill>
                <a:latin typeface="Meiryo UI" panose="020B0604030504040204" pitchFamily="50" charset="-128"/>
                <a:ea typeface="Meiryo UI" panose="020B0604030504040204" pitchFamily="50" charset="-128"/>
              </a:rPr>
              <a:t>型のデジタルサイネージ</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en-US" altLang="ja-JP" sz="600" dirty="0">
                <a:solidFill>
                  <a:srgbClr val="000000"/>
                </a:solidFill>
                <a:latin typeface="Meiryo UI" panose="020B0604030504040204" pitchFamily="50" charset="-128"/>
                <a:ea typeface="Meiryo UI" panose="020B0604030504040204" pitchFamily="50" charset="-128"/>
              </a:rPr>
              <a:t>23</a:t>
            </a:r>
            <a:r>
              <a:rPr lang="ja-JP" altLang="en-US" sz="600">
                <a:solidFill>
                  <a:srgbClr val="000000"/>
                </a:solidFill>
                <a:latin typeface="Meiryo UI" panose="020B0604030504040204" pitchFamily="50" charset="-128"/>
                <a:ea typeface="Meiryo UI" panose="020B0604030504040204" pitchFamily="50" charset="-128"/>
              </a:rPr>
              <a:t>面を設置。 駅利用者に加え、改札外を行き来する</a:t>
            </a: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通行者にも訴求することが可能です。</a:t>
            </a:r>
          </a:p>
        </p:txBody>
      </p:sp>
      <p:sp>
        <p:nvSpPr>
          <p:cNvPr id="206" name="テキスト ボックス 205">
            <a:extLst>
              <a:ext uri="{FF2B5EF4-FFF2-40B4-BE49-F238E27FC236}">
                <a16:creationId xmlns:a16="http://schemas.microsoft.com/office/drawing/2014/main" id="{EA2A58FB-8802-8E4B-A907-913C26A43E79}"/>
              </a:ext>
            </a:extLst>
          </p:cNvPr>
          <p:cNvSpPr txBox="1"/>
          <p:nvPr/>
        </p:nvSpPr>
        <p:spPr bwMode="gray">
          <a:xfrm>
            <a:off x="7804998" y="4704057"/>
            <a:ext cx="1542089" cy="107722"/>
          </a:xfrm>
          <a:prstGeom prst="rect">
            <a:avLst/>
          </a:prstGeom>
          <a:noFill/>
        </p:spPr>
        <p:txBody>
          <a:bodyPr wrap="none" lIns="0" tIns="0" rIns="0" bIns="0" rtlCol="0">
            <a:spAutoFit/>
          </a:bodyPr>
          <a:lstStyle/>
          <a:p>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a:latin typeface="Meiryo UI" pitchFamily="50" charset="-128"/>
                <a:ea typeface="Meiryo UI" pitchFamily="50" charset="-128"/>
                <a:cs typeface="Meiryo UI" pitchFamily="50" charset="-128"/>
              </a:rPr>
              <a:t>時</a:t>
            </a:r>
            <a:r>
              <a:rPr lang="ja-JP" altLang="en-US" sz="700" b="1" dirty="0">
                <a:latin typeface="Meiryo UI" pitchFamily="50" charset="-128"/>
                <a:ea typeface="Meiryo UI" pitchFamily="50" charset="-128"/>
                <a:cs typeface="Meiryo UI" pitchFamily="50" charset="-128"/>
              </a:rPr>
              <a:t>～</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a:latin typeface="Meiryo UI" pitchFamily="50" charset="-128"/>
                <a:ea typeface="Meiryo UI" pitchFamily="50" charset="-128"/>
                <a:cs typeface="Meiryo UI" pitchFamily="50" charset="-128"/>
              </a:rPr>
              <a:t>時間</a:t>
            </a:r>
            <a:r>
              <a:rPr lang="ja-JP" altLang="en-US" sz="5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pic>
        <p:nvPicPr>
          <p:cNvPr id="209" name="図 208">
            <a:extLst>
              <a:ext uri="{FF2B5EF4-FFF2-40B4-BE49-F238E27FC236}">
                <a16:creationId xmlns:a16="http://schemas.microsoft.com/office/drawing/2014/main" id="{7E943A1E-1F42-EA47-9028-96AA774FD04D}"/>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bwMode="gray">
          <a:xfrm>
            <a:off x="7684913" y="3644047"/>
            <a:ext cx="1782258" cy="494624"/>
          </a:xfrm>
          <a:prstGeom prst="rect">
            <a:avLst/>
          </a:prstGeom>
        </p:spPr>
      </p:pic>
      <p:sp>
        <p:nvSpPr>
          <p:cNvPr id="210" name="正方形/長方形 209">
            <a:extLst>
              <a:ext uri="{FF2B5EF4-FFF2-40B4-BE49-F238E27FC236}">
                <a16:creationId xmlns:a16="http://schemas.microsoft.com/office/drawing/2014/main" id="{D73A9808-BB15-F742-93D4-1CCF444EE831}"/>
              </a:ext>
            </a:extLst>
          </p:cNvPr>
          <p:cNvSpPr/>
          <p:nvPr/>
        </p:nvSpPr>
        <p:spPr bwMode="gray">
          <a:xfrm>
            <a:off x="7753790" y="3759444"/>
            <a:ext cx="162230" cy="27020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CAEAC2DA-FF37-5045-8BD9-F14E8C53574F}"/>
              </a:ext>
            </a:extLst>
          </p:cNvPr>
          <p:cNvSpPr/>
          <p:nvPr/>
        </p:nvSpPr>
        <p:spPr bwMode="gray">
          <a:xfrm>
            <a:off x="9225292" y="3759444"/>
            <a:ext cx="162231" cy="27020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a:extLst>
              <a:ext uri="{FF2B5EF4-FFF2-40B4-BE49-F238E27FC236}">
                <a16:creationId xmlns:a16="http://schemas.microsoft.com/office/drawing/2014/main" id="{7B4BF296-D7A3-5346-AAF3-63CCC906278B}"/>
              </a:ext>
            </a:extLst>
          </p:cNvPr>
          <p:cNvSpPr txBox="1"/>
          <p:nvPr/>
        </p:nvSpPr>
        <p:spPr bwMode="gray">
          <a:xfrm>
            <a:off x="7458379" y="5212441"/>
            <a:ext cx="2331252" cy="546303"/>
          </a:xfrm>
          <a:prstGeom prst="rect">
            <a:avLst/>
          </a:prstGeom>
          <a:noFill/>
        </p:spPr>
        <p:txBody>
          <a:bodyPr wrap="square" rtlCol="0">
            <a:spAutoFit/>
          </a:bodyPr>
          <a:lstStyle/>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サイネージは縦型のため、静止画（企業名、商品名等）を加え縦向きに変換いたします。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別仕様は別途料金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については掲出不可の場合がございます。事前にご相談ください。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grpSp>
        <p:nvGrpSpPr>
          <p:cNvPr id="213" name="グループ化 212">
            <a:extLst>
              <a:ext uri="{FF2B5EF4-FFF2-40B4-BE49-F238E27FC236}">
                <a16:creationId xmlns:a16="http://schemas.microsoft.com/office/drawing/2014/main" id="{BD9B192F-5926-D342-B74E-6E5F4DDEEFE1}"/>
              </a:ext>
            </a:extLst>
          </p:cNvPr>
          <p:cNvGrpSpPr/>
          <p:nvPr/>
        </p:nvGrpSpPr>
        <p:grpSpPr bwMode="gray">
          <a:xfrm>
            <a:off x="9062271" y="2975485"/>
            <a:ext cx="888564" cy="643624"/>
            <a:chOff x="9928875" y="3265226"/>
            <a:chExt cx="888564" cy="643624"/>
          </a:xfrm>
        </p:grpSpPr>
        <p:sp>
          <p:nvSpPr>
            <p:cNvPr id="214" name="円/楕円 36">
              <a:extLst>
                <a:ext uri="{FF2B5EF4-FFF2-40B4-BE49-F238E27FC236}">
                  <a16:creationId xmlns:a16="http://schemas.microsoft.com/office/drawing/2014/main" id="{395BCD62-9BFA-CB4A-A031-1AD5D589AD50}"/>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15" name="弦 214">
              <a:extLst>
                <a:ext uri="{FF2B5EF4-FFF2-40B4-BE49-F238E27FC236}">
                  <a16:creationId xmlns:a16="http://schemas.microsoft.com/office/drawing/2014/main" id="{E634FF5C-DDD5-8F49-8B9D-AB4D690A2039}"/>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7" name="正方形/長方形 216">
              <a:extLst>
                <a:ext uri="{FF2B5EF4-FFF2-40B4-BE49-F238E27FC236}">
                  <a16:creationId xmlns:a16="http://schemas.microsoft.com/office/drawing/2014/main" id="{FAD58F2B-E8B3-F34B-9BD3-01E45B20EEB7}"/>
                </a:ext>
              </a:extLst>
            </p:cNvPr>
            <p:cNvSpPr/>
            <p:nvPr/>
          </p:nvSpPr>
          <p:spPr bwMode="gray">
            <a:xfrm>
              <a:off x="9928875" y="3346148"/>
              <a:ext cx="879285" cy="292388"/>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大阪難波駅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219" name="正方形/長方形 218">
              <a:extLst>
                <a:ext uri="{FF2B5EF4-FFF2-40B4-BE49-F238E27FC236}">
                  <a16:creationId xmlns:a16="http://schemas.microsoft.com/office/drawing/2014/main" id="{BC8FD845-E65A-134C-AF47-C15F5A479232}"/>
                </a:ext>
              </a:extLst>
            </p:cNvPr>
            <p:cNvSpPr/>
            <p:nvPr/>
          </p:nvSpPr>
          <p:spPr bwMode="gray">
            <a:xfrm>
              <a:off x="9938154" y="3571206"/>
              <a:ext cx="879285" cy="330860"/>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13</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sp>
        <p:nvSpPr>
          <p:cNvPr id="7" name="角丸四角形 380">
            <a:extLst>
              <a:ext uri="{FF2B5EF4-FFF2-40B4-BE49-F238E27FC236}">
                <a16:creationId xmlns:a16="http://schemas.microsoft.com/office/drawing/2014/main" id="{32EC1FE7-3AC4-3B64-303E-23910114EB7E}"/>
              </a:ext>
            </a:extLst>
          </p:cNvPr>
          <p:cNvSpPr/>
          <p:nvPr/>
        </p:nvSpPr>
        <p:spPr>
          <a:xfrm>
            <a:off x="1725285" y="541957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Text Box 11">
            <a:extLst>
              <a:ext uri="{FF2B5EF4-FFF2-40B4-BE49-F238E27FC236}">
                <a16:creationId xmlns:a16="http://schemas.microsoft.com/office/drawing/2014/main" id="{15781F57-9772-5F76-C926-25391842975A}"/>
              </a:ext>
            </a:extLst>
          </p:cNvPr>
          <p:cNvSpPr txBox="1">
            <a:spLocks noChangeArrowheads="1"/>
          </p:cNvSpPr>
          <p:nvPr/>
        </p:nvSpPr>
        <p:spPr bwMode="auto">
          <a:xfrm>
            <a:off x="2021422" y="5421077"/>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52" name="Text Box 11">
            <a:extLst>
              <a:ext uri="{FF2B5EF4-FFF2-40B4-BE49-F238E27FC236}">
                <a16:creationId xmlns:a16="http://schemas.microsoft.com/office/drawing/2014/main" id="{F5075DB7-D9AF-1573-24D7-0194CAAACE09}"/>
              </a:ext>
            </a:extLst>
          </p:cNvPr>
          <p:cNvSpPr txBox="1">
            <a:spLocks noChangeArrowheads="1"/>
          </p:cNvSpPr>
          <p:nvPr/>
        </p:nvSpPr>
        <p:spPr bwMode="auto">
          <a:xfrm>
            <a:off x="3153784" y="561114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546690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4889</Words>
  <Application>Microsoft Macintosh PowerPoint</Application>
  <PresentationFormat>A4 210 x 297 mm</PresentationFormat>
  <Paragraphs>943</Paragraphs>
  <Slides>16</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Hiragino Kaku Gothic Pro W6</vt:lpstr>
      <vt:lpstr>Meiryo UI</vt:lpstr>
      <vt:lpstr>UD デジタル 教科書体 NK-B</vt:lpstr>
      <vt:lpstr>Meiryo</vt:lpstr>
      <vt:lpstr>Meiryo</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nishiguchi0913@outlook.jp</dc:creator>
  <cp:lastModifiedBy>メディアラボ西口</cp:lastModifiedBy>
  <cp:revision>72</cp:revision>
  <cp:lastPrinted>2025-04-07T06:29:43Z</cp:lastPrinted>
  <dcterms:created xsi:type="dcterms:W3CDTF">2022-02-28T00:37:38Z</dcterms:created>
  <dcterms:modified xsi:type="dcterms:W3CDTF">2025-04-07T06:34:39Z</dcterms:modified>
</cp:coreProperties>
</file>