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4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92"/>
    <a:srgbClr val="008681"/>
    <a:srgbClr val="009C95"/>
    <a:srgbClr val="008781"/>
    <a:srgbClr val="009D94"/>
    <a:srgbClr val="D6EDED"/>
    <a:srgbClr val="009C94"/>
    <a:srgbClr val="75B998"/>
    <a:srgbClr val="71B5B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480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01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角丸四角形 204">
            <a:extLst>
              <a:ext uri="{FF2B5EF4-FFF2-40B4-BE49-F238E27FC236}">
                <a16:creationId xmlns:a16="http://schemas.microsoft.com/office/drawing/2014/main" id="{DD1BC31B-D674-8B47-90B6-BDE16A6B195F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A0C4A88-D207-C862-7E88-2775BEC1C94C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D8FFA07E-E20B-9447-97FF-7F2D7014F538}"/>
              </a:ext>
            </a:extLst>
          </p:cNvPr>
          <p:cNvSpPr/>
          <p:nvPr/>
        </p:nvSpPr>
        <p:spPr>
          <a:xfrm>
            <a:off x="2669691" y="446799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en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KBS</a:t>
            </a: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京都</a:t>
            </a: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41" name="図 140">
            <a:extLst>
              <a:ext uri="{FF2B5EF4-FFF2-40B4-BE49-F238E27FC236}">
                <a16:creationId xmlns:a16="http://schemas.microsoft.com/office/drawing/2014/main" id="{861A19D4-80AC-B543-8729-9D092A1999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092" y="129824"/>
            <a:ext cx="639440" cy="174846"/>
          </a:xfrm>
          <a:prstGeom prst="rect">
            <a:avLst/>
          </a:prstGeom>
        </p:spPr>
      </p:pic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をご準備ください。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D2EB25B1-9788-734F-BEDB-CFC4B2C6AE05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9A10A34B-E69B-F543-8C33-8ABA7F40BD5E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</a:p>
        </p:txBody>
      </p:sp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87D0701E-28F7-8D46-BFA5-B2BB2278D50E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4A644E5B-5B18-424D-A1FD-C8AF8F5A4054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3" name="ホームベース 136">
              <a:extLst>
                <a:ext uri="{FF2B5EF4-FFF2-40B4-BE49-F238E27FC236}">
                  <a16:creationId xmlns:a16="http://schemas.microsoft.com/office/drawing/2014/main" id="{996980AE-13C1-8B45-B742-27BB19901FF1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4" name="ホームベース 141">
              <a:extLst>
                <a:ext uri="{FF2B5EF4-FFF2-40B4-BE49-F238E27FC236}">
                  <a16:creationId xmlns:a16="http://schemas.microsoft.com/office/drawing/2014/main" id="{0F54893D-263D-DD47-B150-EAA4C1E61702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5" name="片側の 2 つの角を丸めた四角形 131">
            <a:extLst>
              <a:ext uri="{FF2B5EF4-FFF2-40B4-BE49-F238E27FC236}">
                <a16:creationId xmlns:a16="http://schemas.microsoft.com/office/drawing/2014/main" id="{AD461EF7-E9FA-8343-899C-CA02C9050010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ホームベース 142">
            <a:extLst>
              <a:ext uri="{FF2B5EF4-FFF2-40B4-BE49-F238E27FC236}">
                <a16:creationId xmlns:a16="http://schemas.microsoft.com/office/drawing/2014/main" id="{BB73A92C-AF3B-874D-B8B6-466C0B3C2599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7" name="片側の 2 つの角を丸めた四角形 123">
            <a:extLst>
              <a:ext uri="{FF2B5EF4-FFF2-40B4-BE49-F238E27FC236}">
                <a16:creationId xmlns:a16="http://schemas.microsoft.com/office/drawing/2014/main" id="{26D9EA0F-92D8-D34A-9790-166002A6F07A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65A91972-B6C6-A843-A940-D785617FDF30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B9F5D585-E133-3849-A038-C4BAA884BF8D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4" name="円/楕円 162">
            <a:extLst>
              <a:ext uri="{FF2B5EF4-FFF2-40B4-BE49-F238E27FC236}">
                <a16:creationId xmlns:a16="http://schemas.microsoft.com/office/drawing/2014/main" id="{7E5CAB30-8D03-6B4D-95CC-247618FC9B0D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54891632-30FC-894C-ADCF-F82387D536D4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1" name="ホームベース 142">
            <a:extLst>
              <a:ext uri="{FF2B5EF4-FFF2-40B4-BE49-F238E27FC236}">
                <a16:creationId xmlns:a16="http://schemas.microsoft.com/office/drawing/2014/main" id="{FD3E781F-E7E0-6149-93E9-FC6E3D495D42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4" name="片側の 2 つの角を丸めた四角形 123">
            <a:extLst>
              <a:ext uri="{FF2B5EF4-FFF2-40B4-BE49-F238E27FC236}">
                <a16:creationId xmlns:a16="http://schemas.microsoft.com/office/drawing/2014/main" id="{E7241357-F745-CB42-A540-C6DC680514E9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5329ECE2-FC6A-6143-8EE4-EC37B68D4002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CCB9AA78-28A8-2543-8259-B727EEF8C8D6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168A80D5-F61F-A34C-A315-34667E3FB2BD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F53C5CD1-F86C-A548-90DB-2980F5CAE3FD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74F375DE-95E2-874E-993E-7BBE740A67A8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3" name="グループ化 212">
            <a:extLst>
              <a:ext uri="{FF2B5EF4-FFF2-40B4-BE49-F238E27FC236}">
                <a16:creationId xmlns:a16="http://schemas.microsoft.com/office/drawing/2014/main" id="{663763FC-2C5C-7B46-B4E6-27C44724905D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14" name="台形 213">
              <a:extLst>
                <a:ext uri="{FF2B5EF4-FFF2-40B4-BE49-F238E27FC236}">
                  <a16:creationId xmlns:a16="http://schemas.microsoft.com/office/drawing/2014/main" id="{EEEE20E5-0F90-6745-9521-C1BA7DE7929B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テキスト ボックス 214">
              <a:extLst>
                <a:ext uri="{FF2B5EF4-FFF2-40B4-BE49-F238E27FC236}">
                  <a16:creationId xmlns:a16="http://schemas.microsoft.com/office/drawing/2014/main" id="{32E364C2-6392-1F43-B067-B7ECA95DF6EB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6" name="グループ化 215">
            <a:extLst>
              <a:ext uri="{FF2B5EF4-FFF2-40B4-BE49-F238E27FC236}">
                <a16:creationId xmlns:a16="http://schemas.microsoft.com/office/drawing/2014/main" id="{6DFA406E-A7DF-9E44-A2D4-AFB233A8B118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17" name="台形 216">
              <a:extLst>
                <a:ext uri="{FF2B5EF4-FFF2-40B4-BE49-F238E27FC236}">
                  <a16:creationId xmlns:a16="http://schemas.microsoft.com/office/drawing/2014/main" id="{044D7B71-A282-8748-AF06-F741CF5F42EF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テキスト ボックス 217">
              <a:extLst>
                <a:ext uri="{FF2B5EF4-FFF2-40B4-BE49-F238E27FC236}">
                  <a16:creationId xmlns:a16="http://schemas.microsoft.com/office/drawing/2014/main" id="{278E4BDD-BD8E-344B-937C-88D0088B3CC0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9" name="グループ化 218">
            <a:extLst>
              <a:ext uri="{FF2B5EF4-FFF2-40B4-BE49-F238E27FC236}">
                <a16:creationId xmlns:a16="http://schemas.microsoft.com/office/drawing/2014/main" id="{93E39116-406F-5D4E-BA62-9A1DDC5A3B0F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20" name="台形 219">
              <a:extLst>
                <a:ext uri="{FF2B5EF4-FFF2-40B4-BE49-F238E27FC236}">
                  <a16:creationId xmlns:a16="http://schemas.microsoft.com/office/drawing/2014/main" id="{57026B1B-1ACF-9944-A7DE-AD3DA73F1C7C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テキスト ボックス 220">
              <a:extLst>
                <a:ext uri="{FF2B5EF4-FFF2-40B4-BE49-F238E27FC236}">
                  <a16:creationId xmlns:a16="http://schemas.microsoft.com/office/drawing/2014/main" id="{8740CA3E-283E-C040-8333-9BEBD57BAA97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22" name="円/楕円 221">
            <a:extLst>
              <a:ext uri="{FF2B5EF4-FFF2-40B4-BE49-F238E27FC236}">
                <a16:creationId xmlns:a16="http://schemas.microsoft.com/office/drawing/2014/main" id="{DD934B89-306E-F948-BB0D-75DBE1899B57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3" name="円/楕円 222">
            <a:extLst>
              <a:ext uri="{FF2B5EF4-FFF2-40B4-BE49-F238E27FC236}">
                <a16:creationId xmlns:a16="http://schemas.microsoft.com/office/drawing/2014/main" id="{C9783497-CD22-8F4A-9CE6-DDCEFC6923EC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24" name="直線コネクタ 223">
            <a:extLst>
              <a:ext uri="{FF2B5EF4-FFF2-40B4-BE49-F238E27FC236}">
                <a16:creationId xmlns:a16="http://schemas.microsoft.com/office/drawing/2014/main" id="{638CBB2B-8F0C-5D46-BABF-A7C54CB01A71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D3CED3E9-31F5-E146-BAF3-EA8EC74084A0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A48E7F3D-F78A-C04F-8536-BF85F805EF74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円/楕円 279">
            <a:extLst>
              <a:ext uri="{FF2B5EF4-FFF2-40B4-BE49-F238E27FC236}">
                <a16:creationId xmlns:a16="http://schemas.microsoft.com/office/drawing/2014/main" id="{D39B1A63-BCBE-0B49-8714-F6D23DE866F8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93A4314A-4E45-C44F-847A-5835AFB27212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2C9AF396-6CEE-7C4D-A827-466DBD0C605C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0" name="直線コネクタ 229">
            <a:extLst>
              <a:ext uri="{FF2B5EF4-FFF2-40B4-BE49-F238E27FC236}">
                <a16:creationId xmlns:a16="http://schemas.microsoft.com/office/drawing/2014/main" id="{176A8E3B-B4FD-564E-B3FA-90A3023D1577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>
            <a:extLst>
              <a:ext uri="{FF2B5EF4-FFF2-40B4-BE49-F238E27FC236}">
                <a16:creationId xmlns:a16="http://schemas.microsoft.com/office/drawing/2014/main" id="{688BBD81-9C26-DA4E-AF00-7D5890FB789E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00794B57-06BE-5F41-AD59-55133A76B73A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円/楕円 279">
            <a:extLst>
              <a:ext uri="{FF2B5EF4-FFF2-40B4-BE49-F238E27FC236}">
                <a16:creationId xmlns:a16="http://schemas.microsoft.com/office/drawing/2014/main" id="{E05D0509-2EDE-FC40-950E-BBB4B42A5E05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CE93627E-FA18-B24D-9091-AA887F0AD7ED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0AE5CD4B-7786-4140-B780-F271E34B52E8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0" name="直線コネクタ 239">
            <a:extLst>
              <a:ext uri="{FF2B5EF4-FFF2-40B4-BE49-F238E27FC236}">
                <a16:creationId xmlns:a16="http://schemas.microsoft.com/office/drawing/2014/main" id="{E8607F53-48AC-464A-BC1D-0F2491D66BF1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3A42F095-64A9-AC46-A911-D4E1DAD7C0BE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FAF661B6-4F32-C447-B9DB-F82F8D02A90E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円/楕円 279">
            <a:extLst>
              <a:ext uri="{FF2B5EF4-FFF2-40B4-BE49-F238E27FC236}">
                <a16:creationId xmlns:a16="http://schemas.microsoft.com/office/drawing/2014/main" id="{A4B3A163-2C08-0240-8632-8A12A1AA6FD5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A9D2D05C-2656-7744-9AA8-B3CE234D6D7C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750310BD-6080-5144-8D0F-850C3423970F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6" name="直線コネクタ 245">
            <a:extLst>
              <a:ext uri="{FF2B5EF4-FFF2-40B4-BE49-F238E27FC236}">
                <a16:creationId xmlns:a16="http://schemas.microsoft.com/office/drawing/2014/main" id="{2D46BF6C-6E35-AD40-B02F-3E332DEDB7D4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>
            <a:extLst>
              <a:ext uri="{FF2B5EF4-FFF2-40B4-BE49-F238E27FC236}">
                <a16:creationId xmlns:a16="http://schemas.microsoft.com/office/drawing/2014/main" id="{95EE7166-D0EF-4046-9897-C1B678945E3A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コネクタ 247">
            <a:extLst>
              <a:ext uri="{FF2B5EF4-FFF2-40B4-BE49-F238E27FC236}">
                <a16:creationId xmlns:a16="http://schemas.microsoft.com/office/drawing/2014/main" id="{029E62C0-3CD4-864B-B0BC-07A015B518A5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円/楕円 279">
            <a:extLst>
              <a:ext uri="{FF2B5EF4-FFF2-40B4-BE49-F238E27FC236}">
                <a16:creationId xmlns:a16="http://schemas.microsoft.com/office/drawing/2014/main" id="{F7E77731-AB7C-7643-AB13-A6B88693D4DF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5E6ADFC3-861B-E844-BBDF-99AC0BF3EC71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6DDB6525-7516-3F49-A5EE-4710E82280E2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54" name="グループ化 253">
            <a:extLst>
              <a:ext uri="{FF2B5EF4-FFF2-40B4-BE49-F238E27FC236}">
                <a16:creationId xmlns:a16="http://schemas.microsoft.com/office/drawing/2014/main" id="{06396A90-1D2F-424D-BD9D-C17E226D915A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55" name="図 254">
              <a:extLst>
                <a:ext uri="{FF2B5EF4-FFF2-40B4-BE49-F238E27FC236}">
                  <a16:creationId xmlns:a16="http://schemas.microsoft.com/office/drawing/2014/main" id="{8AEEC3B2-34A1-044A-9724-DADC11FF9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6FA70BAF-0A90-6143-A585-C3907262F787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0" name="図 259">
              <a:extLst>
                <a:ext uri="{FF2B5EF4-FFF2-40B4-BE49-F238E27FC236}">
                  <a16:creationId xmlns:a16="http://schemas.microsoft.com/office/drawing/2014/main" id="{90DD3753-DFF9-CA45-A39C-42CF4D2D3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61" name="図 260">
              <a:extLst>
                <a:ext uri="{FF2B5EF4-FFF2-40B4-BE49-F238E27FC236}">
                  <a16:creationId xmlns:a16="http://schemas.microsoft.com/office/drawing/2014/main" id="{AB14C7CB-690B-BD4B-802D-514AA74E3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0236F07A-8847-3A43-AC21-3053FDCBEB3A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4" name="グループ化 263">
            <a:extLst>
              <a:ext uri="{FF2B5EF4-FFF2-40B4-BE49-F238E27FC236}">
                <a16:creationId xmlns:a16="http://schemas.microsoft.com/office/drawing/2014/main" id="{83364D69-9D0F-324D-8534-420CE5AA9167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65" name="図 264">
              <a:extLst>
                <a:ext uri="{FF2B5EF4-FFF2-40B4-BE49-F238E27FC236}">
                  <a16:creationId xmlns:a16="http://schemas.microsoft.com/office/drawing/2014/main" id="{36930A2B-EF9C-7848-AB33-6045C81BC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6" name="正方形/長方形 265">
              <a:extLst>
                <a:ext uri="{FF2B5EF4-FFF2-40B4-BE49-F238E27FC236}">
                  <a16:creationId xmlns:a16="http://schemas.microsoft.com/office/drawing/2014/main" id="{D230BB75-7456-5E49-9959-419A9370AA50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7" name="グループ化 266">
            <a:extLst>
              <a:ext uri="{FF2B5EF4-FFF2-40B4-BE49-F238E27FC236}">
                <a16:creationId xmlns:a16="http://schemas.microsoft.com/office/drawing/2014/main" id="{5DE4D6AD-AA2B-B74B-9E8C-7F882816D969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69" name="図 268">
              <a:extLst>
                <a:ext uri="{FF2B5EF4-FFF2-40B4-BE49-F238E27FC236}">
                  <a16:creationId xmlns:a16="http://schemas.microsoft.com/office/drawing/2014/main" id="{079A6B80-6C35-4C4A-88D0-3F2072EFA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71" name="正方形/長方形 270">
              <a:extLst>
                <a:ext uri="{FF2B5EF4-FFF2-40B4-BE49-F238E27FC236}">
                  <a16:creationId xmlns:a16="http://schemas.microsoft.com/office/drawing/2014/main" id="{0530B6E4-1F52-1943-9DB3-AA753BB29CF1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6" name="図 275">
              <a:extLst>
                <a:ext uri="{FF2B5EF4-FFF2-40B4-BE49-F238E27FC236}">
                  <a16:creationId xmlns:a16="http://schemas.microsoft.com/office/drawing/2014/main" id="{F7080A01-317C-8249-B386-A858FF2E3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80" name="図 279">
              <a:extLst>
                <a:ext uri="{FF2B5EF4-FFF2-40B4-BE49-F238E27FC236}">
                  <a16:creationId xmlns:a16="http://schemas.microsoft.com/office/drawing/2014/main" id="{FDC964EF-EDE3-A24A-B4CB-49D53CA71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82" name="正方形/長方形 281">
              <a:extLst>
                <a:ext uri="{FF2B5EF4-FFF2-40B4-BE49-F238E27FC236}">
                  <a16:creationId xmlns:a16="http://schemas.microsoft.com/office/drawing/2014/main" id="{F0965EC4-3182-9644-8117-19730BF396DE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2C4BE1A9-1B85-2F4C-8EE3-D7B9AC89844D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92" name="図 291">
              <a:extLst>
                <a:ext uri="{FF2B5EF4-FFF2-40B4-BE49-F238E27FC236}">
                  <a16:creationId xmlns:a16="http://schemas.microsoft.com/office/drawing/2014/main" id="{601F7CCB-1ADA-CC43-A167-5BCF9E98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93" name="正方形/長方形 292">
              <a:extLst>
                <a:ext uri="{FF2B5EF4-FFF2-40B4-BE49-F238E27FC236}">
                  <a16:creationId xmlns:a16="http://schemas.microsoft.com/office/drawing/2014/main" id="{839C115D-A9B2-0D40-85DE-A1B77565F3BB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4" name="グループ化 293">
            <a:extLst>
              <a:ext uri="{FF2B5EF4-FFF2-40B4-BE49-F238E27FC236}">
                <a16:creationId xmlns:a16="http://schemas.microsoft.com/office/drawing/2014/main" id="{AE78F933-1FBE-A849-BF50-D89C69BFE150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95" name="図 294">
              <a:extLst>
                <a:ext uri="{FF2B5EF4-FFF2-40B4-BE49-F238E27FC236}">
                  <a16:creationId xmlns:a16="http://schemas.microsoft.com/office/drawing/2014/main" id="{1481B36D-DD41-2C46-89E1-19827296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96" name="正方形/長方形 295">
              <a:extLst>
                <a:ext uri="{FF2B5EF4-FFF2-40B4-BE49-F238E27FC236}">
                  <a16:creationId xmlns:a16="http://schemas.microsoft.com/office/drawing/2014/main" id="{9AC14955-3F51-0C42-8D67-2E689C0AB568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1" name="図 300">
              <a:extLst>
                <a:ext uri="{FF2B5EF4-FFF2-40B4-BE49-F238E27FC236}">
                  <a16:creationId xmlns:a16="http://schemas.microsoft.com/office/drawing/2014/main" id="{251111DF-015C-0143-8FC1-A52843F38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302" name="正方形/長方形 301">
              <a:extLst>
                <a:ext uri="{FF2B5EF4-FFF2-40B4-BE49-F238E27FC236}">
                  <a16:creationId xmlns:a16="http://schemas.microsoft.com/office/drawing/2014/main" id="{44C4BBE9-A44A-BF4D-868F-3270AD71AF03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>
              <a:extLst>
                <a:ext uri="{FF2B5EF4-FFF2-40B4-BE49-F238E27FC236}">
                  <a16:creationId xmlns:a16="http://schemas.microsoft.com/office/drawing/2014/main" id="{67927D62-7032-8C49-9968-577B72C0F80D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4" name="図 303">
              <a:extLst>
                <a:ext uri="{FF2B5EF4-FFF2-40B4-BE49-F238E27FC236}">
                  <a16:creationId xmlns:a16="http://schemas.microsoft.com/office/drawing/2014/main" id="{64B8EA2B-981F-C44A-BF3B-EC23358CE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394" name="正方形/長方形 393">
              <a:extLst>
                <a:ext uri="{FF2B5EF4-FFF2-40B4-BE49-F238E27FC236}">
                  <a16:creationId xmlns:a16="http://schemas.microsoft.com/office/drawing/2014/main" id="{C467BC3A-61A5-A241-A426-ED1A915BC900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正方形/長方形 394">
              <a:extLst>
                <a:ext uri="{FF2B5EF4-FFF2-40B4-BE49-F238E27FC236}">
                  <a16:creationId xmlns:a16="http://schemas.microsoft.com/office/drawing/2014/main" id="{224E8FC6-5103-324D-9398-4CD7A949E816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6" name="グループ化 395">
            <a:extLst>
              <a:ext uri="{FF2B5EF4-FFF2-40B4-BE49-F238E27FC236}">
                <a16:creationId xmlns:a16="http://schemas.microsoft.com/office/drawing/2014/main" id="{8149A7C8-49B9-2A42-B238-3A2674F51D8A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397" name="図 396">
              <a:extLst>
                <a:ext uri="{FF2B5EF4-FFF2-40B4-BE49-F238E27FC236}">
                  <a16:creationId xmlns:a16="http://schemas.microsoft.com/office/drawing/2014/main" id="{CF11C58E-1CB7-B547-9256-E586C4F4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98" name="正方形/長方形 397">
              <a:extLst>
                <a:ext uri="{FF2B5EF4-FFF2-40B4-BE49-F238E27FC236}">
                  <a16:creationId xmlns:a16="http://schemas.microsoft.com/office/drawing/2014/main" id="{CB009FE4-82C0-0E4E-B488-B5257D9B0603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9" name="台形 398">
            <a:extLst>
              <a:ext uri="{FF2B5EF4-FFF2-40B4-BE49-F238E27FC236}">
                <a16:creationId xmlns:a16="http://schemas.microsoft.com/office/drawing/2014/main" id="{95E539A5-E8C0-714D-A8AE-2B97223F6DDC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テキスト ボックス 399">
            <a:extLst>
              <a:ext uri="{FF2B5EF4-FFF2-40B4-BE49-F238E27FC236}">
                <a16:creationId xmlns:a16="http://schemas.microsoft.com/office/drawing/2014/main" id="{0C539592-A8BA-FF4A-8486-5E4C283CD56F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401" name="円/楕円 400">
            <a:extLst>
              <a:ext uri="{FF2B5EF4-FFF2-40B4-BE49-F238E27FC236}">
                <a16:creationId xmlns:a16="http://schemas.microsoft.com/office/drawing/2014/main" id="{EE872814-4D87-1D43-A1FF-40BF24544F90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03" name="角丸四角形 204">
            <a:extLst>
              <a:ext uri="{FF2B5EF4-FFF2-40B4-BE49-F238E27FC236}">
                <a16:creationId xmlns:a16="http://schemas.microsoft.com/office/drawing/2014/main" id="{7E356C81-87E8-B047-8B97-11B7F6CF067F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3FA2A3DC-7456-CB49-83FC-A146526B0384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15" name="三角形 414">
            <a:extLst>
              <a:ext uri="{FF2B5EF4-FFF2-40B4-BE49-F238E27FC236}">
                <a16:creationId xmlns:a16="http://schemas.microsoft.com/office/drawing/2014/main" id="{DF8F3739-199F-044F-B4D9-482DC5285276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テキスト ボックス 415">
            <a:extLst>
              <a:ext uri="{FF2B5EF4-FFF2-40B4-BE49-F238E27FC236}">
                <a16:creationId xmlns:a16="http://schemas.microsoft.com/office/drawing/2014/main" id="{A904E18E-A4A9-094A-A113-CF3657BDA26C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417" name="角丸四角形 380">
            <a:extLst>
              <a:ext uri="{FF2B5EF4-FFF2-40B4-BE49-F238E27FC236}">
                <a16:creationId xmlns:a16="http://schemas.microsoft.com/office/drawing/2014/main" id="{ED54FB2F-F0BD-1148-ADD5-7CDBDA250C02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8" name="Text Box 11">
            <a:extLst>
              <a:ext uri="{FF2B5EF4-FFF2-40B4-BE49-F238E27FC236}">
                <a16:creationId xmlns:a16="http://schemas.microsoft.com/office/drawing/2014/main" id="{51F1D1D4-64CD-1040-8EAC-C74A4FFFC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9" name="Text Box 11">
            <a:extLst>
              <a:ext uri="{FF2B5EF4-FFF2-40B4-BE49-F238E27FC236}">
                <a16:creationId xmlns:a16="http://schemas.microsoft.com/office/drawing/2014/main" id="{2268E94F-D32F-DB46-800B-51053C98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30" name="角丸四角形 204">
            <a:extLst>
              <a:ext uri="{FF2B5EF4-FFF2-40B4-BE49-F238E27FC236}">
                <a16:creationId xmlns:a16="http://schemas.microsoft.com/office/drawing/2014/main" id="{A671EA58-4138-8349-91EF-657236EB0366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431" name="台形 430">
            <a:extLst>
              <a:ext uri="{FF2B5EF4-FFF2-40B4-BE49-F238E27FC236}">
                <a16:creationId xmlns:a16="http://schemas.microsoft.com/office/drawing/2014/main" id="{B276241A-E460-B342-9B23-6B1459AA82D1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テキスト ボックス 431">
            <a:extLst>
              <a:ext uri="{FF2B5EF4-FFF2-40B4-BE49-F238E27FC236}">
                <a16:creationId xmlns:a16="http://schemas.microsoft.com/office/drawing/2014/main" id="{E847348F-97C8-2E46-ADAC-4F09351410D1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433" name="テキスト ボックス 432">
            <a:extLst>
              <a:ext uri="{FF2B5EF4-FFF2-40B4-BE49-F238E27FC236}">
                <a16:creationId xmlns:a16="http://schemas.microsoft.com/office/drawing/2014/main" id="{0B83AEB6-FBD7-534D-BBA5-F886DCB90E03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12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4" name="角丸四角形 433">
            <a:extLst>
              <a:ext uri="{FF2B5EF4-FFF2-40B4-BE49-F238E27FC236}">
                <a16:creationId xmlns:a16="http://schemas.microsoft.com/office/drawing/2014/main" id="{37F60CB6-716A-EF48-9DB6-FC532AE50495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435" name="角丸四角形 434">
            <a:extLst>
              <a:ext uri="{FF2B5EF4-FFF2-40B4-BE49-F238E27FC236}">
                <a16:creationId xmlns:a16="http://schemas.microsoft.com/office/drawing/2014/main" id="{5CDDAF0C-C947-D94A-A481-DCCB16FD3762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6" name="テキスト ボックス 435">
            <a:extLst>
              <a:ext uri="{FF2B5EF4-FFF2-40B4-BE49-F238E27FC236}">
                <a16:creationId xmlns:a16="http://schemas.microsoft.com/office/drawing/2014/main" id="{BDEA5DEB-39CB-674F-A040-00709A2559A7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37" name="グループ化 436">
            <a:extLst>
              <a:ext uri="{FF2B5EF4-FFF2-40B4-BE49-F238E27FC236}">
                <a16:creationId xmlns:a16="http://schemas.microsoft.com/office/drawing/2014/main" id="{8E24914E-3A5B-DB43-9B6F-3E09F6FA931F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438" name="正方形/長方形 437">
              <a:extLst>
                <a:ext uri="{FF2B5EF4-FFF2-40B4-BE49-F238E27FC236}">
                  <a16:creationId xmlns:a16="http://schemas.microsoft.com/office/drawing/2014/main" id="{E71CB9AC-C755-F344-B592-13891092C5D4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39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292246BA-9AE1-534D-8271-4899282C5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441" name="テキスト ボックス 440">
            <a:extLst>
              <a:ext uri="{FF2B5EF4-FFF2-40B4-BE49-F238E27FC236}">
                <a16:creationId xmlns:a16="http://schemas.microsoft.com/office/drawing/2014/main" id="{BC8E1404-48AB-C74C-8D2F-E3FA7270EBEA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402" name="十字形 401">
            <a:extLst>
              <a:ext uri="{FF2B5EF4-FFF2-40B4-BE49-F238E27FC236}">
                <a16:creationId xmlns:a16="http://schemas.microsoft.com/office/drawing/2014/main" id="{7F657583-6DE2-9E42-A407-222C3298D4C1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42" name="テキスト ボックス 441">
            <a:extLst>
              <a:ext uri="{FF2B5EF4-FFF2-40B4-BE49-F238E27FC236}">
                <a16:creationId xmlns:a16="http://schemas.microsoft.com/office/drawing/2014/main" id="{2F24D52A-F5FD-6D40-8AED-563BE12B0995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443" name="図 442">
            <a:extLst>
              <a:ext uri="{FF2B5EF4-FFF2-40B4-BE49-F238E27FC236}">
                <a16:creationId xmlns:a16="http://schemas.microsoft.com/office/drawing/2014/main" id="{CD3F6FC0-CE14-4143-9371-DB7D0750475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069" y="3853884"/>
            <a:ext cx="647236" cy="176979"/>
          </a:xfrm>
          <a:prstGeom prst="rect">
            <a:avLst/>
          </a:prstGeom>
        </p:spPr>
      </p:pic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A23FD50A-5555-C341-8BF4-E07D6CECAA11}"/>
              </a:ext>
            </a:extLst>
          </p:cNvPr>
          <p:cNvCxnSpPr>
            <a:cxnSpLocks/>
          </p:cNvCxnSpPr>
          <p:nvPr/>
        </p:nvCxnSpPr>
        <p:spPr>
          <a:xfrm>
            <a:off x="852581" y="6279906"/>
            <a:ext cx="4658048" cy="0"/>
          </a:xfrm>
          <a:prstGeom prst="line">
            <a:avLst/>
          </a:prstGeom>
          <a:ln>
            <a:solidFill>
              <a:srgbClr val="009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481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390</Words>
  <Application>Microsoft Macintosh PowerPoint</Application>
  <PresentationFormat>A4 210 x 297 mm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54</cp:revision>
  <cp:lastPrinted>2022-03-03T04:22:30Z</cp:lastPrinted>
  <dcterms:created xsi:type="dcterms:W3CDTF">2022-02-28T00:11:28Z</dcterms:created>
  <dcterms:modified xsi:type="dcterms:W3CDTF">2025-04-01T07:13:10Z</dcterms:modified>
</cp:coreProperties>
</file>