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949" r:id="rId2"/>
    <p:sldId id="950" r:id="rId3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FE4"/>
    <a:srgbClr val="65A085"/>
    <a:srgbClr val="75B999"/>
    <a:srgbClr val="E1F7E9"/>
    <a:srgbClr val="D8EFE4"/>
    <a:srgbClr val="75B998"/>
    <a:srgbClr val="71B5BD"/>
    <a:srgbClr val="009A92"/>
    <a:srgbClr val="404040"/>
    <a:srgbClr val="D6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6018"/>
  </p:normalViewPr>
  <p:slideViewPr>
    <p:cSldViewPr snapToGrid="0" snapToObjects="1" showGuides="1">
      <p:cViewPr varScale="1">
        <p:scale>
          <a:sx n="131" d="100"/>
          <a:sy n="131" d="100"/>
        </p:scale>
        <p:origin x="896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2DCB-6B22-684B-8305-8D32C3326916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E036-BB84-D941-BEAE-1699DB289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29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50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9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78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71B5BC"/>
          </a:solidFill>
          <a:ln w="76200" cap="rnd">
            <a:solidFill>
              <a:srgbClr val="71B5B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1B5BC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1B5BC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64998A32-E72A-A94E-81EA-BE30409A80F2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8" name="Picture 4" descr="「ヤフーロゴ」の画像検索結果">
            <a:hlinkClick r:id="rId4"/>
            <a:extLst>
              <a:ext uri="{FF2B5EF4-FFF2-40B4-BE49-F238E27FC236}">
                <a16:creationId xmlns:a16="http://schemas.microsoft.com/office/drawing/2014/main" id="{46B96818-4BB0-0F4C-9123-89F71D47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75566" y="132399"/>
            <a:ext cx="669243" cy="210957"/>
          </a:xfrm>
          <a:prstGeom prst="rect">
            <a:avLst/>
          </a:prstGeom>
          <a:noFill/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671F2E73-B8CC-4730-9A68-9CDAB885CA7D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EC8A487C-F83F-4398-9B22-3D0AA388249F}"/>
              </a:ext>
            </a:extLst>
          </p:cNvPr>
          <p:cNvCxnSpPr>
            <a:cxnSpLocks/>
          </p:cNvCxnSpPr>
          <p:nvPr/>
        </p:nvCxnSpPr>
        <p:spPr>
          <a:xfrm>
            <a:off x="804971" y="6270715"/>
            <a:ext cx="4605411" cy="9381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3DEE7E4E-6210-431F-A665-265F5F3E7FC0}"/>
              </a:ext>
            </a:extLst>
          </p:cNvPr>
          <p:cNvSpPr/>
          <p:nvPr/>
        </p:nvSpPr>
        <p:spPr>
          <a:xfrm flipV="1">
            <a:off x="361191" y="5905112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50967771-B26F-4F22-804B-E85B04B4507E}"/>
              </a:ext>
            </a:extLst>
          </p:cNvPr>
          <p:cNvCxnSpPr>
            <a:cxnSpLocks/>
          </p:cNvCxnSpPr>
          <p:nvPr/>
        </p:nvCxnSpPr>
        <p:spPr>
          <a:xfrm flipV="1">
            <a:off x="361585" y="5896490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平行四辺形 168">
            <a:extLst>
              <a:ext uri="{FF2B5EF4-FFF2-40B4-BE49-F238E27FC236}">
                <a16:creationId xmlns:a16="http://schemas.microsoft.com/office/drawing/2014/main" id="{63DC1405-71D3-464D-BD09-404FB512C63E}"/>
              </a:ext>
            </a:extLst>
          </p:cNvPr>
          <p:cNvSpPr/>
          <p:nvPr/>
        </p:nvSpPr>
        <p:spPr>
          <a:xfrm>
            <a:off x="177693" y="5888277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1B5BC"/>
              </a:gs>
              <a:gs pos="0">
                <a:srgbClr val="D8ECED"/>
              </a:gs>
            </a:gsLst>
            <a:lin ang="16200000" scaled="1"/>
          </a:gradFill>
          <a:ln w="76200" cap="rnd">
            <a:gradFill>
              <a:gsLst>
                <a:gs pos="0">
                  <a:srgbClr val="71B5BC"/>
                </a:gs>
                <a:gs pos="100000">
                  <a:srgbClr val="D8EC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CCD03D81-A97A-4070-A804-F93F52838D32}"/>
              </a:ext>
            </a:extLst>
          </p:cNvPr>
          <p:cNvSpPr txBox="1"/>
          <p:nvPr/>
        </p:nvSpPr>
        <p:spPr>
          <a:xfrm>
            <a:off x="194517" y="5781904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C1C7591A-3AA3-43D3-86F4-68F700F766D7}"/>
              </a:ext>
            </a:extLst>
          </p:cNvPr>
          <p:cNvSpPr txBox="1"/>
          <p:nvPr/>
        </p:nvSpPr>
        <p:spPr>
          <a:xfrm>
            <a:off x="967805" y="5966128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98DEAC6C-6D8F-4E13-9192-93C433C92686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をご準備ください。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3" name="図 132">
            <a:extLst>
              <a:ext uri="{FF2B5EF4-FFF2-40B4-BE49-F238E27FC236}">
                <a16:creationId xmlns:a16="http://schemas.microsoft.com/office/drawing/2014/main" id="{697692B6-50F0-404E-AB5A-F0E47E33EF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F48DF35B-1B29-4239-9E02-91DC2D8874DB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35F3B1F1-0DD1-4885-8524-DC55223DC828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B0FF526-9746-1436-EEC5-0C99D3FC0BD1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C9DB9FF-A676-341D-FE31-479929AD6AD5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平行四辺形 45">
            <a:extLst>
              <a:ext uri="{FF2B5EF4-FFF2-40B4-BE49-F238E27FC236}">
                <a16:creationId xmlns:a16="http://schemas.microsoft.com/office/drawing/2014/main" id="{A721A1DC-9C4E-5215-7606-5A8F839DD1DC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1B5BC"/>
              </a:gs>
              <a:gs pos="0">
                <a:srgbClr val="D8ECED"/>
              </a:gs>
            </a:gsLst>
            <a:lin ang="16200000" scaled="1"/>
          </a:gradFill>
          <a:ln w="76200" cap="rnd">
            <a:gradFill>
              <a:gsLst>
                <a:gs pos="0">
                  <a:srgbClr val="71B5BC"/>
                </a:gs>
                <a:gs pos="100000">
                  <a:srgbClr val="D8EC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C2E8166-8234-4FF8-40B5-9EB11C9F3C9B}"/>
              </a:ext>
            </a:extLst>
          </p:cNvPr>
          <p:cNvSpPr txBox="1"/>
          <p:nvPr/>
        </p:nvSpPr>
        <p:spPr>
          <a:xfrm>
            <a:off x="1945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5A94C4B-2D81-2530-900F-D5B69A4EC262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48F614F3-0445-A483-E631-2D476DF7B2B8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辺形 58">
            <a:extLst>
              <a:ext uri="{FF2B5EF4-FFF2-40B4-BE49-F238E27FC236}">
                <a16:creationId xmlns:a16="http://schemas.microsoft.com/office/drawing/2014/main" id="{0C8047D0-E91B-729B-F54F-46BECDA4F027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71B5BD"/>
              </a:gs>
              <a:gs pos="0">
                <a:srgbClr val="D9ECED"/>
              </a:gs>
            </a:gsLst>
            <a:lin ang="16200000" scaled="1"/>
          </a:gradFill>
          <a:ln w="76200" cap="rnd">
            <a:gradFill>
              <a:gsLst>
                <a:gs pos="0">
                  <a:srgbClr val="71B5BD"/>
                </a:gs>
                <a:gs pos="97000">
                  <a:srgbClr val="D9EC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4881D68-12ED-EA9E-AE28-735CC6A0477F}"/>
              </a:ext>
            </a:extLst>
          </p:cNvPr>
          <p:cNvSpPr txBox="1"/>
          <p:nvPr/>
        </p:nvSpPr>
        <p:spPr>
          <a:xfrm>
            <a:off x="1907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9F8FB15-B57A-9386-993F-E3A016A205F3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6730B040-8249-C121-741B-F0E1B091D0F9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BEE5AD4-4A73-032D-CB4E-393202D5A88A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図 63">
            <a:extLst>
              <a:ext uri="{FF2B5EF4-FFF2-40B4-BE49-F238E27FC236}">
                <a16:creationId xmlns:a16="http://schemas.microsoft.com/office/drawing/2014/main" id="{EB8225E0-C78A-A9BD-E27B-777EFA9CCD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A2948F8A-374A-7618-37A7-15DB820A480F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66" name="角丸四角形 204">
              <a:extLst>
                <a:ext uri="{FF2B5EF4-FFF2-40B4-BE49-F238E27FC236}">
                  <a16:creationId xmlns:a16="http://schemas.microsoft.com/office/drawing/2014/main" id="{07C5293F-49F1-9616-2DD5-AA602919DC48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67" name="角丸四角形 204">
              <a:extLst>
                <a:ext uri="{FF2B5EF4-FFF2-40B4-BE49-F238E27FC236}">
                  <a16:creationId xmlns:a16="http://schemas.microsoft.com/office/drawing/2014/main" id="{B04C6D7F-28FE-E6D2-EEE5-244386FD2FE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8" name="角丸四角形 204">
              <a:extLst>
                <a:ext uri="{FF2B5EF4-FFF2-40B4-BE49-F238E27FC236}">
                  <a16:creationId xmlns:a16="http://schemas.microsoft.com/office/drawing/2014/main" id="{498DD31A-E336-E0E7-9264-B240152C2F76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9" name="角丸四角形 204">
              <a:extLst>
                <a:ext uri="{FF2B5EF4-FFF2-40B4-BE49-F238E27FC236}">
                  <a16:creationId xmlns:a16="http://schemas.microsoft.com/office/drawing/2014/main" id="{5477F413-9A6D-D57A-5844-477DFD4A733A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70" name="角丸四角形 204">
              <a:extLst>
                <a:ext uri="{FF2B5EF4-FFF2-40B4-BE49-F238E27FC236}">
                  <a16:creationId xmlns:a16="http://schemas.microsoft.com/office/drawing/2014/main" id="{7C7A0D0D-35B8-BAD7-4FB6-CC8591DEB797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71" name="角丸四角形 204">
              <a:extLst>
                <a:ext uri="{FF2B5EF4-FFF2-40B4-BE49-F238E27FC236}">
                  <a16:creationId xmlns:a16="http://schemas.microsoft.com/office/drawing/2014/main" id="{715F2E80-2381-3D24-8E4E-CA0089AEA255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2" name="角丸四角形 204">
              <a:extLst>
                <a:ext uri="{FF2B5EF4-FFF2-40B4-BE49-F238E27FC236}">
                  <a16:creationId xmlns:a16="http://schemas.microsoft.com/office/drawing/2014/main" id="{6FF56AF7-9884-3E54-28BA-DC910C8A7EF1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3" name="角丸四角形 204">
              <a:extLst>
                <a:ext uri="{FF2B5EF4-FFF2-40B4-BE49-F238E27FC236}">
                  <a16:creationId xmlns:a16="http://schemas.microsoft.com/office/drawing/2014/main" id="{2142EBAB-C81F-47DF-7A21-D1F54F3EBD29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4" name="角丸四角形 204">
              <a:extLst>
                <a:ext uri="{FF2B5EF4-FFF2-40B4-BE49-F238E27FC236}">
                  <a16:creationId xmlns:a16="http://schemas.microsoft.com/office/drawing/2014/main" id="{73B25570-0F73-F5B5-7E69-6A789EEC8DF7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B3A71C9F-FF1A-3453-EC9B-2529EA1F22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ABB8B257-250E-A7AE-9204-984B887ACB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8B0D6B2-62C4-666B-F0CE-456F48537EEC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79" name="右矢印 78">
            <a:extLst>
              <a:ext uri="{FF2B5EF4-FFF2-40B4-BE49-F238E27FC236}">
                <a16:creationId xmlns:a16="http://schemas.microsoft.com/office/drawing/2014/main" id="{6A736A53-D99B-71A3-BE00-A4E4C550D36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F01CF0D3-5175-06E1-54D0-5890C4A82A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972D370B-DB4B-8B2F-92A3-95DCC156E0B2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FBE407AB-0B25-70FB-583C-A5E2F85D21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EA746BBE-9B56-059B-4F19-0A7125D50099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84" name="円/楕円 83">
                <a:extLst>
                  <a:ext uri="{FF2B5EF4-FFF2-40B4-BE49-F238E27FC236}">
                    <a16:creationId xmlns:a16="http://schemas.microsoft.com/office/drawing/2014/main" id="{768663B8-FDAE-3D90-DC3B-588CD96EFEC4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三角形 84">
                <a:extLst>
                  <a:ext uri="{FF2B5EF4-FFF2-40B4-BE49-F238E27FC236}">
                    <a16:creationId xmlns:a16="http://schemas.microsoft.com/office/drawing/2014/main" id="{C2BFA293-32F1-0ED6-33A4-A5BA2734A73D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86" name="図 85">
            <a:extLst>
              <a:ext uri="{FF2B5EF4-FFF2-40B4-BE49-F238E27FC236}">
                <a16:creationId xmlns:a16="http://schemas.microsoft.com/office/drawing/2014/main" id="{D307CA04-C4DA-F19D-5E35-81A8F95066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271B43D6-C50A-6EAC-ABA7-FF80514D12B4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89E66E06-CC7D-07CC-BD1C-8D4EF6D6427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91" name="円/楕円 184">
                <a:extLst>
                  <a:ext uri="{FF2B5EF4-FFF2-40B4-BE49-F238E27FC236}">
                    <a16:creationId xmlns:a16="http://schemas.microsoft.com/office/drawing/2014/main" id="{35ADB034-7E00-9B2F-2476-4B6D7FDD649B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ABF7A3B4-16F1-6C3F-DE32-6495D3F373A4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5004C5DA-96BB-EB30-1EE8-94040C6E5115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D37B5DCF-D44C-D905-B33E-1A04C04DCB3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93" name="角丸四角形 204">
            <a:extLst>
              <a:ext uri="{FF2B5EF4-FFF2-40B4-BE49-F238E27FC236}">
                <a16:creationId xmlns:a16="http://schemas.microsoft.com/office/drawing/2014/main" id="{34A2E917-8622-D822-F20E-4AD8EB98B105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6FB3BB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94" name="角丸四角形 204">
            <a:extLst>
              <a:ext uri="{FF2B5EF4-FFF2-40B4-BE49-F238E27FC236}">
                <a16:creationId xmlns:a16="http://schemas.microsoft.com/office/drawing/2014/main" id="{FBD43AF6-6EFA-A7A4-18E9-F1281754F196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6FB3BB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93EC3FDE-F46A-3AE8-E2CD-A8862D9A516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96" name="円/楕円 95">
            <a:extLst>
              <a:ext uri="{FF2B5EF4-FFF2-40B4-BE49-F238E27FC236}">
                <a16:creationId xmlns:a16="http://schemas.microsoft.com/office/drawing/2014/main" id="{157966D9-A5FE-16CE-1003-34ED2CE05BCA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B627328F-A675-6C56-1FAC-CEDA242D86CD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578D94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98" name="カギ線コネクタ 97">
            <a:extLst>
              <a:ext uri="{FF2B5EF4-FFF2-40B4-BE49-F238E27FC236}">
                <a16:creationId xmlns:a16="http://schemas.microsoft.com/office/drawing/2014/main" id="{0B342B23-B427-50EA-8242-017E337EEB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6FB3BB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1A24FFE2-2DF5-75A5-85D3-FF4AFFCC89A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100" name="角丸四角形 204">
              <a:extLst>
                <a:ext uri="{FF2B5EF4-FFF2-40B4-BE49-F238E27FC236}">
                  <a16:creationId xmlns:a16="http://schemas.microsoft.com/office/drawing/2014/main" id="{75ABA564-F808-12AE-7D6D-AD6A156D2086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9780DB89-9EAD-8946-1874-81E21ABC3438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138C2F05-52DC-79B2-A36E-B350DD7CC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99685FDA-970C-EA09-3F6E-025CF3AD3F7D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C2F0A42E-3BCD-D9B6-5EC3-F2A30BF4CA62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5" name="左大かっこ 104">
            <a:extLst>
              <a:ext uri="{FF2B5EF4-FFF2-40B4-BE49-F238E27FC236}">
                <a16:creationId xmlns:a16="http://schemas.microsoft.com/office/drawing/2014/main" id="{B2282CF9-184B-9AD6-6A2F-18FB413E483D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6FB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25E23FE4-C2CD-04DE-F940-A9D3FE5AE3D1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107" name="円/楕円 184">
              <a:extLst>
                <a:ext uri="{FF2B5EF4-FFF2-40B4-BE49-F238E27FC236}">
                  <a16:creationId xmlns:a16="http://schemas.microsoft.com/office/drawing/2014/main" id="{B9B12CCE-40CB-E59E-5716-A538653B89FE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6FB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231C7399-228D-979A-FF38-3F1C7CBCD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19773649-B243-AD03-E69D-8274758FD6C5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244B917A-C736-1D9B-EF62-498C761E4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E9048105-2AA4-5593-351A-20E5744A7661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3" name="三角形 112">
              <a:extLst>
                <a:ext uri="{FF2B5EF4-FFF2-40B4-BE49-F238E27FC236}">
                  <a16:creationId xmlns:a16="http://schemas.microsoft.com/office/drawing/2014/main" id="{74055FAA-9FF2-CFED-984C-006B6B693B7C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6FB3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DBA8B0C2-DF04-ACE1-0B1C-106A06750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D31AA30E-6250-2225-723A-A867C7D8A9C3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411DD3F8-5AC3-3B7E-E9FE-42DAC6469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1CB70B02-A068-32A0-2CDB-734EF9448EE1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7F41283F-5F19-BC8C-40E1-D7EDD448FCF0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6FB3BB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6FB3BB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D31FD6BE-7E29-75C9-CEA7-B9EC0541D086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B03BAF9E-0E9D-C2BF-2AF8-236783D5F03F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34D1EB1E-E792-E4DA-640A-73DF52D480C5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E7A6671-9392-D54A-FFE2-613ECBE296F0}"/>
              </a:ext>
            </a:extLst>
          </p:cNvPr>
          <p:cNvSpPr/>
          <p:nvPr/>
        </p:nvSpPr>
        <p:spPr>
          <a:xfrm>
            <a:off x="2669691" y="446799"/>
            <a:ext cx="210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RKB</a:t>
            </a: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毎日放送</a:t>
            </a:r>
            <a:endParaRPr lang="en-US" altLang="ja-JP" sz="2400" b="1" spc="3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69902C6-4CF0-3D02-43AB-8301856978F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340" y="112791"/>
            <a:ext cx="514769" cy="194677"/>
          </a:xfrm>
          <a:prstGeom prst="rect">
            <a:avLst/>
          </a:prstGeom>
        </p:spPr>
      </p:pic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2918A676-5FD4-EB44-8DDC-5E73113AFDB0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  <a:endParaRPr kumimoji="0" lang="ja-JP" altLang="en-US" sz="140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7" name="角丸四角形 204">
            <a:extLst>
              <a:ext uri="{FF2B5EF4-FFF2-40B4-BE49-F238E27FC236}">
                <a16:creationId xmlns:a16="http://schemas.microsoft.com/office/drawing/2014/main" id="{37FA3794-57A2-C249-BAD7-449788C6A027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70B6B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168" name="角丸四角形 204">
            <a:extLst>
              <a:ext uri="{FF2B5EF4-FFF2-40B4-BE49-F238E27FC236}">
                <a16:creationId xmlns:a16="http://schemas.microsoft.com/office/drawing/2014/main" id="{F22436B8-7A18-F740-B365-03F9C38697AC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171" name="台形 170">
            <a:extLst>
              <a:ext uri="{FF2B5EF4-FFF2-40B4-BE49-F238E27FC236}">
                <a16:creationId xmlns:a16="http://schemas.microsoft.com/office/drawing/2014/main" id="{C85C4D89-8E2C-2144-9206-D8E4A1F9CE9B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588C94"/>
          </a:solidFill>
          <a:ln w="57150" cap="rnd">
            <a:solidFill>
              <a:srgbClr val="588C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AF57D195-3ED5-E940-9430-7E5B5AF4DEAE}"/>
              </a:ext>
            </a:extLst>
          </p:cNvPr>
          <p:cNvSpPr txBox="1"/>
          <p:nvPr/>
        </p:nvSpPr>
        <p:spPr>
          <a:xfrm>
            <a:off x="7612275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173" name="角丸四角形 204">
            <a:extLst>
              <a:ext uri="{FF2B5EF4-FFF2-40B4-BE49-F238E27FC236}">
                <a16:creationId xmlns:a16="http://schemas.microsoft.com/office/drawing/2014/main" id="{4DE504BE-740B-0E4B-A744-BC7A842D3DAA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grpSp>
        <p:nvGrpSpPr>
          <p:cNvPr id="174" name="グループ化 173">
            <a:extLst>
              <a:ext uri="{FF2B5EF4-FFF2-40B4-BE49-F238E27FC236}">
                <a16:creationId xmlns:a16="http://schemas.microsoft.com/office/drawing/2014/main" id="{F5268AA1-67EC-7443-A36C-059174339036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75" name="ホームベース 136">
              <a:extLst>
                <a:ext uri="{FF2B5EF4-FFF2-40B4-BE49-F238E27FC236}">
                  <a16:creationId xmlns:a16="http://schemas.microsoft.com/office/drawing/2014/main" id="{A9480A5F-108F-3647-B9F4-5EFD74793778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6" name="ホームベース 141">
              <a:extLst>
                <a:ext uri="{FF2B5EF4-FFF2-40B4-BE49-F238E27FC236}">
                  <a16:creationId xmlns:a16="http://schemas.microsoft.com/office/drawing/2014/main" id="{68B8163B-F44B-5E4F-AFBF-809BACA6B2D4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77" name="片側の 2 つの角を丸めた四角形 131">
            <a:extLst>
              <a:ext uri="{FF2B5EF4-FFF2-40B4-BE49-F238E27FC236}">
                <a16:creationId xmlns:a16="http://schemas.microsoft.com/office/drawing/2014/main" id="{8192EF2A-746E-CD47-AEC7-8A427A60A2D7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ホームベース 142">
            <a:extLst>
              <a:ext uri="{FF2B5EF4-FFF2-40B4-BE49-F238E27FC236}">
                <a16:creationId xmlns:a16="http://schemas.microsoft.com/office/drawing/2014/main" id="{037594A7-FB36-3343-82AA-3696297E14F7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9" name="片側の 2 つの角を丸めた四角形 123">
            <a:extLst>
              <a:ext uri="{FF2B5EF4-FFF2-40B4-BE49-F238E27FC236}">
                <a16:creationId xmlns:a16="http://schemas.microsoft.com/office/drawing/2014/main" id="{D63C2752-9A1C-094F-91B4-8FE7F2635320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ABFAABAE-9B06-E244-8C00-C1C7773D958F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702A2470-79AF-A347-9069-C3E93D85466C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2" name="円/楕円 162">
            <a:extLst>
              <a:ext uri="{FF2B5EF4-FFF2-40B4-BE49-F238E27FC236}">
                <a16:creationId xmlns:a16="http://schemas.microsoft.com/office/drawing/2014/main" id="{F81552BA-F407-8443-BC7E-E254CA0DC265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67A4F0F0-41B4-0148-82B5-02A1FED7ED48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13894CA5-945A-694B-974E-2F4598FF7D12}"/>
              </a:ext>
            </a:extLst>
          </p:cNvPr>
          <p:cNvSpPr txBox="1"/>
          <p:nvPr/>
        </p:nvSpPr>
        <p:spPr>
          <a:xfrm>
            <a:off x="199403" y="4482489"/>
            <a:ext cx="30777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掲載保証回数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5" name="ホームベース 142">
            <a:extLst>
              <a:ext uri="{FF2B5EF4-FFF2-40B4-BE49-F238E27FC236}">
                <a16:creationId xmlns:a16="http://schemas.microsoft.com/office/drawing/2014/main" id="{04FF782E-EE6F-414E-8005-419BC034B779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6" name="片側の 2 つの角を丸めた四角形 123">
            <a:extLst>
              <a:ext uri="{FF2B5EF4-FFF2-40B4-BE49-F238E27FC236}">
                <a16:creationId xmlns:a16="http://schemas.microsoft.com/office/drawing/2014/main" id="{9E6D576F-EF9C-9848-B058-8BB092D0B559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C9A8C5F2-B303-0844-AA4A-CB2D3EA7008D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2D1DC8F3-3019-1D46-BB3D-0FB54355C31B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AE14537C-3FFE-404E-A2A7-B7DED6FEFEFE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190" name="直線コネクタ 189">
            <a:extLst>
              <a:ext uri="{FF2B5EF4-FFF2-40B4-BE49-F238E27FC236}">
                <a16:creationId xmlns:a16="http://schemas.microsoft.com/office/drawing/2014/main" id="{67A53474-060D-E14B-94B1-A08AA3D138B9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>
            <a:extLst>
              <a:ext uri="{FF2B5EF4-FFF2-40B4-BE49-F238E27FC236}">
                <a16:creationId xmlns:a16="http://schemas.microsoft.com/office/drawing/2014/main" id="{D3E5579C-B5FE-AD49-A5E8-B716F327756E}"/>
              </a:ext>
            </a:extLst>
          </p:cNvPr>
          <p:cNvCxnSpPr>
            <a:cxnSpLocks/>
          </p:cNvCxnSpPr>
          <p:nvPr/>
        </p:nvCxnSpPr>
        <p:spPr>
          <a:xfrm flipH="1">
            <a:off x="4243921" y="3138953"/>
            <a:ext cx="0" cy="268473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>
            <a:extLst>
              <a:ext uri="{FF2B5EF4-FFF2-40B4-BE49-F238E27FC236}">
                <a16:creationId xmlns:a16="http://schemas.microsoft.com/office/drawing/2014/main" id="{4EA93B5C-84B7-9F45-8DCB-C91C571EBF16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グループ化 193">
            <a:extLst>
              <a:ext uri="{FF2B5EF4-FFF2-40B4-BE49-F238E27FC236}">
                <a16:creationId xmlns:a16="http://schemas.microsoft.com/office/drawing/2014/main" id="{240F0B37-6D21-A949-B994-94573EDD4491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195" name="台形 194">
              <a:extLst>
                <a:ext uri="{FF2B5EF4-FFF2-40B4-BE49-F238E27FC236}">
                  <a16:creationId xmlns:a16="http://schemas.microsoft.com/office/drawing/2014/main" id="{487A3FE1-2469-1D40-AB5E-3275B878BBA9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0B6BD"/>
            </a:solidFill>
            <a:ln w="57150" cap="rnd">
              <a:solidFill>
                <a:srgbClr val="70B5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テキスト ボックス 195">
              <a:extLst>
                <a:ext uri="{FF2B5EF4-FFF2-40B4-BE49-F238E27FC236}">
                  <a16:creationId xmlns:a16="http://schemas.microsoft.com/office/drawing/2014/main" id="{670CA49C-7E9E-3F49-BF3F-3573C212580A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197" name="グループ化 196">
            <a:extLst>
              <a:ext uri="{FF2B5EF4-FFF2-40B4-BE49-F238E27FC236}">
                <a16:creationId xmlns:a16="http://schemas.microsoft.com/office/drawing/2014/main" id="{8C0F3590-B4EF-A340-9677-D415E1E081EE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198" name="台形 197">
              <a:extLst>
                <a:ext uri="{FF2B5EF4-FFF2-40B4-BE49-F238E27FC236}">
                  <a16:creationId xmlns:a16="http://schemas.microsoft.com/office/drawing/2014/main" id="{EF32C2C4-1025-8A49-839C-DA4DED020516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0B6BD"/>
            </a:solidFill>
            <a:ln w="57150" cap="rnd">
              <a:solidFill>
                <a:srgbClr val="70B5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テキスト ボックス 198">
              <a:extLst>
                <a:ext uri="{FF2B5EF4-FFF2-40B4-BE49-F238E27FC236}">
                  <a16:creationId xmlns:a16="http://schemas.microsoft.com/office/drawing/2014/main" id="{449E7295-A4D8-AB47-B18E-2B2700EE587F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EBA6486C-CE89-5243-B1D2-06B2E32EAB5E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201" name="台形 200">
              <a:extLst>
                <a:ext uri="{FF2B5EF4-FFF2-40B4-BE49-F238E27FC236}">
                  <a16:creationId xmlns:a16="http://schemas.microsoft.com/office/drawing/2014/main" id="{0C9E77E7-1CD5-3C4E-A068-D2D686D06D03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0B6BD"/>
            </a:solidFill>
            <a:ln w="57150" cap="rnd">
              <a:solidFill>
                <a:srgbClr val="70B5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テキスト ボックス 201">
              <a:extLst>
                <a:ext uri="{FF2B5EF4-FFF2-40B4-BE49-F238E27FC236}">
                  <a16:creationId xmlns:a16="http://schemas.microsoft.com/office/drawing/2014/main" id="{2A5C20BD-77D5-644D-BEE2-E8AEDC1695B4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203" name="円/楕円 202">
            <a:extLst>
              <a:ext uri="{FF2B5EF4-FFF2-40B4-BE49-F238E27FC236}">
                <a16:creationId xmlns:a16="http://schemas.microsoft.com/office/drawing/2014/main" id="{C8EE6809-752A-6049-878C-D31B75730B64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0B6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B6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04" name="円/楕円 203">
            <a:extLst>
              <a:ext uri="{FF2B5EF4-FFF2-40B4-BE49-F238E27FC236}">
                <a16:creationId xmlns:a16="http://schemas.microsoft.com/office/drawing/2014/main" id="{96A064AE-B819-9344-9D62-D092FC45AF25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0B6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B6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05" name="直線コネクタ 204">
            <a:extLst>
              <a:ext uri="{FF2B5EF4-FFF2-40B4-BE49-F238E27FC236}">
                <a16:creationId xmlns:a16="http://schemas.microsoft.com/office/drawing/2014/main" id="{7BB2F017-C6E6-EA4F-8559-4192B5870DDE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>
            <a:extLst>
              <a:ext uri="{FF2B5EF4-FFF2-40B4-BE49-F238E27FC236}">
                <a16:creationId xmlns:a16="http://schemas.microsoft.com/office/drawing/2014/main" id="{8856F615-4AD7-0748-A1A6-361082F48AAD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>
            <a:extLst>
              <a:ext uri="{FF2B5EF4-FFF2-40B4-BE49-F238E27FC236}">
                <a16:creationId xmlns:a16="http://schemas.microsoft.com/office/drawing/2014/main" id="{6ADFF92A-C912-B441-8D94-A2752DFB449A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円/楕円 279">
            <a:extLst>
              <a:ext uri="{FF2B5EF4-FFF2-40B4-BE49-F238E27FC236}">
                <a16:creationId xmlns:a16="http://schemas.microsoft.com/office/drawing/2014/main" id="{F71433B0-A924-6C4B-928E-E3BCE6943710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9876ECF4-4EBD-9C41-8F54-1D3F0B88A57F}"/>
              </a:ext>
            </a:extLst>
          </p:cNvPr>
          <p:cNvSpPr txBox="1"/>
          <p:nvPr/>
        </p:nvSpPr>
        <p:spPr>
          <a:xfrm>
            <a:off x="1426813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349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B6790DF9-8EA3-C34B-BA92-65E607BC8396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320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11" name="直線コネクタ 210">
            <a:extLst>
              <a:ext uri="{FF2B5EF4-FFF2-40B4-BE49-F238E27FC236}">
                <a16:creationId xmlns:a16="http://schemas.microsoft.com/office/drawing/2014/main" id="{EFCFD91F-B609-5C45-A45D-41A5E15344C7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コネクタ 211">
            <a:extLst>
              <a:ext uri="{FF2B5EF4-FFF2-40B4-BE49-F238E27FC236}">
                <a16:creationId xmlns:a16="http://schemas.microsoft.com/office/drawing/2014/main" id="{752FEDE5-669B-544D-BBF2-E7D00F6382EE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>
            <a:extLst>
              <a:ext uri="{FF2B5EF4-FFF2-40B4-BE49-F238E27FC236}">
                <a16:creationId xmlns:a16="http://schemas.microsoft.com/office/drawing/2014/main" id="{B47B1142-76C2-1D41-9C23-D37577799FD5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円/楕円 279">
            <a:extLst>
              <a:ext uri="{FF2B5EF4-FFF2-40B4-BE49-F238E27FC236}">
                <a16:creationId xmlns:a16="http://schemas.microsoft.com/office/drawing/2014/main" id="{E88B876F-8316-1F45-9839-393AEF87F4C6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9B1051C8-7D52-964E-B883-555D14E8997A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218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6" name="テキスト ボックス 215">
            <a:extLst>
              <a:ext uri="{FF2B5EF4-FFF2-40B4-BE49-F238E27FC236}">
                <a16:creationId xmlns:a16="http://schemas.microsoft.com/office/drawing/2014/main" id="{D8A5583A-6B90-7A4E-B626-F727E99B3531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00,000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18" name="直線コネクタ 217">
            <a:extLst>
              <a:ext uri="{FF2B5EF4-FFF2-40B4-BE49-F238E27FC236}">
                <a16:creationId xmlns:a16="http://schemas.microsoft.com/office/drawing/2014/main" id="{8BDAC10C-98E8-8847-86D0-580AF8B89C60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コネクタ 218">
            <a:extLst>
              <a:ext uri="{FF2B5EF4-FFF2-40B4-BE49-F238E27FC236}">
                <a16:creationId xmlns:a16="http://schemas.microsoft.com/office/drawing/2014/main" id="{9DEB96CC-72C7-2B4F-B462-4201627E4260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コネクタ 219">
            <a:extLst>
              <a:ext uri="{FF2B5EF4-FFF2-40B4-BE49-F238E27FC236}">
                <a16:creationId xmlns:a16="http://schemas.microsoft.com/office/drawing/2014/main" id="{0103D625-8B58-B847-9B50-DC7898139323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円/楕円 279">
            <a:extLst>
              <a:ext uri="{FF2B5EF4-FFF2-40B4-BE49-F238E27FC236}">
                <a16:creationId xmlns:a16="http://schemas.microsoft.com/office/drawing/2014/main" id="{33F848E2-1B43-FE4A-AE73-B34F0C2CF7E5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1AE7F361-6395-7445-A0DB-641B4763D1A3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242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850EDF6B-D988-3540-A766-71B9292DADE8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222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24" name="直線コネクタ 223">
            <a:extLst>
              <a:ext uri="{FF2B5EF4-FFF2-40B4-BE49-F238E27FC236}">
                <a16:creationId xmlns:a16="http://schemas.microsoft.com/office/drawing/2014/main" id="{E3B023E3-CD32-6943-B262-D482D224A05D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コネクタ 224">
            <a:extLst>
              <a:ext uri="{FF2B5EF4-FFF2-40B4-BE49-F238E27FC236}">
                <a16:creationId xmlns:a16="http://schemas.microsoft.com/office/drawing/2014/main" id="{050102E2-68B0-5143-AEB0-E5F6EE73318A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>
            <a:extLst>
              <a:ext uri="{FF2B5EF4-FFF2-40B4-BE49-F238E27FC236}">
                <a16:creationId xmlns:a16="http://schemas.microsoft.com/office/drawing/2014/main" id="{D2A11ED0-A2D7-BB48-99DC-4115A54C873A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円/楕円 279">
            <a:extLst>
              <a:ext uri="{FF2B5EF4-FFF2-40B4-BE49-F238E27FC236}">
                <a16:creationId xmlns:a16="http://schemas.microsoft.com/office/drawing/2014/main" id="{C9B00A4A-F163-D54F-BBEF-0BAA5B21484F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70B6BD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70B6B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780A6146-875E-A44F-8F23-8994200E83E3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91F9DF12-E4BF-3E4E-9801-C95B044D2E8E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120</a:t>
            </a: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30" name="グループ化 229">
            <a:extLst>
              <a:ext uri="{FF2B5EF4-FFF2-40B4-BE49-F238E27FC236}">
                <a16:creationId xmlns:a16="http://schemas.microsoft.com/office/drawing/2014/main" id="{DDA5C46A-F311-5143-A163-8D1C55899F73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231" name="図 230">
              <a:extLst>
                <a:ext uri="{FF2B5EF4-FFF2-40B4-BE49-F238E27FC236}">
                  <a16:creationId xmlns:a16="http://schemas.microsoft.com/office/drawing/2014/main" id="{D4C0520B-3E29-8242-9153-02F0947DE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32" name="正方形/長方形 231">
              <a:extLst>
                <a:ext uri="{FF2B5EF4-FFF2-40B4-BE49-F238E27FC236}">
                  <a16:creationId xmlns:a16="http://schemas.microsoft.com/office/drawing/2014/main" id="{C0B32B52-63A6-9B41-B863-19691664B0DA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3" name="図 232">
              <a:extLst>
                <a:ext uri="{FF2B5EF4-FFF2-40B4-BE49-F238E27FC236}">
                  <a16:creationId xmlns:a16="http://schemas.microsoft.com/office/drawing/2014/main" id="{E1BA7845-32FF-B542-AB08-1FAAFEDA07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34" name="図 233">
              <a:extLst>
                <a:ext uri="{FF2B5EF4-FFF2-40B4-BE49-F238E27FC236}">
                  <a16:creationId xmlns:a16="http://schemas.microsoft.com/office/drawing/2014/main" id="{D1F725D2-B788-724B-AC1A-320BE2B59C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35" name="正方形/長方形 234">
              <a:extLst>
                <a:ext uri="{FF2B5EF4-FFF2-40B4-BE49-F238E27FC236}">
                  <a16:creationId xmlns:a16="http://schemas.microsoft.com/office/drawing/2014/main" id="{D1C6860D-D01F-BF47-8507-7284E28A1B45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6" name="グループ化 235">
            <a:extLst>
              <a:ext uri="{FF2B5EF4-FFF2-40B4-BE49-F238E27FC236}">
                <a16:creationId xmlns:a16="http://schemas.microsoft.com/office/drawing/2014/main" id="{5B8BF720-3A6C-3A48-A602-9772A7B9F389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237" name="図 236">
              <a:extLst>
                <a:ext uri="{FF2B5EF4-FFF2-40B4-BE49-F238E27FC236}">
                  <a16:creationId xmlns:a16="http://schemas.microsoft.com/office/drawing/2014/main" id="{AFE27E1C-B59B-0A4D-AB70-C791729A7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38" name="正方形/長方形 237">
              <a:extLst>
                <a:ext uri="{FF2B5EF4-FFF2-40B4-BE49-F238E27FC236}">
                  <a16:creationId xmlns:a16="http://schemas.microsoft.com/office/drawing/2014/main" id="{C0CBB8AF-A346-B342-A04A-6E1758C21CF1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9" name="グループ化 238">
            <a:extLst>
              <a:ext uri="{FF2B5EF4-FFF2-40B4-BE49-F238E27FC236}">
                <a16:creationId xmlns:a16="http://schemas.microsoft.com/office/drawing/2014/main" id="{B58D6951-B195-B748-8DA7-D696396E0297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240" name="図 239">
              <a:extLst>
                <a:ext uri="{FF2B5EF4-FFF2-40B4-BE49-F238E27FC236}">
                  <a16:creationId xmlns:a16="http://schemas.microsoft.com/office/drawing/2014/main" id="{92829A30-1BB6-EB44-9356-9821D32E0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41" name="正方形/長方形 240">
              <a:extLst>
                <a:ext uri="{FF2B5EF4-FFF2-40B4-BE49-F238E27FC236}">
                  <a16:creationId xmlns:a16="http://schemas.microsoft.com/office/drawing/2014/main" id="{CED27B1E-2316-1E41-96A3-CD78BDE88474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2" name="図 241">
              <a:extLst>
                <a:ext uri="{FF2B5EF4-FFF2-40B4-BE49-F238E27FC236}">
                  <a16:creationId xmlns:a16="http://schemas.microsoft.com/office/drawing/2014/main" id="{D9D8BF17-192B-8143-899C-F5CF435D58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43" name="図 242">
              <a:extLst>
                <a:ext uri="{FF2B5EF4-FFF2-40B4-BE49-F238E27FC236}">
                  <a16:creationId xmlns:a16="http://schemas.microsoft.com/office/drawing/2014/main" id="{2236D3E7-F1E3-0942-8911-58162D6467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44" name="正方形/長方形 243">
              <a:extLst>
                <a:ext uri="{FF2B5EF4-FFF2-40B4-BE49-F238E27FC236}">
                  <a16:creationId xmlns:a16="http://schemas.microsoft.com/office/drawing/2014/main" id="{582E7B9F-2F19-2D40-B392-32010097BF15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5" name="グループ化 244">
            <a:extLst>
              <a:ext uri="{FF2B5EF4-FFF2-40B4-BE49-F238E27FC236}">
                <a16:creationId xmlns:a16="http://schemas.microsoft.com/office/drawing/2014/main" id="{7704F3E3-FB13-B342-B06E-340E8D95EED9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246" name="図 245">
              <a:extLst>
                <a:ext uri="{FF2B5EF4-FFF2-40B4-BE49-F238E27FC236}">
                  <a16:creationId xmlns:a16="http://schemas.microsoft.com/office/drawing/2014/main" id="{D531A278-68E1-EA49-853A-0171BB14B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47" name="正方形/長方形 246">
              <a:extLst>
                <a:ext uri="{FF2B5EF4-FFF2-40B4-BE49-F238E27FC236}">
                  <a16:creationId xmlns:a16="http://schemas.microsoft.com/office/drawing/2014/main" id="{3DCBAA5B-E6C8-5944-89A6-CB48A0E9DD44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8" name="グループ化 247">
            <a:extLst>
              <a:ext uri="{FF2B5EF4-FFF2-40B4-BE49-F238E27FC236}">
                <a16:creationId xmlns:a16="http://schemas.microsoft.com/office/drawing/2014/main" id="{70E42E09-402F-F348-958A-F0B39ECEF0E9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249" name="図 248">
              <a:extLst>
                <a:ext uri="{FF2B5EF4-FFF2-40B4-BE49-F238E27FC236}">
                  <a16:creationId xmlns:a16="http://schemas.microsoft.com/office/drawing/2014/main" id="{910B559C-08CA-7F41-9DA8-989C5F9A9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250" name="正方形/長方形 249">
              <a:extLst>
                <a:ext uri="{FF2B5EF4-FFF2-40B4-BE49-F238E27FC236}">
                  <a16:creationId xmlns:a16="http://schemas.microsoft.com/office/drawing/2014/main" id="{773C4D59-EB34-CC43-8400-3F1825816556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1" name="図 250">
              <a:extLst>
                <a:ext uri="{FF2B5EF4-FFF2-40B4-BE49-F238E27FC236}">
                  <a16:creationId xmlns:a16="http://schemas.microsoft.com/office/drawing/2014/main" id="{85FE674A-1763-AE4D-A1DB-5B51E34374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252" name="正方形/長方形 251">
              <a:extLst>
                <a:ext uri="{FF2B5EF4-FFF2-40B4-BE49-F238E27FC236}">
                  <a16:creationId xmlns:a16="http://schemas.microsoft.com/office/drawing/2014/main" id="{E655F058-1281-F44B-BCA1-4AB5F8755863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正方形/長方形 252">
              <a:extLst>
                <a:ext uri="{FF2B5EF4-FFF2-40B4-BE49-F238E27FC236}">
                  <a16:creationId xmlns:a16="http://schemas.microsoft.com/office/drawing/2014/main" id="{47BE57F2-5EBB-7B43-A642-E3A8B9323FE1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4" name="図 253">
              <a:extLst>
                <a:ext uri="{FF2B5EF4-FFF2-40B4-BE49-F238E27FC236}">
                  <a16:creationId xmlns:a16="http://schemas.microsoft.com/office/drawing/2014/main" id="{B8DC5AB0-C658-1942-A0EE-F85873E1D0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255" name="正方形/長方形 254">
              <a:extLst>
                <a:ext uri="{FF2B5EF4-FFF2-40B4-BE49-F238E27FC236}">
                  <a16:creationId xmlns:a16="http://schemas.microsoft.com/office/drawing/2014/main" id="{29DFD8FA-3F90-9045-9A34-456CE6EEF098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正方形/長方形 255">
              <a:extLst>
                <a:ext uri="{FF2B5EF4-FFF2-40B4-BE49-F238E27FC236}">
                  <a16:creationId xmlns:a16="http://schemas.microsoft.com/office/drawing/2014/main" id="{B97C21B2-FD15-0049-AAA2-B06844517359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7" name="グループ化 256">
            <a:extLst>
              <a:ext uri="{FF2B5EF4-FFF2-40B4-BE49-F238E27FC236}">
                <a16:creationId xmlns:a16="http://schemas.microsoft.com/office/drawing/2014/main" id="{436DD032-D8BB-2849-BF32-470A24DD91CB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258" name="図 257">
              <a:extLst>
                <a:ext uri="{FF2B5EF4-FFF2-40B4-BE49-F238E27FC236}">
                  <a16:creationId xmlns:a16="http://schemas.microsoft.com/office/drawing/2014/main" id="{3FD0D7FC-0E85-3F46-BA97-C567D9504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59" name="正方形/長方形 258">
              <a:extLst>
                <a:ext uri="{FF2B5EF4-FFF2-40B4-BE49-F238E27FC236}">
                  <a16:creationId xmlns:a16="http://schemas.microsoft.com/office/drawing/2014/main" id="{33449D3E-4908-8448-A9DB-76B901FB788C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0" name="台形 259">
            <a:extLst>
              <a:ext uri="{FF2B5EF4-FFF2-40B4-BE49-F238E27FC236}">
                <a16:creationId xmlns:a16="http://schemas.microsoft.com/office/drawing/2014/main" id="{E3FBC644-A271-3647-B2A4-AF3732716EAD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テキスト ボックス 260">
            <a:extLst>
              <a:ext uri="{FF2B5EF4-FFF2-40B4-BE49-F238E27FC236}">
                <a16:creationId xmlns:a16="http://schemas.microsoft.com/office/drawing/2014/main" id="{CDC86A1F-5826-854B-9505-17FB5A50108C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262" name="円/楕円 261">
            <a:extLst>
              <a:ext uri="{FF2B5EF4-FFF2-40B4-BE49-F238E27FC236}">
                <a16:creationId xmlns:a16="http://schemas.microsoft.com/office/drawing/2014/main" id="{5330036B-55AF-544F-AF03-F913A6018C16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0B6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B6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63" name="十字形 262">
            <a:extLst>
              <a:ext uri="{FF2B5EF4-FFF2-40B4-BE49-F238E27FC236}">
                <a16:creationId xmlns:a16="http://schemas.microsoft.com/office/drawing/2014/main" id="{59683099-7B03-0A4D-81C1-2D18CB863BD9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4" name="角丸四角形 204">
            <a:extLst>
              <a:ext uri="{FF2B5EF4-FFF2-40B4-BE49-F238E27FC236}">
                <a16:creationId xmlns:a16="http://schemas.microsoft.com/office/drawing/2014/main" id="{D509BD0B-7511-4548-B538-9C13B4CA92B6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65" name="テキスト ボックス 264">
            <a:extLst>
              <a:ext uri="{FF2B5EF4-FFF2-40B4-BE49-F238E27FC236}">
                <a16:creationId xmlns:a16="http://schemas.microsoft.com/office/drawing/2014/main" id="{EC36B015-DBCF-B24D-B15A-0AE3E3EC9EC5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66" name="三角形 265">
            <a:extLst>
              <a:ext uri="{FF2B5EF4-FFF2-40B4-BE49-F238E27FC236}">
                <a16:creationId xmlns:a16="http://schemas.microsoft.com/office/drawing/2014/main" id="{B0CE95A0-E447-6F43-89B1-737A2B83CAA7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テキスト ボックス 266">
            <a:extLst>
              <a:ext uri="{FF2B5EF4-FFF2-40B4-BE49-F238E27FC236}">
                <a16:creationId xmlns:a16="http://schemas.microsoft.com/office/drawing/2014/main" id="{F6B09679-60FB-2040-A72D-621659A8CAF7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268" name="角丸四角形 380">
            <a:extLst>
              <a:ext uri="{FF2B5EF4-FFF2-40B4-BE49-F238E27FC236}">
                <a16:creationId xmlns:a16="http://schemas.microsoft.com/office/drawing/2014/main" id="{BCFFE015-63C1-8942-B2FD-426F6A4FAC8C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9" name="Text Box 11">
            <a:extLst>
              <a:ext uri="{FF2B5EF4-FFF2-40B4-BE49-F238E27FC236}">
                <a16:creationId xmlns:a16="http://schemas.microsoft.com/office/drawing/2014/main" id="{F83C9F12-5176-0643-9439-B71A9D99E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1" name="Text Box 11">
            <a:extLst>
              <a:ext uri="{FF2B5EF4-FFF2-40B4-BE49-F238E27FC236}">
                <a16:creationId xmlns:a16="http://schemas.microsoft.com/office/drawing/2014/main" id="{F1F0C3D8-B8F3-7E41-A801-1FD20BEE9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00F21816-D68F-7446-92A4-BD8E220EAC62}"/>
              </a:ext>
            </a:extLst>
          </p:cNvPr>
          <p:cNvSpPr txBox="1"/>
          <p:nvPr/>
        </p:nvSpPr>
        <p:spPr>
          <a:xfrm>
            <a:off x="7598626" y="4323994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11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5" name="角丸四角形 274">
            <a:extLst>
              <a:ext uri="{FF2B5EF4-FFF2-40B4-BE49-F238E27FC236}">
                <a16:creationId xmlns:a16="http://schemas.microsoft.com/office/drawing/2014/main" id="{4A7A91FB-A2C5-A14F-B544-2DB66B4E573B}"/>
              </a:ext>
            </a:extLst>
          </p:cNvPr>
          <p:cNvSpPr/>
          <p:nvPr/>
        </p:nvSpPr>
        <p:spPr>
          <a:xfrm>
            <a:off x="7604491" y="4875572"/>
            <a:ext cx="1940318" cy="467953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276" name="角丸四角形 275">
            <a:extLst>
              <a:ext uri="{FF2B5EF4-FFF2-40B4-BE49-F238E27FC236}">
                <a16:creationId xmlns:a16="http://schemas.microsoft.com/office/drawing/2014/main" id="{6467F6F9-CE16-CA41-BB0F-944AC6E9CAC4}"/>
              </a:ext>
            </a:extLst>
          </p:cNvPr>
          <p:cNvSpPr/>
          <p:nvPr/>
        </p:nvSpPr>
        <p:spPr>
          <a:xfrm>
            <a:off x="7981954" y="4788659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7" name="テキスト ボックス 276">
            <a:extLst>
              <a:ext uri="{FF2B5EF4-FFF2-40B4-BE49-F238E27FC236}">
                <a16:creationId xmlns:a16="http://schemas.microsoft.com/office/drawing/2014/main" id="{056F99DC-1494-A345-B2FE-9F4E10DFA59A}"/>
              </a:ext>
            </a:extLst>
          </p:cNvPr>
          <p:cNvSpPr txBox="1"/>
          <p:nvPr/>
        </p:nvSpPr>
        <p:spPr>
          <a:xfrm>
            <a:off x="8206952" y="4783931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279" name="グループ化 278">
            <a:extLst>
              <a:ext uri="{FF2B5EF4-FFF2-40B4-BE49-F238E27FC236}">
                <a16:creationId xmlns:a16="http://schemas.microsoft.com/office/drawing/2014/main" id="{E0D42CE5-3784-0847-8B83-A0D77007B9F9}"/>
              </a:ext>
            </a:extLst>
          </p:cNvPr>
          <p:cNvGrpSpPr/>
          <p:nvPr/>
        </p:nvGrpSpPr>
        <p:grpSpPr>
          <a:xfrm>
            <a:off x="8121620" y="3683407"/>
            <a:ext cx="894133" cy="626304"/>
            <a:chOff x="10000151" y="3041307"/>
            <a:chExt cx="935755" cy="655459"/>
          </a:xfrm>
        </p:grpSpPr>
        <p:sp>
          <p:nvSpPr>
            <p:cNvPr id="280" name="正方形/長方形 279">
              <a:extLst>
                <a:ext uri="{FF2B5EF4-FFF2-40B4-BE49-F238E27FC236}">
                  <a16:creationId xmlns:a16="http://schemas.microsoft.com/office/drawing/2014/main" id="{FD67C76A-6529-5248-8C36-F790CF37E223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281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4D0D8243-EDDD-CD40-B6E3-86AC1FF1C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pic>
        <p:nvPicPr>
          <p:cNvPr id="285" name="図 284">
            <a:extLst>
              <a:ext uri="{FF2B5EF4-FFF2-40B4-BE49-F238E27FC236}">
                <a16:creationId xmlns:a16="http://schemas.microsoft.com/office/drawing/2014/main" id="{1C956B51-F55E-9446-9B03-FF3FDB05BCC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2507" y="3797252"/>
            <a:ext cx="772672" cy="292209"/>
          </a:xfrm>
          <a:prstGeom prst="rect">
            <a:avLst/>
          </a:prstGeom>
        </p:spPr>
      </p:pic>
      <p:sp>
        <p:nvSpPr>
          <p:cNvPr id="286" name="テキスト ボックス 285">
            <a:extLst>
              <a:ext uri="{FF2B5EF4-FFF2-40B4-BE49-F238E27FC236}">
                <a16:creationId xmlns:a16="http://schemas.microsoft.com/office/drawing/2014/main" id="{D18D3032-5D2B-3F44-BDA4-522E1AD5F712}"/>
              </a:ext>
            </a:extLst>
          </p:cNvPr>
          <p:cNvSpPr txBox="1"/>
          <p:nvPr/>
        </p:nvSpPr>
        <p:spPr>
          <a:xfrm>
            <a:off x="7521126" y="4939985"/>
            <a:ext cx="212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Ａ：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特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Ｂ：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4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Ｃ：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5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</a:p>
        </p:txBody>
      </p:sp>
      <p:sp>
        <p:nvSpPr>
          <p:cNvPr id="287" name="テキスト ボックス 286">
            <a:extLst>
              <a:ext uri="{FF2B5EF4-FFF2-40B4-BE49-F238E27FC236}">
                <a16:creationId xmlns:a16="http://schemas.microsoft.com/office/drawing/2014/main" id="{4C36D1B0-EE68-A042-9E64-F3173E37FFD7}"/>
              </a:ext>
            </a:extLst>
          </p:cNvPr>
          <p:cNvSpPr txBox="1"/>
          <p:nvPr/>
        </p:nvSpPr>
        <p:spPr>
          <a:xfrm>
            <a:off x="7612275" y="5351331"/>
            <a:ext cx="2278587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cxnSp>
        <p:nvCxnSpPr>
          <p:cNvPr id="278" name="直線コネクタ 277">
            <a:extLst>
              <a:ext uri="{FF2B5EF4-FFF2-40B4-BE49-F238E27FC236}">
                <a16:creationId xmlns:a16="http://schemas.microsoft.com/office/drawing/2014/main" id="{74DBEC21-C61A-DE4A-897D-B71F1B7C6C35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71B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角丸四角形 204">
            <a:extLst>
              <a:ext uri="{FF2B5EF4-FFF2-40B4-BE49-F238E27FC236}">
                <a16:creationId xmlns:a16="http://schemas.microsoft.com/office/drawing/2014/main" id="{2E9BAFE4-1E32-4E9B-AC58-8C5415CB0A97}"/>
              </a:ext>
            </a:extLst>
          </p:cNvPr>
          <p:cNvSpPr/>
          <p:nvPr/>
        </p:nvSpPr>
        <p:spPr>
          <a:xfrm>
            <a:off x="5406051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71B5BD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9" name="台形 298">
            <a:extLst>
              <a:ext uri="{FF2B5EF4-FFF2-40B4-BE49-F238E27FC236}">
                <a16:creationId xmlns:a16="http://schemas.microsoft.com/office/drawing/2014/main" id="{8A2BBE90-386F-4DC1-AEF3-987F1D120796}"/>
              </a:ext>
            </a:extLst>
          </p:cNvPr>
          <p:cNvSpPr/>
          <p:nvPr/>
        </p:nvSpPr>
        <p:spPr>
          <a:xfrm rot="10800000">
            <a:off x="6410908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71B5B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8DFF73CE-A8D8-46DF-A82E-7072ACA35A5B}"/>
              </a:ext>
            </a:extLst>
          </p:cNvPr>
          <p:cNvSpPr/>
          <p:nvPr/>
        </p:nvSpPr>
        <p:spPr>
          <a:xfrm>
            <a:off x="6267962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1B5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1B5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71B5BD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573C038F-AFCE-4E76-BCAF-46DA7E997253}"/>
              </a:ext>
            </a:extLst>
          </p:cNvPr>
          <p:cNvSpPr txBox="1"/>
          <p:nvPr/>
        </p:nvSpPr>
        <p:spPr>
          <a:xfrm>
            <a:off x="5739023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1,000,00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0" name="正方形/長方形 309">
            <a:extLst>
              <a:ext uri="{FF2B5EF4-FFF2-40B4-BE49-F238E27FC236}">
                <a16:creationId xmlns:a16="http://schemas.microsoft.com/office/drawing/2014/main" id="{924C3769-25A0-428E-9C1B-3FC57E05826A}"/>
              </a:ext>
            </a:extLst>
          </p:cNvPr>
          <p:cNvSpPr/>
          <p:nvPr/>
        </p:nvSpPr>
        <p:spPr>
          <a:xfrm>
            <a:off x="838439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2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75B999"/>
          </a:solidFill>
          <a:ln w="76200" cap="rnd">
            <a:solidFill>
              <a:srgbClr val="75B9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5B999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5B999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64998A32-E72A-A94E-81EA-BE30409A80F2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8" name="Picture 4" descr="「ヤフーロゴ」の画像検索結果">
            <a:hlinkClick r:id="rId4"/>
            <a:extLst>
              <a:ext uri="{FF2B5EF4-FFF2-40B4-BE49-F238E27FC236}">
                <a16:creationId xmlns:a16="http://schemas.microsoft.com/office/drawing/2014/main" id="{46B96818-4BB0-0F4C-9123-89F71D47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75566" y="132399"/>
            <a:ext cx="669243" cy="210957"/>
          </a:xfrm>
          <a:prstGeom prst="rect">
            <a:avLst/>
          </a:prstGeom>
          <a:noFill/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671F2E73-B8CC-4730-9A68-9CDAB885CA7D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EC8A487C-F83F-4398-9B22-3D0AA388249F}"/>
              </a:ext>
            </a:extLst>
          </p:cNvPr>
          <p:cNvCxnSpPr>
            <a:cxnSpLocks/>
          </p:cNvCxnSpPr>
          <p:nvPr/>
        </p:nvCxnSpPr>
        <p:spPr>
          <a:xfrm>
            <a:off x="804971" y="6270715"/>
            <a:ext cx="4605411" cy="9381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3DEE7E4E-6210-431F-A665-265F5F3E7FC0}"/>
              </a:ext>
            </a:extLst>
          </p:cNvPr>
          <p:cNvSpPr/>
          <p:nvPr/>
        </p:nvSpPr>
        <p:spPr>
          <a:xfrm flipV="1">
            <a:off x="361191" y="5905112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1F7E9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50967771-B26F-4F22-804B-E85B04B4507E}"/>
              </a:ext>
            </a:extLst>
          </p:cNvPr>
          <p:cNvCxnSpPr>
            <a:cxnSpLocks/>
          </p:cNvCxnSpPr>
          <p:nvPr/>
        </p:nvCxnSpPr>
        <p:spPr>
          <a:xfrm flipV="1">
            <a:off x="361585" y="5896490"/>
            <a:ext cx="9293209" cy="7144"/>
          </a:xfrm>
          <a:prstGeom prst="line">
            <a:avLst/>
          </a:prstGeom>
          <a:ln>
            <a:solidFill>
              <a:srgbClr val="65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平行四辺形 168">
            <a:extLst>
              <a:ext uri="{FF2B5EF4-FFF2-40B4-BE49-F238E27FC236}">
                <a16:creationId xmlns:a16="http://schemas.microsoft.com/office/drawing/2014/main" id="{63DC1405-71D3-464D-BD09-404FB512C63E}"/>
              </a:ext>
            </a:extLst>
          </p:cNvPr>
          <p:cNvSpPr/>
          <p:nvPr/>
        </p:nvSpPr>
        <p:spPr>
          <a:xfrm>
            <a:off x="177693" y="5888277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5B999"/>
              </a:gs>
              <a:gs pos="0">
                <a:srgbClr val="E1F7E9"/>
              </a:gs>
            </a:gsLst>
            <a:lin ang="16200000" scaled="1"/>
          </a:gradFill>
          <a:ln w="76200" cap="rnd">
            <a:gradFill>
              <a:gsLst>
                <a:gs pos="0">
                  <a:srgbClr val="75B999"/>
                </a:gs>
                <a:gs pos="100000">
                  <a:srgbClr val="E1F7E9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CCD03D81-A97A-4070-A804-F93F52838D32}"/>
              </a:ext>
            </a:extLst>
          </p:cNvPr>
          <p:cNvSpPr txBox="1"/>
          <p:nvPr/>
        </p:nvSpPr>
        <p:spPr>
          <a:xfrm>
            <a:off x="193832" y="5781904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C1C7591A-3AA3-43D3-86F4-68F700F766D7}"/>
              </a:ext>
            </a:extLst>
          </p:cNvPr>
          <p:cNvSpPr txBox="1"/>
          <p:nvPr/>
        </p:nvSpPr>
        <p:spPr>
          <a:xfrm>
            <a:off x="967805" y="5966128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98DEAC6C-6D8F-4E13-9192-93C433C92686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3" name="図 132">
            <a:extLst>
              <a:ext uri="{FF2B5EF4-FFF2-40B4-BE49-F238E27FC236}">
                <a16:creationId xmlns:a16="http://schemas.microsoft.com/office/drawing/2014/main" id="{697692B6-50F0-404E-AB5A-F0E47E33EF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F48DF35B-1B29-4239-9E02-91DC2D8874DB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35F3B1F1-0DD1-4885-8524-DC55223DC828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B0FF526-9746-1436-EEC5-0C99D3FC0BD1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1F7E9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C9DB9FF-A676-341D-FE31-479929AD6AD5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5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平行四辺形 45">
            <a:extLst>
              <a:ext uri="{FF2B5EF4-FFF2-40B4-BE49-F238E27FC236}">
                <a16:creationId xmlns:a16="http://schemas.microsoft.com/office/drawing/2014/main" id="{A721A1DC-9C4E-5215-7606-5A8F839DD1DC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5B999"/>
              </a:gs>
              <a:gs pos="0">
                <a:srgbClr val="E1F7E9"/>
              </a:gs>
            </a:gsLst>
            <a:lin ang="16200000" scaled="1"/>
          </a:gradFill>
          <a:ln w="76200" cap="rnd">
            <a:gradFill>
              <a:gsLst>
                <a:gs pos="0">
                  <a:srgbClr val="75B999"/>
                </a:gs>
                <a:gs pos="100000">
                  <a:srgbClr val="E1F7E9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C2E8166-8234-4FF8-40B5-9EB11C9F3C9B}"/>
              </a:ext>
            </a:extLst>
          </p:cNvPr>
          <p:cNvSpPr txBox="1"/>
          <p:nvPr/>
        </p:nvSpPr>
        <p:spPr>
          <a:xfrm>
            <a:off x="193832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5A94C4B-2D81-2530-900F-D5B69A4EC262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1F7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48F614F3-0445-A483-E631-2D476DF7B2B8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65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辺形 58">
            <a:extLst>
              <a:ext uri="{FF2B5EF4-FFF2-40B4-BE49-F238E27FC236}">
                <a16:creationId xmlns:a16="http://schemas.microsoft.com/office/drawing/2014/main" id="{0C8047D0-E91B-729B-F54F-46BECDA4F027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75B999"/>
              </a:gs>
              <a:gs pos="0">
                <a:srgbClr val="E1F7E9"/>
              </a:gs>
            </a:gsLst>
            <a:lin ang="16200000" scaled="1"/>
          </a:gradFill>
          <a:ln w="76200" cap="rnd">
            <a:gradFill>
              <a:gsLst>
                <a:gs pos="0">
                  <a:srgbClr val="75B999"/>
                </a:gs>
                <a:gs pos="97000">
                  <a:srgbClr val="E1F7E9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4881D68-12ED-EA9E-AE28-735CC6A0477F}"/>
              </a:ext>
            </a:extLst>
          </p:cNvPr>
          <p:cNvSpPr txBox="1"/>
          <p:nvPr/>
        </p:nvSpPr>
        <p:spPr>
          <a:xfrm>
            <a:off x="190050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9F8FB15-B57A-9386-993F-E3A016A205F3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6730B040-8249-C121-741B-F0E1B091D0F9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BEE5AD4-4A73-032D-CB4E-393202D5A88A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図 63">
            <a:extLst>
              <a:ext uri="{FF2B5EF4-FFF2-40B4-BE49-F238E27FC236}">
                <a16:creationId xmlns:a16="http://schemas.microsoft.com/office/drawing/2014/main" id="{EB8225E0-C78A-A9BD-E27B-777EFA9CCD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A2948F8A-374A-7618-37A7-15DB820A480F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66" name="角丸四角形 204">
              <a:extLst>
                <a:ext uri="{FF2B5EF4-FFF2-40B4-BE49-F238E27FC236}">
                  <a16:creationId xmlns:a16="http://schemas.microsoft.com/office/drawing/2014/main" id="{07C5293F-49F1-9616-2DD5-AA602919DC48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67" name="角丸四角形 204">
              <a:extLst>
                <a:ext uri="{FF2B5EF4-FFF2-40B4-BE49-F238E27FC236}">
                  <a16:creationId xmlns:a16="http://schemas.microsoft.com/office/drawing/2014/main" id="{B04C6D7F-28FE-E6D2-EEE5-244386FD2FE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8" name="角丸四角形 204">
              <a:extLst>
                <a:ext uri="{FF2B5EF4-FFF2-40B4-BE49-F238E27FC236}">
                  <a16:creationId xmlns:a16="http://schemas.microsoft.com/office/drawing/2014/main" id="{498DD31A-E336-E0E7-9264-B240152C2F76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9" name="角丸四角形 204">
              <a:extLst>
                <a:ext uri="{FF2B5EF4-FFF2-40B4-BE49-F238E27FC236}">
                  <a16:creationId xmlns:a16="http://schemas.microsoft.com/office/drawing/2014/main" id="{5477F413-9A6D-D57A-5844-477DFD4A733A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70" name="角丸四角形 204">
              <a:extLst>
                <a:ext uri="{FF2B5EF4-FFF2-40B4-BE49-F238E27FC236}">
                  <a16:creationId xmlns:a16="http://schemas.microsoft.com/office/drawing/2014/main" id="{7C7A0D0D-35B8-BAD7-4FB6-CC8591DEB797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71" name="角丸四角形 204">
              <a:extLst>
                <a:ext uri="{FF2B5EF4-FFF2-40B4-BE49-F238E27FC236}">
                  <a16:creationId xmlns:a16="http://schemas.microsoft.com/office/drawing/2014/main" id="{715F2E80-2381-3D24-8E4E-CA0089AEA255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2" name="角丸四角形 204">
              <a:extLst>
                <a:ext uri="{FF2B5EF4-FFF2-40B4-BE49-F238E27FC236}">
                  <a16:creationId xmlns:a16="http://schemas.microsoft.com/office/drawing/2014/main" id="{6FF56AF7-9884-3E54-28BA-DC910C8A7EF1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3" name="角丸四角形 204">
              <a:extLst>
                <a:ext uri="{FF2B5EF4-FFF2-40B4-BE49-F238E27FC236}">
                  <a16:creationId xmlns:a16="http://schemas.microsoft.com/office/drawing/2014/main" id="{2142EBAB-C81F-47DF-7A21-D1F54F3EBD29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4" name="角丸四角形 204">
              <a:extLst>
                <a:ext uri="{FF2B5EF4-FFF2-40B4-BE49-F238E27FC236}">
                  <a16:creationId xmlns:a16="http://schemas.microsoft.com/office/drawing/2014/main" id="{73B25570-0F73-F5B5-7E69-6A789EEC8DF7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B3A71C9F-FF1A-3453-EC9B-2529EA1F22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ABB8B257-250E-A7AE-9204-984B887ACB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8B0D6B2-62C4-666B-F0CE-456F48537EEC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79" name="右矢印 78">
            <a:extLst>
              <a:ext uri="{FF2B5EF4-FFF2-40B4-BE49-F238E27FC236}">
                <a16:creationId xmlns:a16="http://schemas.microsoft.com/office/drawing/2014/main" id="{6A736A53-D99B-71A3-BE00-A4E4C550D36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F01CF0D3-5175-06E1-54D0-5890C4A82A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972D370B-DB4B-8B2F-92A3-95DCC156E0B2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FBE407AB-0B25-70FB-583C-A5E2F85D21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EA746BBE-9B56-059B-4F19-0A7125D50099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84" name="円/楕円 83">
                <a:extLst>
                  <a:ext uri="{FF2B5EF4-FFF2-40B4-BE49-F238E27FC236}">
                    <a16:creationId xmlns:a16="http://schemas.microsoft.com/office/drawing/2014/main" id="{768663B8-FDAE-3D90-DC3B-588CD96EFEC4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三角形 84">
                <a:extLst>
                  <a:ext uri="{FF2B5EF4-FFF2-40B4-BE49-F238E27FC236}">
                    <a16:creationId xmlns:a16="http://schemas.microsoft.com/office/drawing/2014/main" id="{C2BFA293-32F1-0ED6-33A4-A5BA2734A73D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86" name="図 85">
            <a:extLst>
              <a:ext uri="{FF2B5EF4-FFF2-40B4-BE49-F238E27FC236}">
                <a16:creationId xmlns:a16="http://schemas.microsoft.com/office/drawing/2014/main" id="{D307CA04-C4DA-F19D-5E35-81A8F95066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271B43D6-C50A-6EAC-ABA7-FF80514D12B4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89E66E06-CC7D-07CC-BD1C-8D4EF6D6427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91" name="円/楕円 184">
                <a:extLst>
                  <a:ext uri="{FF2B5EF4-FFF2-40B4-BE49-F238E27FC236}">
                    <a16:creationId xmlns:a16="http://schemas.microsoft.com/office/drawing/2014/main" id="{35ADB034-7E00-9B2F-2476-4B6D7FDD649B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ABF7A3B4-16F1-6C3F-DE32-6495D3F373A4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5004C5DA-96BB-EB30-1EE8-94040C6E5115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D37B5DCF-D44C-D905-B33E-1A04C04DCB3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93" name="角丸四角形 204">
            <a:extLst>
              <a:ext uri="{FF2B5EF4-FFF2-40B4-BE49-F238E27FC236}">
                <a16:creationId xmlns:a16="http://schemas.microsoft.com/office/drawing/2014/main" id="{34A2E917-8622-D822-F20E-4AD8EB98B105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75B999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94" name="角丸四角形 204">
            <a:extLst>
              <a:ext uri="{FF2B5EF4-FFF2-40B4-BE49-F238E27FC236}">
                <a16:creationId xmlns:a16="http://schemas.microsoft.com/office/drawing/2014/main" id="{FBD43AF6-6EFA-A7A4-18E9-F1281754F196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75B999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93EC3FDE-F46A-3AE8-E2CD-A8862D9A516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96" name="円/楕円 95">
            <a:extLst>
              <a:ext uri="{FF2B5EF4-FFF2-40B4-BE49-F238E27FC236}">
                <a16:creationId xmlns:a16="http://schemas.microsoft.com/office/drawing/2014/main" id="{157966D9-A5FE-16CE-1003-34ED2CE05BCA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B627328F-A675-6C56-1FAC-CEDA242D86CD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65A085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98" name="カギ線コネクタ 97">
            <a:extLst>
              <a:ext uri="{FF2B5EF4-FFF2-40B4-BE49-F238E27FC236}">
                <a16:creationId xmlns:a16="http://schemas.microsoft.com/office/drawing/2014/main" id="{0B342B23-B427-50EA-8242-017E337EEB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75B99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1A24FFE2-2DF5-75A5-85D3-FF4AFFCC89A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100" name="角丸四角形 204">
              <a:extLst>
                <a:ext uri="{FF2B5EF4-FFF2-40B4-BE49-F238E27FC236}">
                  <a16:creationId xmlns:a16="http://schemas.microsoft.com/office/drawing/2014/main" id="{75ABA564-F808-12AE-7D6D-AD6A156D2086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9780DB89-9EAD-8946-1874-81E21ABC3438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138C2F05-52DC-79B2-A36E-B350DD7CC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99685FDA-970C-EA09-3F6E-025CF3AD3F7D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C2F0A42E-3BCD-D9B6-5EC3-F2A30BF4CA62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5" name="左大かっこ 104">
            <a:extLst>
              <a:ext uri="{FF2B5EF4-FFF2-40B4-BE49-F238E27FC236}">
                <a16:creationId xmlns:a16="http://schemas.microsoft.com/office/drawing/2014/main" id="{B2282CF9-184B-9AD6-6A2F-18FB413E483D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75B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25E23FE4-C2CD-04DE-F940-A9D3FE5AE3D1}"/>
              </a:ext>
            </a:extLst>
          </p:cNvPr>
          <p:cNvGrpSpPr/>
          <p:nvPr/>
        </p:nvGrpSpPr>
        <p:grpSpPr>
          <a:xfrm>
            <a:off x="625199" y="1784803"/>
            <a:ext cx="1011602" cy="966285"/>
            <a:chOff x="1126908" y="1326383"/>
            <a:chExt cx="781699" cy="746681"/>
          </a:xfrm>
        </p:grpSpPr>
        <p:sp>
          <p:nvSpPr>
            <p:cNvPr id="107" name="円/楕円 184">
              <a:extLst>
                <a:ext uri="{FF2B5EF4-FFF2-40B4-BE49-F238E27FC236}">
                  <a16:creationId xmlns:a16="http://schemas.microsoft.com/office/drawing/2014/main" id="{B9B12CCE-40CB-E59E-5716-A538653B89FE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75B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231C7399-228D-979A-FF38-3F1C7CBCD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19773649-B243-AD03-E69D-8274758FD6C5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244B917A-C736-1D9B-EF62-498C761E4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E9048105-2AA4-5593-351A-20E5744A7661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3" name="三角形 112">
              <a:extLst>
                <a:ext uri="{FF2B5EF4-FFF2-40B4-BE49-F238E27FC236}">
                  <a16:creationId xmlns:a16="http://schemas.microsoft.com/office/drawing/2014/main" id="{74055FAA-9FF2-CFED-984C-006B6B693B7C}"/>
                </a:ext>
              </a:extLst>
            </p:cNvPr>
            <p:cNvSpPr/>
            <p:nvPr/>
          </p:nvSpPr>
          <p:spPr>
            <a:xfrm rot="4139950">
              <a:off x="1747567" y="1534292"/>
              <a:ext cx="151963" cy="170117"/>
            </a:xfrm>
            <a:prstGeom prst="triangle">
              <a:avLst>
                <a:gd name="adj" fmla="val 50310"/>
              </a:avLst>
            </a:prstGeom>
            <a:solidFill>
              <a:srgbClr val="75B9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glow rad="127000">
                    <a:srgbClr val="75B999"/>
                  </a:glow>
                </a:effectLst>
              </a:endParaRPr>
            </a:p>
          </p:txBody>
        </p:sp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DBA8B0C2-DF04-ACE1-0B1C-106A06750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10150" r="45640"/>
            <a:stretch/>
          </p:blipFill>
          <p:spPr>
            <a:xfrm>
              <a:off x="1493266" y="1474326"/>
              <a:ext cx="307594" cy="229730"/>
            </a:xfrm>
            <a:prstGeom prst="rect">
              <a:avLst/>
            </a:prstGeom>
          </p:spPr>
        </p:pic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D31AA30E-6250-2225-723A-A867C7D8A9C3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411DD3F8-5AC3-3B7E-E9FE-42DAC6469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1CB70B02-A068-32A0-2CDB-734EF9448EE1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7F41283F-5F19-BC8C-40E1-D7EDD448FCF0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75B999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75B999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D31FD6BE-7E29-75C9-CEA7-B9EC0541D086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B03BAF9E-0E9D-C2BF-2AF8-236783D5F03F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34D1EB1E-E792-E4DA-640A-73DF52D480C5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9EED1489-D36D-E53F-9BE7-8C476EB68A3F}"/>
              </a:ext>
            </a:extLst>
          </p:cNvPr>
          <p:cNvSpPr/>
          <p:nvPr/>
        </p:nvSpPr>
        <p:spPr>
          <a:xfrm>
            <a:off x="2669691" y="446799"/>
            <a:ext cx="210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RKB</a:t>
            </a: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毎日放送</a:t>
            </a:r>
            <a:endParaRPr lang="en-US" altLang="ja-JP" sz="2400" b="1" spc="300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27" name="図 126">
            <a:extLst>
              <a:ext uri="{FF2B5EF4-FFF2-40B4-BE49-F238E27FC236}">
                <a16:creationId xmlns:a16="http://schemas.microsoft.com/office/drawing/2014/main" id="{B889F062-745C-F962-E74B-386FD7507A7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340" y="112791"/>
            <a:ext cx="514769" cy="194677"/>
          </a:xfrm>
          <a:prstGeom prst="rect">
            <a:avLst/>
          </a:prstGeom>
        </p:spPr>
      </p:pic>
      <p:sp>
        <p:nvSpPr>
          <p:cNvPr id="292" name="テキスト ボックス 291">
            <a:extLst>
              <a:ext uri="{FF2B5EF4-FFF2-40B4-BE49-F238E27FC236}">
                <a16:creationId xmlns:a16="http://schemas.microsoft.com/office/drawing/2014/main" id="{E357A7E8-476C-7047-BCD1-23F857B59AC5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  <a:endParaRPr kumimoji="0" lang="ja-JP" altLang="en-US" sz="140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93" name="角丸四角形 204">
            <a:extLst>
              <a:ext uri="{FF2B5EF4-FFF2-40B4-BE49-F238E27FC236}">
                <a16:creationId xmlns:a16="http://schemas.microsoft.com/office/drawing/2014/main" id="{8055C35E-9B57-D14E-AD6C-C8FE05C33B63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74B999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294" name="角丸四角形 204">
            <a:extLst>
              <a:ext uri="{FF2B5EF4-FFF2-40B4-BE49-F238E27FC236}">
                <a16:creationId xmlns:a16="http://schemas.microsoft.com/office/drawing/2014/main" id="{04565AC0-CAB2-B645-BE62-60ED7984083C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8EFE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295" name="台形 294">
            <a:extLst>
              <a:ext uri="{FF2B5EF4-FFF2-40B4-BE49-F238E27FC236}">
                <a16:creationId xmlns:a16="http://schemas.microsoft.com/office/drawing/2014/main" id="{91996C20-4E01-0B47-8940-0200648EFB0B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64A184"/>
          </a:solidFill>
          <a:ln w="57150" cap="rnd">
            <a:solidFill>
              <a:srgbClr val="64A1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テキスト ボックス 295">
            <a:extLst>
              <a:ext uri="{FF2B5EF4-FFF2-40B4-BE49-F238E27FC236}">
                <a16:creationId xmlns:a16="http://schemas.microsoft.com/office/drawing/2014/main" id="{D6017B58-243D-EF42-B399-1923B5A7BB11}"/>
              </a:ext>
            </a:extLst>
          </p:cNvPr>
          <p:cNvSpPr txBox="1"/>
          <p:nvPr/>
        </p:nvSpPr>
        <p:spPr>
          <a:xfrm>
            <a:off x="7612275" y="3172063"/>
            <a:ext cx="19800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297" name="角丸四角形 204">
            <a:extLst>
              <a:ext uri="{FF2B5EF4-FFF2-40B4-BE49-F238E27FC236}">
                <a16:creationId xmlns:a16="http://schemas.microsoft.com/office/drawing/2014/main" id="{E1266997-BF9D-4B42-BDAE-D7DAD1C5D6B2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8EFE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grpSp>
        <p:nvGrpSpPr>
          <p:cNvPr id="301" name="グループ化 300">
            <a:extLst>
              <a:ext uri="{FF2B5EF4-FFF2-40B4-BE49-F238E27FC236}">
                <a16:creationId xmlns:a16="http://schemas.microsoft.com/office/drawing/2014/main" id="{9069C11C-A5A0-6241-8417-17F63D9A7BF3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302" name="ホームベース 136">
              <a:extLst>
                <a:ext uri="{FF2B5EF4-FFF2-40B4-BE49-F238E27FC236}">
                  <a16:creationId xmlns:a16="http://schemas.microsoft.com/office/drawing/2014/main" id="{4E4617AB-D765-5F4D-B60D-59FEE3B05371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03" name="ホームベース 141">
              <a:extLst>
                <a:ext uri="{FF2B5EF4-FFF2-40B4-BE49-F238E27FC236}">
                  <a16:creationId xmlns:a16="http://schemas.microsoft.com/office/drawing/2014/main" id="{4D8853D8-799F-8044-9C6E-A77ADF15B9A2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304" name="片側の 2 つの角を丸めた四角形 131">
            <a:extLst>
              <a:ext uri="{FF2B5EF4-FFF2-40B4-BE49-F238E27FC236}">
                <a16:creationId xmlns:a16="http://schemas.microsoft.com/office/drawing/2014/main" id="{4D132B6D-CD9F-934B-9880-85770253CC02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ホームベース 142">
            <a:extLst>
              <a:ext uri="{FF2B5EF4-FFF2-40B4-BE49-F238E27FC236}">
                <a16:creationId xmlns:a16="http://schemas.microsoft.com/office/drawing/2014/main" id="{2BBA6A00-63F9-8A42-B096-709DAA83CC19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07" name="片側の 2 つの角を丸めた四角形 123">
            <a:extLst>
              <a:ext uri="{FF2B5EF4-FFF2-40B4-BE49-F238E27FC236}">
                <a16:creationId xmlns:a16="http://schemas.microsoft.com/office/drawing/2014/main" id="{3DEA9480-3114-F84E-9E77-8B76F567D6FD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テキスト ボックス 307">
            <a:extLst>
              <a:ext uri="{FF2B5EF4-FFF2-40B4-BE49-F238E27FC236}">
                <a16:creationId xmlns:a16="http://schemas.microsoft.com/office/drawing/2014/main" id="{33EDC60A-B0A2-174A-B319-63BFCF9DF3CF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09" name="テキスト ボックス 308">
            <a:extLst>
              <a:ext uri="{FF2B5EF4-FFF2-40B4-BE49-F238E27FC236}">
                <a16:creationId xmlns:a16="http://schemas.microsoft.com/office/drawing/2014/main" id="{9BA4438B-EA32-0F46-A1D5-9E35FEFDF72F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11" name="円/楕円 162">
            <a:extLst>
              <a:ext uri="{FF2B5EF4-FFF2-40B4-BE49-F238E27FC236}">
                <a16:creationId xmlns:a16="http://schemas.microsoft.com/office/drawing/2014/main" id="{F9D0303B-CF7F-5D45-865C-E57BA2A74587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A51F0325-697E-3E47-AF51-CC3600396095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13" name="テキスト ボックス 312">
            <a:extLst>
              <a:ext uri="{FF2B5EF4-FFF2-40B4-BE49-F238E27FC236}">
                <a16:creationId xmlns:a16="http://schemas.microsoft.com/office/drawing/2014/main" id="{E2A4AA9E-FF24-C34D-839F-5AEC60A898F8}"/>
              </a:ext>
            </a:extLst>
          </p:cNvPr>
          <p:cNvSpPr txBox="1"/>
          <p:nvPr/>
        </p:nvSpPr>
        <p:spPr>
          <a:xfrm>
            <a:off x="199403" y="4482489"/>
            <a:ext cx="30777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掲載保証回数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14" name="ホームベース 142">
            <a:extLst>
              <a:ext uri="{FF2B5EF4-FFF2-40B4-BE49-F238E27FC236}">
                <a16:creationId xmlns:a16="http://schemas.microsoft.com/office/drawing/2014/main" id="{87FFF42A-50EE-A74B-9185-9BA3275D7AF3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15" name="片側の 2 つの角を丸めた四角形 123">
            <a:extLst>
              <a:ext uri="{FF2B5EF4-FFF2-40B4-BE49-F238E27FC236}">
                <a16:creationId xmlns:a16="http://schemas.microsoft.com/office/drawing/2014/main" id="{CA1CAB1F-1834-004E-8F2F-F2EC39993CD8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テキスト ボックス 315">
            <a:extLst>
              <a:ext uri="{FF2B5EF4-FFF2-40B4-BE49-F238E27FC236}">
                <a16:creationId xmlns:a16="http://schemas.microsoft.com/office/drawing/2014/main" id="{3213A182-6477-0A41-8691-A006C22CF0D0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17" name="正方形/長方形 316">
            <a:extLst>
              <a:ext uri="{FF2B5EF4-FFF2-40B4-BE49-F238E27FC236}">
                <a16:creationId xmlns:a16="http://schemas.microsoft.com/office/drawing/2014/main" id="{C9409A2E-7E7D-5A4C-966C-B2A551F84EE0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B0BF88CF-C229-7F4E-8E94-BA512A589054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BFBF4BB3-4E18-3144-9014-F77102E9A251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コネクタ 319">
            <a:extLst>
              <a:ext uri="{FF2B5EF4-FFF2-40B4-BE49-F238E27FC236}">
                <a16:creationId xmlns:a16="http://schemas.microsoft.com/office/drawing/2014/main" id="{FDC66C37-7AE0-8D47-8FB8-A64E59173A6E}"/>
              </a:ext>
            </a:extLst>
          </p:cNvPr>
          <p:cNvCxnSpPr>
            <a:cxnSpLocks/>
          </p:cNvCxnSpPr>
          <p:nvPr/>
        </p:nvCxnSpPr>
        <p:spPr>
          <a:xfrm flipH="1">
            <a:off x="4243921" y="3138953"/>
            <a:ext cx="0" cy="268473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線コネクタ 320">
            <a:extLst>
              <a:ext uri="{FF2B5EF4-FFF2-40B4-BE49-F238E27FC236}">
                <a16:creationId xmlns:a16="http://schemas.microsoft.com/office/drawing/2014/main" id="{51F024C6-A66D-D345-9410-96892546B1F7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2" name="グループ化 321">
            <a:extLst>
              <a:ext uri="{FF2B5EF4-FFF2-40B4-BE49-F238E27FC236}">
                <a16:creationId xmlns:a16="http://schemas.microsoft.com/office/drawing/2014/main" id="{CA9ACBC3-BA6D-964A-8AF3-881A91953C68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323" name="台形 322">
              <a:extLst>
                <a:ext uri="{FF2B5EF4-FFF2-40B4-BE49-F238E27FC236}">
                  <a16:creationId xmlns:a16="http://schemas.microsoft.com/office/drawing/2014/main" id="{61A6F199-5DDA-7148-BABC-4070E4C807D8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4B99A"/>
            </a:solidFill>
            <a:ln w="57150" cap="rnd">
              <a:solidFill>
                <a:srgbClr val="74B99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テキスト ボックス 323">
              <a:extLst>
                <a:ext uri="{FF2B5EF4-FFF2-40B4-BE49-F238E27FC236}">
                  <a16:creationId xmlns:a16="http://schemas.microsoft.com/office/drawing/2014/main" id="{CEB6D8A1-7C9F-DA41-A5A4-285A5C1F90D0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325" name="グループ化 324">
            <a:extLst>
              <a:ext uri="{FF2B5EF4-FFF2-40B4-BE49-F238E27FC236}">
                <a16:creationId xmlns:a16="http://schemas.microsoft.com/office/drawing/2014/main" id="{DFF7A584-9B43-DA47-B57E-58AC5366A802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326" name="台形 325">
              <a:extLst>
                <a:ext uri="{FF2B5EF4-FFF2-40B4-BE49-F238E27FC236}">
                  <a16:creationId xmlns:a16="http://schemas.microsoft.com/office/drawing/2014/main" id="{3CCE4B04-8C42-7646-BB5B-A1EF5DBF386E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4B99A"/>
            </a:solidFill>
            <a:ln w="57150" cap="rnd">
              <a:solidFill>
                <a:srgbClr val="74B99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テキスト ボックス 326">
              <a:extLst>
                <a:ext uri="{FF2B5EF4-FFF2-40B4-BE49-F238E27FC236}">
                  <a16:creationId xmlns:a16="http://schemas.microsoft.com/office/drawing/2014/main" id="{23A8CF8D-CFF3-9045-BED5-C1B5F2C8FBB5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328" name="グループ化 327">
            <a:extLst>
              <a:ext uri="{FF2B5EF4-FFF2-40B4-BE49-F238E27FC236}">
                <a16:creationId xmlns:a16="http://schemas.microsoft.com/office/drawing/2014/main" id="{ECA88E80-3637-B24A-9319-ED754F61C317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329" name="台形 328">
              <a:extLst>
                <a:ext uri="{FF2B5EF4-FFF2-40B4-BE49-F238E27FC236}">
                  <a16:creationId xmlns:a16="http://schemas.microsoft.com/office/drawing/2014/main" id="{002ABECC-C194-204A-9A77-EEBD71142EAE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4B99A"/>
            </a:solidFill>
            <a:ln w="57150" cap="rnd">
              <a:solidFill>
                <a:srgbClr val="74B99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テキスト ボックス 329">
              <a:extLst>
                <a:ext uri="{FF2B5EF4-FFF2-40B4-BE49-F238E27FC236}">
                  <a16:creationId xmlns:a16="http://schemas.microsoft.com/office/drawing/2014/main" id="{095CAEBD-26E5-3F4E-B741-60D5B1CF6135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331" name="円/楕円 330">
            <a:extLst>
              <a:ext uri="{FF2B5EF4-FFF2-40B4-BE49-F238E27FC236}">
                <a16:creationId xmlns:a16="http://schemas.microsoft.com/office/drawing/2014/main" id="{C6A5B32A-3128-2446-B8D1-822EFB7DBE19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4B99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4B99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32" name="円/楕円 331">
            <a:extLst>
              <a:ext uri="{FF2B5EF4-FFF2-40B4-BE49-F238E27FC236}">
                <a16:creationId xmlns:a16="http://schemas.microsoft.com/office/drawing/2014/main" id="{13FE9624-58EF-3B4F-B034-97199D9AB886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4B99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4B99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333" name="直線コネクタ 332">
            <a:extLst>
              <a:ext uri="{FF2B5EF4-FFF2-40B4-BE49-F238E27FC236}">
                <a16:creationId xmlns:a16="http://schemas.microsoft.com/office/drawing/2014/main" id="{230957FA-D5EC-8441-8961-19BD2BAEFED3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線コネクタ 333">
            <a:extLst>
              <a:ext uri="{FF2B5EF4-FFF2-40B4-BE49-F238E27FC236}">
                <a16:creationId xmlns:a16="http://schemas.microsoft.com/office/drawing/2014/main" id="{208F9A8D-8B00-A344-885F-E3A351D2BB5B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線コネクタ 334">
            <a:extLst>
              <a:ext uri="{FF2B5EF4-FFF2-40B4-BE49-F238E27FC236}">
                <a16:creationId xmlns:a16="http://schemas.microsoft.com/office/drawing/2014/main" id="{278424F8-73C9-EC4A-BD08-5DCBC1BD7175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円/楕円 279">
            <a:extLst>
              <a:ext uri="{FF2B5EF4-FFF2-40B4-BE49-F238E27FC236}">
                <a16:creationId xmlns:a16="http://schemas.microsoft.com/office/drawing/2014/main" id="{21D738AF-B5A0-BB4E-B3F9-B0191B3AE967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37" name="テキスト ボックス 336">
            <a:extLst>
              <a:ext uri="{FF2B5EF4-FFF2-40B4-BE49-F238E27FC236}">
                <a16:creationId xmlns:a16="http://schemas.microsoft.com/office/drawing/2014/main" id="{90DCD2D9-B30C-484D-96F3-A76555A9CA9F}"/>
              </a:ext>
            </a:extLst>
          </p:cNvPr>
          <p:cNvSpPr txBox="1"/>
          <p:nvPr/>
        </p:nvSpPr>
        <p:spPr>
          <a:xfrm>
            <a:off x="1366524" y="4417684"/>
            <a:ext cx="1344405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1,025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38" name="テキスト ボックス 337">
            <a:extLst>
              <a:ext uri="{FF2B5EF4-FFF2-40B4-BE49-F238E27FC236}">
                <a16:creationId xmlns:a16="http://schemas.microsoft.com/office/drawing/2014/main" id="{37DADB79-CBED-C54B-A83D-384F0AB108F4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899,000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339" name="直線コネクタ 338">
            <a:extLst>
              <a:ext uri="{FF2B5EF4-FFF2-40B4-BE49-F238E27FC236}">
                <a16:creationId xmlns:a16="http://schemas.microsoft.com/office/drawing/2014/main" id="{A56D9132-BE69-ED47-BCD8-634FDDCEE01F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線コネクタ 339">
            <a:extLst>
              <a:ext uri="{FF2B5EF4-FFF2-40B4-BE49-F238E27FC236}">
                <a16:creationId xmlns:a16="http://schemas.microsoft.com/office/drawing/2014/main" id="{B4EF19D2-5D78-A240-94F3-4E704F26148E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直線コネクタ 340">
            <a:extLst>
              <a:ext uri="{FF2B5EF4-FFF2-40B4-BE49-F238E27FC236}">
                <a16:creationId xmlns:a16="http://schemas.microsoft.com/office/drawing/2014/main" id="{CCAC17B6-619D-9540-B748-033709C45208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円/楕円 279">
            <a:extLst>
              <a:ext uri="{FF2B5EF4-FFF2-40B4-BE49-F238E27FC236}">
                <a16:creationId xmlns:a16="http://schemas.microsoft.com/office/drawing/2014/main" id="{2E262EAC-D2B1-3C4E-BED4-3E2781943275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43" name="テキスト ボックス 342">
            <a:extLst>
              <a:ext uri="{FF2B5EF4-FFF2-40B4-BE49-F238E27FC236}">
                <a16:creationId xmlns:a16="http://schemas.microsoft.com/office/drawing/2014/main" id="{A8361FD6-8CD6-7748-8074-6055623F1AFE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641,000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44" name="テキスト ボックス 343">
            <a:extLst>
              <a:ext uri="{FF2B5EF4-FFF2-40B4-BE49-F238E27FC236}">
                <a16:creationId xmlns:a16="http://schemas.microsoft.com/office/drawing/2014/main" id="{17514B57-1BFB-4D4B-AF57-99EDEDA9E081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562,000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345" name="直線コネクタ 344">
            <a:extLst>
              <a:ext uri="{FF2B5EF4-FFF2-40B4-BE49-F238E27FC236}">
                <a16:creationId xmlns:a16="http://schemas.microsoft.com/office/drawing/2014/main" id="{3B9D6677-2A71-034D-B11D-96B777FADF01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直線コネクタ 345">
            <a:extLst>
              <a:ext uri="{FF2B5EF4-FFF2-40B4-BE49-F238E27FC236}">
                <a16:creationId xmlns:a16="http://schemas.microsoft.com/office/drawing/2014/main" id="{8C7CF865-6AFF-564D-BB19-205800FE0118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直線コネクタ 346">
            <a:extLst>
              <a:ext uri="{FF2B5EF4-FFF2-40B4-BE49-F238E27FC236}">
                <a16:creationId xmlns:a16="http://schemas.microsoft.com/office/drawing/2014/main" id="{66054DD9-B4FB-014B-AAAA-A5E5AEE55CE7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円/楕円 279">
            <a:extLst>
              <a:ext uri="{FF2B5EF4-FFF2-40B4-BE49-F238E27FC236}">
                <a16:creationId xmlns:a16="http://schemas.microsoft.com/office/drawing/2014/main" id="{F8372A05-7219-F445-B0E6-115E116A5201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49" name="テキスト ボックス 348">
            <a:extLst>
              <a:ext uri="{FF2B5EF4-FFF2-40B4-BE49-F238E27FC236}">
                <a16:creationId xmlns:a16="http://schemas.microsoft.com/office/drawing/2014/main" id="{28199242-4724-E04E-98A9-0C64D1502D16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759,000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50" name="テキスト ボックス 349">
            <a:extLst>
              <a:ext uri="{FF2B5EF4-FFF2-40B4-BE49-F238E27FC236}">
                <a16:creationId xmlns:a16="http://schemas.microsoft.com/office/drawing/2014/main" id="{3E5CFFE2-B70D-084B-BC9D-57DBDABFB563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666,000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351" name="直線コネクタ 350">
            <a:extLst>
              <a:ext uri="{FF2B5EF4-FFF2-40B4-BE49-F238E27FC236}">
                <a16:creationId xmlns:a16="http://schemas.microsoft.com/office/drawing/2014/main" id="{2E544B46-F7A9-744C-8FA8-12B80BB761B1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直線コネクタ 351">
            <a:extLst>
              <a:ext uri="{FF2B5EF4-FFF2-40B4-BE49-F238E27FC236}">
                <a16:creationId xmlns:a16="http://schemas.microsoft.com/office/drawing/2014/main" id="{E53131B9-AB2D-F348-B887-1E4B41C245EC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直線コネクタ 352">
            <a:extLst>
              <a:ext uri="{FF2B5EF4-FFF2-40B4-BE49-F238E27FC236}">
                <a16:creationId xmlns:a16="http://schemas.microsoft.com/office/drawing/2014/main" id="{BDA1A10F-FB40-5048-ABF7-F4FFA24D253B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円/楕円 279">
            <a:extLst>
              <a:ext uri="{FF2B5EF4-FFF2-40B4-BE49-F238E27FC236}">
                <a16:creationId xmlns:a16="http://schemas.microsoft.com/office/drawing/2014/main" id="{7D6BBDBA-F534-DF43-BB16-09A2395ED876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74B99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74B999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55" name="テキスト ボックス 354">
            <a:extLst>
              <a:ext uri="{FF2B5EF4-FFF2-40B4-BE49-F238E27FC236}">
                <a16:creationId xmlns:a16="http://schemas.microsoft.com/office/drawing/2014/main" id="{C65DD2FF-3F28-1645-AB8C-6AC34A9C19A1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514,000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56" name="テキスト ボックス 355">
            <a:extLst>
              <a:ext uri="{FF2B5EF4-FFF2-40B4-BE49-F238E27FC236}">
                <a16:creationId xmlns:a16="http://schemas.microsoft.com/office/drawing/2014/main" id="{F0AD2C37-313E-6B4C-8476-C423C6F89D72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428,000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357" name="グループ化 356">
            <a:extLst>
              <a:ext uri="{FF2B5EF4-FFF2-40B4-BE49-F238E27FC236}">
                <a16:creationId xmlns:a16="http://schemas.microsoft.com/office/drawing/2014/main" id="{3FFFBFB1-35A0-B04D-8330-4086D0716E8E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358" name="図 357">
              <a:extLst>
                <a:ext uri="{FF2B5EF4-FFF2-40B4-BE49-F238E27FC236}">
                  <a16:creationId xmlns:a16="http://schemas.microsoft.com/office/drawing/2014/main" id="{29143798-CFB5-FB4A-AB74-2B6F48387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359" name="正方形/長方形 358">
              <a:extLst>
                <a:ext uri="{FF2B5EF4-FFF2-40B4-BE49-F238E27FC236}">
                  <a16:creationId xmlns:a16="http://schemas.microsoft.com/office/drawing/2014/main" id="{6975382D-195D-7D4E-B9AA-10D7E87A50BF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0" name="図 359">
              <a:extLst>
                <a:ext uri="{FF2B5EF4-FFF2-40B4-BE49-F238E27FC236}">
                  <a16:creationId xmlns:a16="http://schemas.microsoft.com/office/drawing/2014/main" id="{1C363767-2AA4-2D45-B804-B0F7157A18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361" name="図 360">
              <a:extLst>
                <a:ext uri="{FF2B5EF4-FFF2-40B4-BE49-F238E27FC236}">
                  <a16:creationId xmlns:a16="http://schemas.microsoft.com/office/drawing/2014/main" id="{B895F204-DBFE-C149-A261-39AFE5714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362" name="正方形/長方形 361">
              <a:extLst>
                <a:ext uri="{FF2B5EF4-FFF2-40B4-BE49-F238E27FC236}">
                  <a16:creationId xmlns:a16="http://schemas.microsoft.com/office/drawing/2014/main" id="{670882F0-66E6-5B47-B5DE-3ECB7665439A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3" name="グループ化 362">
            <a:extLst>
              <a:ext uri="{FF2B5EF4-FFF2-40B4-BE49-F238E27FC236}">
                <a16:creationId xmlns:a16="http://schemas.microsoft.com/office/drawing/2014/main" id="{EB78D560-C910-EA46-9577-DA3DC26E7FE5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364" name="図 363">
              <a:extLst>
                <a:ext uri="{FF2B5EF4-FFF2-40B4-BE49-F238E27FC236}">
                  <a16:creationId xmlns:a16="http://schemas.microsoft.com/office/drawing/2014/main" id="{9D35AC74-C974-5A43-968E-71123F2C9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365" name="正方形/長方形 364">
              <a:extLst>
                <a:ext uri="{FF2B5EF4-FFF2-40B4-BE49-F238E27FC236}">
                  <a16:creationId xmlns:a16="http://schemas.microsoft.com/office/drawing/2014/main" id="{7465EAA8-4494-3C40-B66F-4C448B3748D2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6" name="グループ化 365">
            <a:extLst>
              <a:ext uri="{FF2B5EF4-FFF2-40B4-BE49-F238E27FC236}">
                <a16:creationId xmlns:a16="http://schemas.microsoft.com/office/drawing/2014/main" id="{CC21DB79-7FDD-6340-8BE4-A5D75D8390F7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367" name="図 366">
              <a:extLst>
                <a:ext uri="{FF2B5EF4-FFF2-40B4-BE49-F238E27FC236}">
                  <a16:creationId xmlns:a16="http://schemas.microsoft.com/office/drawing/2014/main" id="{184FFB0D-9143-D347-9C7E-2E86634C1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368" name="正方形/長方形 367">
              <a:extLst>
                <a:ext uri="{FF2B5EF4-FFF2-40B4-BE49-F238E27FC236}">
                  <a16:creationId xmlns:a16="http://schemas.microsoft.com/office/drawing/2014/main" id="{0C91206B-7DCC-EB45-827A-0965FB384FE6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9" name="図 368">
              <a:extLst>
                <a:ext uri="{FF2B5EF4-FFF2-40B4-BE49-F238E27FC236}">
                  <a16:creationId xmlns:a16="http://schemas.microsoft.com/office/drawing/2014/main" id="{E994242D-060C-5A41-A045-55BD814E20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370" name="図 369">
              <a:extLst>
                <a:ext uri="{FF2B5EF4-FFF2-40B4-BE49-F238E27FC236}">
                  <a16:creationId xmlns:a16="http://schemas.microsoft.com/office/drawing/2014/main" id="{EC08D5D8-AF90-3948-9954-A3D7CACED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371" name="正方形/長方形 370">
              <a:extLst>
                <a:ext uri="{FF2B5EF4-FFF2-40B4-BE49-F238E27FC236}">
                  <a16:creationId xmlns:a16="http://schemas.microsoft.com/office/drawing/2014/main" id="{C1755FB8-88A8-B34B-BBEF-1171B23D6D70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2" name="グループ化 371">
            <a:extLst>
              <a:ext uri="{FF2B5EF4-FFF2-40B4-BE49-F238E27FC236}">
                <a16:creationId xmlns:a16="http://schemas.microsoft.com/office/drawing/2014/main" id="{A702CA90-56B6-0B4C-A886-86542F654087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373" name="図 372">
              <a:extLst>
                <a:ext uri="{FF2B5EF4-FFF2-40B4-BE49-F238E27FC236}">
                  <a16:creationId xmlns:a16="http://schemas.microsoft.com/office/drawing/2014/main" id="{52E94FE6-2A20-EC4B-8B67-9731168CB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374" name="正方形/長方形 373">
              <a:extLst>
                <a:ext uri="{FF2B5EF4-FFF2-40B4-BE49-F238E27FC236}">
                  <a16:creationId xmlns:a16="http://schemas.microsoft.com/office/drawing/2014/main" id="{712879AA-31EE-8742-B043-B06A520523C0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5" name="グループ化 374">
            <a:extLst>
              <a:ext uri="{FF2B5EF4-FFF2-40B4-BE49-F238E27FC236}">
                <a16:creationId xmlns:a16="http://schemas.microsoft.com/office/drawing/2014/main" id="{F9613514-09B1-254C-8ED4-09513A13D618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376" name="図 375">
              <a:extLst>
                <a:ext uri="{FF2B5EF4-FFF2-40B4-BE49-F238E27FC236}">
                  <a16:creationId xmlns:a16="http://schemas.microsoft.com/office/drawing/2014/main" id="{04375D18-A12A-1D4D-AE55-AA2FFA7A8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377" name="正方形/長方形 376">
              <a:extLst>
                <a:ext uri="{FF2B5EF4-FFF2-40B4-BE49-F238E27FC236}">
                  <a16:creationId xmlns:a16="http://schemas.microsoft.com/office/drawing/2014/main" id="{A8F3C6CC-C9D5-734F-BB76-F01584C9474B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8" name="図 377">
              <a:extLst>
                <a:ext uri="{FF2B5EF4-FFF2-40B4-BE49-F238E27FC236}">
                  <a16:creationId xmlns:a16="http://schemas.microsoft.com/office/drawing/2014/main" id="{ACF1BCE1-61F4-8B45-8FB7-FF814F661A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379" name="正方形/長方形 378">
              <a:extLst>
                <a:ext uri="{FF2B5EF4-FFF2-40B4-BE49-F238E27FC236}">
                  <a16:creationId xmlns:a16="http://schemas.microsoft.com/office/drawing/2014/main" id="{64D76AC0-8910-5447-8EAF-ABE2F0846F39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正方形/長方形 379">
              <a:extLst>
                <a:ext uri="{FF2B5EF4-FFF2-40B4-BE49-F238E27FC236}">
                  <a16:creationId xmlns:a16="http://schemas.microsoft.com/office/drawing/2014/main" id="{22ACF1FF-C4A0-CF4F-8842-23E37B572434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81" name="図 380">
              <a:extLst>
                <a:ext uri="{FF2B5EF4-FFF2-40B4-BE49-F238E27FC236}">
                  <a16:creationId xmlns:a16="http://schemas.microsoft.com/office/drawing/2014/main" id="{E67397C3-FA5D-6E44-838E-A49D78D7E9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382" name="正方形/長方形 381">
              <a:extLst>
                <a:ext uri="{FF2B5EF4-FFF2-40B4-BE49-F238E27FC236}">
                  <a16:creationId xmlns:a16="http://schemas.microsoft.com/office/drawing/2014/main" id="{D4652480-A8A3-7F4D-BE76-666B69D8E560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正方形/長方形 382">
              <a:extLst>
                <a:ext uri="{FF2B5EF4-FFF2-40B4-BE49-F238E27FC236}">
                  <a16:creationId xmlns:a16="http://schemas.microsoft.com/office/drawing/2014/main" id="{8E35B148-2AD4-5D49-9D26-C5A0CB7DA3E1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4" name="グループ化 383">
            <a:extLst>
              <a:ext uri="{FF2B5EF4-FFF2-40B4-BE49-F238E27FC236}">
                <a16:creationId xmlns:a16="http://schemas.microsoft.com/office/drawing/2014/main" id="{C6571166-0342-634F-9132-CEFB94F1FFA6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385" name="図 384">
              <a:extLst>
                <a:ext uri="{FF2B5EF4-FFF2-40B4-BE49-F238E27FC236}">
                  <a16:creationId xmlns:a16="http://schemas.microsoft.com/office/drawing/2014/main" id="{CDF8B103-FC75-9D41-AB5C-6E0A96642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386" name="正方形/長方形 385">
              <a:extLst>
                <a:ext uri="{FF2B5EF4-FFF2-40B4-BE49-F238E27FC236}">
                  <a16:creationId xmlns:a16="http://schemas.microsoft.com/office/drawing/2014/main" id="{9ED15F99-2256-0B46-8281-4EE80E09B9C2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7" name="台形 386">
            <a:extLst>
              <a:ext uri="{FF2B5EF4-FFF2-40B4-BE49-F238E27FC236}">
                <a16:creationId xmlns:a16="http://schemas.microsoft.com/office/drawing/2014/main" id="{4349F275-1766-8243-A433-BC06272AABB5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テキスト ボックス 387">
            <a:extLst>
              <a:ext uri="{FF2B5EF4-FFF2-40B4-BE49-F238E27FC236}">
                <a16:creationId xmlns:a16="http://schemas.microsoft.com/office/drawing/2014/main" id="{54829C70-F70D-0B41-9A4B-CD3BD0C1715A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389" name="円/楕円 388">
            <a:extLst>
              <a:ext uri="{FF2B5EF4-FFF2-40B4-BE49-F238E27FC236}">
                <a16:creationId xmlns:a16="http://schemas.microsoft.com/office/drawing/2014/main" id="{3DDDDB99-9A61-EF4C-99F3-E85BECA6662F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4B99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4B99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90" name="十字形 389">
            <a:extLst>
              <a:ext uri="{FF2B5EF4-FFF2-40B4-BE49-F238E27FC236}">
                <a16:creationId xmlns:a16="http://schemas.microsoft.com/office/drawing/2014/main" id="{2E354FD5-F962-AC49-9A46-C7D258CD2AC3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91" name="角丸四角形 204">
            <a:extLst>
              <a:ext uri="{FF2B5EF4-FFF2-40B4-BE49-F238E27FC236}">
                <a16:creationId xmlns:a16="http://schemas.microsoft.com/office/drawing/2014/main" id="{F718CE77-285D-E645-93B3-4F6DC2DE324A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92" name="テキスト ボックス 391">
            <a:extLst>
              <a:ext uri="{FF2B5EF4-FFF2-40B4-BE49-F238E27FC236}">
                <a16:creationId xmlns:a16="http://schemas.microsoft.com/office/drawing/2014/main" id="{2BA6BC31-42D6-A647-83F4-195A0A63F839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93" name="三角形 392">
            <a:extLst>
              <a:ext uri="{FF2B5EF4-FFF2-40B4-BE49-F238E27FC236}">
                <a16:creationId xmlns:a16="http://schemas.microsoft.com/office/drawing/2014/main" id="{4BD95E6E-92DC-0941-8E94-C62F6F24633C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テキスト ボックス 393">
            <a:extLst>
              <a:ext uri="{FF2B5EF4-FFF2-40B4-BE49-F238E27FC236}">
                <a16:creationId xmlns:a16="http://schemas.microsoft.com/office/drawing/2014/main" id="{D9364D3C-52BC-AE45-B8AA-7D4E35C199F9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395" name="角丸四角形 380">
            <a:extLst>
              <a:ext uri="{FF2B5EF4-FFF2-40B4-BE49-F238E27FC236}">
                <a16:creationId xmlns:a16="http://schemas.microsoft.com/office/drawing/2014/main" id="{A460AA9E-065B-454E-9D52-CA1A02E87A4F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6" name="Text Box 11">
            <a:extLst>
              <a:ext uri="{FF2B5EF4-FFF2-40B4-BE49-F238E27FC236}">
                <a16:creationId xmlns:a16="http://schemas.microsoft.com/office/drawing/2014/main" id="{45DB2E97-F526-8543-9030-730FB43E7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97" name="Text Box 11">
            <a:extLst>
              <a:ext uri="{FF2B5EF4-FFF2-40B4-BE49-F238E27FC236}">
                <a16:creationId xmlns:a16="http://schemas.microsoft.com/office/drawing/2014/main" id="{4588A0FC-53BF-824F-A3FE-1191C06AA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8" name="テキスト ボックス 407">
            <a:extLst>
              <a:ext uri="{FF2B5EF4-FFF2-40B4-BE49-F238E27FC236}">
                <a16:creationId xmlns:a16="http://schemas.microsoft.com/office/drawing/2014/main" id="{B72AB8BD-9441-BB46-9089-763C3A3FD0F2}"/>
              </a:ext>
            </a:extLst>
          </p:cNvPr>
          <p:cNvSpPr txBox="1"/>
          <p:nvPr/>
        </p:nvSpPr>
        <p:spPr>
          <a:xfrm>
            <a:off x="7598626" y="4323994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28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09" name="角丸四角形 408">
            <a:extLst>
              <a:ext uri="{FF2B5EF4-FFF2-40B4-BE49-F238E27FC236}">
                <a16:creationId xmlns:a16="http://schemas.microsoft.com/office/drawing/2014/main" id="{C9EFF7DA-E6E6-224E-B926-9FD15071B136}"/>
              </a:ext>
            </a:extLst>
          </p:cNvPr>
          <p:cNvSpPr/>
          <p:nvPr/>
        </p:nvSpPr>
        <p:spPr>
          <a:xfrm>
            <a:off x="7604491" y="4875572"/>
            <a:ext cx="1940318" cy="467953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410" name="角丸四角形 409">
            <a:extLst>
              <a:ext uri="{FF2B5EF4-FFF2-40B4-BE49-F238E27FC236}">
                <a16:creationId xmlns:a16="http://schemas.microsoft.com/office/drawing/2014/main" id="{6B37B5DC-57E8-844B-8E2C-9A7C35703574}"/>
              </a:ext>
            </a:extLst>
          </p:cNvPr>
          <p:cNvSpPr/>
          <p:nvPr/>
        </p:nvSpPr>
        <p:spPr>
          <a:xfrm>
            <a:off x="7981954" y="4788659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1" name="テキスト ボックス 410">
            <a:extLst>
              <a:ext uri="{FF2B5EF4-FFF2-40B4-BE49-F238E27FC236}">
                <a16:creationId xmlns:a16="http://schemas.microsoft.com/office/drawing/2014/main" id="{1044965C-9888-AC4C-8D5E-06982A3ECC05}"/>
              </a:ext>
            </a:extLst>
          </p:cNvPr>
          <p:cNvSpPr txBox="1"/>
          <p:nvPr/>
        </p:nvSpPr>
        <p:spPr>
          <a:xfrm>
            <a:off x="8206952" y="4783931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412" name="グループ化 411">
            <a:extLst>
              <a:ext uri="{FF2B5EF4-FFF2-40B4-BE49-F238E27FC236}">
                <a16:creationId xmlns:a16="http://schemas.microsoft.com/office/drawing/2014/main" id="{466A72E3-0D0D-9144-A8F3-2E9535370D1F}"/>
              </a:ext>
            </a:extLst>
          </p:cNvPr>
          <p:cNvGrpSpPr/>
          <p:nvPr/>
        </p:nvGrpSpPr>
        <p:grpSpPr>
          <a:xfrm>
            <a:off x="8121620" y="3683407"/>
            <a:ext cx="894133" cy="626304"/>
            <a:chOff x="10000151" y="3041307"/>
            <a:chExt cx="935755" cy="655459"/>
          </a:xfrm>
        </p:grpSpPr>
        <p:sp>
          <p:nvSpPr>
            <p:cNvPr id="413" name="正方形/長方形 412">
              <a:extLst>
                <a:ext uri="{FF2B5EF4-FFF2-40B4-BE49-F238E27FC236}">
                  <a16:creationId xmlns:a16="http://schemas.microsoft.com/office/drawing/2014/main" id="{B7849B23-3B44-C74D-956C-40950B1FB007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414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369FE1BD-3208-4F48-9F95-D936D5575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pic>
        <p:nvPicPr>
          <p:cNvPr id="415" name="図 414">
            <a:extLst>
              <a:ext uri="{FF2B5EF4-FFF2-40B4-BE49-F238E27FC236}">
                <a16:creationId xmlns:a16="http://schemas.microsoft.com/office/drawing/2014/main" id="{A31A5632-3B21-D640-A755-18502B7BBBF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2507" y="3797252"/>
            <a:ext cx="772672" cy="292209"/>
          </a:xfrm>
          <a:prstGeom prst="rect">
            <a:avLst/>
          </a:prstGeom>
        </p:spPr>
      </p:pic>
      <p:sp>
        <p:nvSpPr>
          <p:cNvPr id="416" name="テキスト ボックス 415">
            <a:extLst>
              <a:ext uri="{FF2B5EF4-FFF2-40B4-BE49-F238E27FC236}">
                <a16:creationId xmlns:a16="http://schemas.microsoft.com/office/drawing/2014/main" id="{BD2AD534-AA58-C247-BEBE-3907B839ECFD}"/>
              </a:ext>
            </a:extLst>
          </p:cNvPr>
          <p:cNvSpPr txBox="1"/>
          <p:nvPr/>
        </p:nvSpPr>
        <p:spPr>
          <a:xfrm>
            <a:off x="7521126" y="4939985"/>
            <a:ext cx="212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Ａ：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2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特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4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Ｂ：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12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Ｃ：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10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</a:p>
        </p:txBody>
      </p:sp>
      <p:sp>
        <p:nvSpPr>
          <p:cNvPr id="417" name="テキスト ボックス 416">
            <a:extLst>
              <a:ext uri="{FF2B5EF4-FFF2-40B4-BE49-F238E27FC236}">
                <a16:creationId xmlns:a16="http://schemas.microsoft.com/office/drawing/2014/main" id="{0338D20F-7370-0342-9232-99224CF40E4A}"/>
              </a:ext>
            </a:extLst>
          </p:cNvPr>
          <p:cNvSpPr txBox="1"/>
          <p:nvPr/>
        </p:nvSpPr>
        <p:spPr>
          <a:xfrm>
            <a:off x="7612275" y="5351331"/>
            <a:ext cx="2278587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cxnSp>
        <p:nvCxnSpPr>
          <p:cNvPr id="207" name="直線コネクタ 206">
            <a:extLst>
              <a:ext uri="{FF2B5EF4-FFF2-40B4-BE49-F238E27FC236}">
                <a16:creationId xmlns:a16="http://schemas.microsoft.com/office/drawing/2014/main" id="{DD53BEA9-D27C-9044-9120-405A80C54C92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75B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角丸四角形 204">
            <a:extLst>
              <a:ext uri="{FF2B5EF4-FFF2-40B4-BE49-F238E27FC236}">
                <a16:creationId xmlns:a16="http://schemas.microsoft.com/office/drawing/2014/main" id="{2E9BAFE4-1E32-4E9B-AC58-8C5415CB0A97}"/>
              </a:ext>
            </a:extLst>
          </p:cNvPr>
          <p:cNvSpPr/>
          <p:nvPr/>
        </p:nvSpPr>
        <p:spPr>
          <a:xfrm>
            <a:off x="5406051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75B999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9" name="台形 298">
            <a:extLst>
              <a:ext uri="{FF2B5EF4-FFF2-40B4-BE49-F238E27FC236}">
                <a16:creationId xmlns:a16="http://schemas.microsoft.com/office/drawing/2014/main" id="{8A2BBE90-386F-4DC1-AEF3-987F1D120796}"/>
              </a:ext>
            </a:extLst>
          </p:cNvPr>
          <p:cNvSpPr/>
          <p:nvPr/>
        </p:nvSpPr>
        <p:spPr>
          <a:xfrm rot="10800000">
            <a:off x="6410908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75B9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75B999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8DFF73CE-A8D8-46DF-A82E-7072ACA35A5B}"/>
              </a:ext>
            </a:extLst>
          </p:cNvPr>
          <p:cNvSpPr/>
          <p:nvPr/>
        </p:nvSpPr>
        <p:spPr>
          <a:xfrm>
            <a:off x="6267962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65A08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5A08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65A085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573C038F-AFCE-4E76-BCAF-46DA7E997253}"/>
              </a:ext>
            </a:extLst>
          </p:cNvPr>
          <p:cNvSpPr txBox="1"/>
          <p:nvPr/>
        </p:nvSpPr>
        <p:spPr>
          <a:xfrm>
            <a:off x="5739023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2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,000,00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0" name="正方形/長方形 309">
            <a:extLst>
              <a:ext uri="{FF2B5EF4-FFF2-40B4-BE49-F238E27FC236}">
                <a16:creationId xmlns:a16="http://schemas.microsoft.com/office/drawing/2014/main" id="{924C3769-25A0-428E-9C1B-3FC57E05826A}"/>
              </a:ext>
            </a:extLst>
          </p:cNvPr>
          <p:cNvSpPr/>
          <p:nvPr/>
        </p:nvSpPr>
        <p:spPr>
          <a:xfrm>
            <a:off x="838439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698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782</Words>
  <Application>Microsoft Macintosh PowerPoint</Application>
  <PresentationFormat>A4 210 x 297 mm</PresentationFormat>
  <Paragraphs>190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57</cp:revision>
  <cp:lastPrinted>2022-03-03T04:22:30Z</cp:lastPrinted>
  <dcterms:created xsi:type="dcterms:W3CDTF">2022-02-28T00:11:28Z</dcterms:created>
  <dcterms:modified xsi:type="dcterms:W3CDTF">2025-04-01T07:13:55Z</dcterms:modified>
</cp:coreProperties>
</file>