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488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3601FBF-9EBB-B221-4A0D-EBD141E5D819}"/>
              </a:ext>
            </a:extLst>
          </p:cNvPr>
          <p:cNvSpPr/>
          <p:nvPr/>
        </p:nvSpPr>
        <p:spPr>
          <a:xfrm>
            <a:off x="2669691" y="446799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RSK</a:t>
            </a: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山陽放送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BA8A5C-51FD-062B-96C6-E109AB99E9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10" y="109951"/>
            <a:ext cx="455246" cy="228341"/>
          </a:xfrm>
          <a:prstGeom prst="rect">
            <a:avLst/>
          </a:prstGeom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D38AB5C6-0A31-EA4D-9552-C06019B1BBA7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7" name="角丸四角形 204">
            <a:extLst>
              <a:ext uri="{FF2B5EF4-FFF2-40B4-BE49-F238E27FC236}">
                <a16:creationId xmlns:a16="http://schemas.microsoft.com/office/drawing/2014/main" id="{81576BE2-2B7F-0A4F-8AFC-1B87F6CDEBC2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sp>
        <p:nvSpPr>
          <p:cNvPr id="168" name="角丸四角形 204">
            <a:extLst>
              <a:ext uri="{FF2B5EF4-FFF2-40B4-BE49-F238E27FC236}">
                <a16:creationId xmlns:a16="http://schemas.microsoft.com/office/drawing/2014/main" id="{B12FF24A-5C3F-3548-A988-2B0D320A2E47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id="{0156D19D-FB7D-BD4E-8A38-27B4239DFC1E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70" name="ホームベース 136">
              <a:extLst>
                <a:ext uri="{FF2B5EF4-FFF2-40B4-BE49-F238E27FC236}">
                  <a16:creationId xmlns:a16="http://schemas.microsoft.com/office/drawing/2014/main" id="{85649761-D2C5-824F-9887-C6216DF90F3C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1" name="ホームベース 141">
              <a:extLst>
                <a:ext uri="{FF2B5EF4-FFF2-40B4-BE49-F238E27FC236}">
                  <a16:creationId xmlns:a16="http://schemas.microsoft.com/office/drawing/2014/main" id="{09921518-2B9D-8E4D-9BCD-71475192BC5D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72" name="片側の 2 つの角を丸めた四角形 131">
            <a:extLst>
              <a:ext uri="{FF2B5EF4-FFF2-40B4-BE49-F238E27FC236}">
                <a16:creationId xmlns:a16="http://schemas.microsoft.com/office/drawing/2014/main" id="{BFC919D3-5E4F-8B48-BF2B-EA551DA7C003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ホームベース 142">
            <a:extLst>
              <a:ext uri="{FF2B5EF4-FFF2-40B4-BE49-F238E27FC236}">
                <a16:creationId xmlns:a16="http://schemas.microsoft.com/office/drawing/2014/main" id="{C89B9713-7E53-F740-988A-1963FC90BE97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4" name="片側の 2 つの角を丸めた四角形 123">
            <a:extLst>
              <a:ext uri="{FF2B5EF4-FFF2-40B4-BE49-F238E27FC236}">
                <a16:creationId xmlns:a16="http://schemas.microsoft.com/office/drawing/2014/main" id="{C59B326E-8F68-244C-8ED3-94FDF28940F2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1DCD3579-EC42-894F-A6BF-5501B60A512A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77F712BE-8CF0-DE47-A9A4-53E4B971FEB5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7" name="円/楕円 162">
            <a:extLst>
              <a:ext uri="{FF2B5EF4-FFF2-40B4-BE49-F238E27FC236}">
                <a16:creationId xmlns:a16="http://schemas.microsoft.com/office/drawing/2014/main" id="{191E4DA4-C3B6-B64C-8F25-CA2B74A59916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3CA47A9E-1AC8-764F-8B31-D72F38D271A9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42588BCE-04B3-E047-A35D-B602230C91FF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4" name="ホームベース 142">
            <a:extLst>
              <a:ext uri="{FF2B5EF4-FFF2-40B4-BE49-F238E27FC236}">
                <a16:creationId xmlns:a16="http://schemas.microsoft.com/office/drawing/2014/main" id="{0E6A919B-2714-5243-B305-E0D107CBADB4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5" name="片側の 2 つの角を丸めた四角形 123">
            <a:extLst>
              <a:ext uri="{FF2B5EF4-FFF2-40B4-BE49-F238E27FC236}">
                <a16:creationId xmlns:a16="http://schemas.microsoft.com/office/drawing/2014/main" id="{29A774DA-66FD-EE48-B45C-46B82AC935DC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7187D3E6-386D-2B4B-8433-05E6C4A11499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B96597C3-6757-8144-B5EA-E72E8BB3D005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EDF7025D-D10E-B14B-8A38-3559A2D18FEC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E7909F02-2225-A345-9853-86B581E4ACBF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52D1B65F-CB7B-8A45-ACEA-E20960017BCD}"/>
              </a:ext>
            </a:extLst>
          </p:cNvPr>
          <p:cNvCxnSpPr>
            <a:cxnSpLocks/>
          </p:cNvCxnSpPr>
          <p:nvPr/>
        </p:nvCxnSpPr>
        <p:spPr>
          <a:xfrm flipH="1">
            <a:off x="4243921" y="3138953"/>
            <a:ext cx="0" cy="268473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>
            <a:extLst>
              <a:ext uri="{FF2B5EF4-FFF2-40B4-BE49-F238E27FC236}">
                <a16:creationId xmlns:a16="http://schemas.microsoft.com/office/drawing/2014/main" id="{56078A05-B488-3240-8F6F-22E1E7D393DA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グループ化 209">
            <a:extLst>
              <a:ext uri="{FF2B5EF4-FFF2-40B4-BE49-F238E27FC236}">
                <a16:creationId xmlns:a16="http://schemas.microsoft.com/office/drawing/2014/main" id="{CCB2CD8E-E0BE-3047-A141-AF3CF4F04CBB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211" name="台形 210">
              <a:extLst>
                <a:ext uri="{FF2B5EF4-FFF2-40B4-BE49-F238E27FC236}">
                  <a16:creationId xmlns:a16="http://schemas.microsoft.com/office/drawing/2014/main" id="{67303FA9-B421-6F4B-8D67-AE5ED5A0AE88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テキスト ボックス 211">
              <a:extLst>
                <a:ext uri="{FF2B5EF4-FFF2-40B4-BE49-F238E27FC236}">
                  <a16:creationId xmlns:a16="http://schemas.microsoft.com/office/drawing/2014/main" id="{7ED196BB-9062-EB49-9E11-AF4EE276D40F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3" name="グループ化 212">
            <a:extLst>
              <a:ext uri="{FF2B5EF4-FFF2-40B4-BE49-F238E27FC236}">
                <a16:creationId xmlns:a16="http://schemas.microsoft.com/office/drawing/2014/main" id="{6649497B-BFCA-7B40-AD82-9E7CC592A3EC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14" name="台形 213">
              <a:extLst>
                <a:ext uri="{FF2B5EF4-FFF2-40B4-BE49-F238E27FC236}">
                  <a16:creationId xmlns:a16="http://schemas.microsoft.com/office/drawing/2014/main" id="{2E02D9D6-0698-504D-B8D2-A9C99C1D4A1E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テキスト ボックス 214">
              <a:extLst>
                <a:ext uri="{FF2B5EF4-FFF2-40B4-BE49-F238E27FC236}">
                  <a16:creationId xmlns:a16="http://schemas.microsoft.com/office/drawing/2014/main" id="{A6AFB999-383F-6048-BAB5-575A5025BDEC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6" name="グループ化 215">
            <a:extLst>
              <a:ext uri="{FF2B5EF4-FFF2-40B4-BE49-F238E27FC236}">
                <a16:creationId xmlns:a16="http://schemas.microsoft.com/office/drawing/2014/main" id="{19E652CC-2732-CE47-864D-5694129199A0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17" name="台形 216">
              <a:extLst>
                <a:ext uri="{FF2B5EF4-FFF2-40B4-BE49-F238E27FC236}">
                  <a16:creationId xmlns:a16="http://schemas.microsoft.com/office/drawing/2014/main" id="{901E6775-68C5-1C47-8ABC-949A40F2054B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テキスト ボックス 217">
              <a:extLst>
                <a:ext uri="{FF2B5EF4-FFF2-40B4-BE49-F238E27FC236}">
                  <a16:creationId xmlns:a16="http://schemas.microsoft.com/office/drawing/2014/main" id="{864317CB-1EF2-5843-ADBC-89B0212F4757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19" name="円/楕円 218">
            <a:extLst>
              <a:ext uri="{FF2B5EF4-FFF2-40B4-BE49-F238E27FC236}">
                <a16:creationId xmlns:a16="http://schemas.microsoft.com/office/drawing/2014/main" id="{48DD9D0A-25BA-B94E-9D4E-2AC529C6576B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20" name="円/楕円 219">
            <a:extLst>
              <a:ext uri="{FF2B5EF4-FFF2-40B4-BE49-F238E27FC236}">
                <a16:creationId xmlns:a16="http://schemas.microsoft.com/office/drawing/2014/main" id="{265CB14A-330F-504E-A4D3-F6B9886FC253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5B5C4509-2E64-7E4A-9715-74ED1EA84251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BC4863DF-1A6C-674F-BB7E-F70E594E396F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>
            <a:extLst>
              <a:ext uri="{FF2B5EF4-FFF2-40B4-BE49-F238E27FC236}">
                <a16:creationId xmlns:a16="http://schemas.microsoft.com/office/drawing/2014/main" id="{8F05FA0F-E417-8748-884A-7925FFA85031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円/楕円 279">
            <a:extLst>
              <a:ext uri="{FF2B5EF4-FFF2-40B4-BE49-F238E27FC236}">
                <a16:creationId xmlns:a16="http://schemas.microsoft.com/office/drawing/2014/main" id="{F58D8538-4F07-1643-B5E6-AC4ED6BED3DF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D11B13A4-4CF6-BB44-8F62-E795BD95D2F7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62840D13-C130-E04E-B0AA-163BE566E5E5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9796B767-4181-3C49-92B0-DDCC1AD0CB4A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DC245E1B-DBCF-8048-8B96-249260938EE7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>
            <a:extLst>
              <a:ext uri="{FF2B5EF4-FFF2-40B4-BE49-F238E27FC236}">
                <a16:creationId xmlns:a16="http://schemas.microsoft.com/office/drawing/2014/main" id="{6714CC77-C519-B141-A640-F94D156A03F3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円/楕円 279">
            <a:extLst>
              <a:ext uri="{FF2B5EF4-FFF2-40B4-BE49-F238E27FC236}">
                <a16:creationId xmlns:a16="http://schemas.microsoft.com/office/drawing/2014/main" id="{EA0C5E5C-630B-4E49-B088-4D3737061461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0DCBD113-C913-B144-B37A-4A97C7CF30A0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A08984A5-2E46-3A47-9323-576417A28364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69964C0A-F779-7348-9DAC-E24EB9345066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C628BEDD-1967-724C-9637-A3698D4B1A79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>
            <a:extLst>
              <a:ext uri="{FF2B5EF4-FFF2-40B4-BE49-F238E27FC236}">
                <a16:creationId xmlns:a16="http://schemas.microsoft.com/office/drawing/2014/main" id="{67FBE1CD-C4D4-3849-8558-03B5DD58D83E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円/楕円 279">
            <a:extLst>
              <a:ext uri="{FF2B5EF4-FFF2-40B4-BE49-F238E27FC236}">
                <a16:creationId xmlns:a16="http://schemas.microsoft.com/office/drawing/2014/main" id="{DC0F950C-4711-8748-ACA4-220DA9702CC4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F96009DA-852B-B641-BD65-9CB3AE27A11A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5CD05CED-BDE7-AB49-B8FB-616BC2CF4C94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5B24D5B3-F3F8-6C42-8214-689998B25B10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0CCCC280-A698-E440-A39A-DCBFAAA6A33B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コネクタ 244">
            <a:extLst>
              <a:ext uri="{FF2B5EF4-FFF2-40B4-BE49-F238E27FC236}">
                <a16:creationId xmlns:a16="http://schemas.microsoft.com/office/drawing/2014/main" id="{21EA4A5F-EAF0-0F4B-BBA8-785B75D9A732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円/楕円 279">
            <a:extLst>
              <a:ext uri="{FF2B5EF4-FFF2-40B4-BE49-F238E27FC236}">
                <a16:creationId xmlns:a16="http://schemas.microsoft.com/office/drawing/2014/main" id="{843E99AD-6FB6-CF4F-82EC-EFE32CA20FA1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6D8AF4FC-C07C-D045-9AD2-68E7105433B7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0D4EAFEA-6A8A-9E4F-85F5-FEC772E74D41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5109783A-CFFE-874E-9AB6-1D0413D0D3B4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54C4E400-D733-BE44-922E-4CBF2DD83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53" name="正方形/長方形 252">
              <a:extLst>
                <a:ext uri="{FF2B5EF4-FFF2-40B4-BE49-F238E27FC236}">
                  <a16:creationId xmlns:a16="http://schemas.microsoft.com/office/drawing/2014/main" id="{79195E38-B25F-BE4F-B245-3737FC29EC29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680F56D4-3F82-DC47-87A7-1F8EA80EA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55" name="図 254">
              <a:extLst>
                <a:ext uri="{FF2B5EF4-FFF2-40B4-BE49-F238E27FC236}">
                  <a16:creationId xmlns:a16="http://schemas.microsoft.com/office/drawing/2014/main" id="{EF614610-B978-864A-9298-3AFE1767B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4D8DE13A-ACD6-B740-8C4A-189971EC6138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0" name="グループ化 259">
            <a:extLst>
              <a:ext uri="{FF2B5EF4-FFF2-40B4-BE49-F238E27FC236}">
                <a16:creationId xmlns:a16="http://schemas.microsoft.com/office/drawing/2014/main" id="{2F75262B-1C5F-074E-80EB-582B1019CB31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61" name="図 260">
              <a:extLst>
                <a:ext uri="{FF2B5EF4-FFF2-40B4-BE49-F238E27FC236}">
                  <a16:creationId xmlns:a16="http://schemas.microsoft.com/office/drawing/2014/main" id="{143C30C3-76A6-2543-AC2A-E49F4F112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3" name="正方形/長方形 262">
              <a:extLst>
                <a:ext uri="{FF2B5EF4-FFF2-40B4-BE49-F238E27FC236}">
                  <a16:creationId xmlns:a16="http://schemas.microsoft.com/office/drawing/2014/main" id="{CC757EF2-F3BB-9946-8606-C8DFF87848D5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4" name="グループ化 263">
            <a:extLst>
              <a:ext uri="{FF2B5EF4-FFF2-40B4-BE49-F238E27FC236}">
                <a16:creationId xmlns:a16="http://schemas.microsoft.com/office/drawing/2014/main" id="{50D90C4A-8D62-2C4A-A44E-A6F292F32829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65" name="図 264">
              <a:extLst>
                <a:ext uri="{FF2B5EF4-FFF2-40B4-BE49-F238E27FC236}">
                  <a16:creationId xmlns:a16="http://schemas.microsoft.com/office/drawing/2014/main" id="{119ACE73-128A-ED49-8A3A-E766D2B3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66" name="正方形/長方形 265">
              <a:extLst>
                <a:ext uri="{FF2B5EF4-FFF2-40B4-BE49-F238E27FC236}">
                  <a16:creationId xmlns:a16="http://schemas.microsoft.com/office/drawing/2014/main" id="{9024C786-AF05-DE40-9032-8764389B6034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7" name="図 266">
              <a:extLst>
                <a:ext uri="{FF2B5EF4-FFF2-40B4-BE49-F238E27FC236}">
                  <a16:creationId xmlns:a16="http://schemas.microsoft.com/office/drawing/2014/main" id="{806B09FB-7842-F440-B9F4-5078C7CEE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69" name="図 268">
              <a:extLst>
                <a:ext uri="{FF2B5EF4-FFF2-40B4-BE49-F238E27FC236}">
                  <a16:creationId xmlns:a16="http://schemas.microsoft.com/office/drawing/2014/main" id="{DB3B63CE-69D8-D949-BB83-E9035421B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71" name="正方形/長方形 270">
              <a:extLst>
                <a:ext uri="{FF2B5EF4-FFF2-40B4-BE49-F238E27FC236}">
                  <a16:creationId xmlns:a16="http://schemas.microsoft.com/office/drawing/2014/main" id="{0AFC00CC-101B-8840-A2F8-ED583ED827A7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6" name="グループ化 275">
            <a:extLst>
              <a:ext uri="{FF2B5EF4-FFF2-40B4-BE49-F238E27FC236}">
                <a16:creationId xmlns:a16="http://schemas.microsoft.com/office/drawing/2014/main" id="{DAF27341-C3C3-DA40-B069-9723E64D8FCE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80" name="図 279">
              <a:extLst>
                <a:ext uri="{FF2B5EF4-FFF2-40B4-BE49-F238E27FC236}">
                  <a16:creationId xmlns:a16="http://schemas.microsoft.com/office/drawing/2014/main" id="{EAF5C7E5-9F74-F747-95C3-9FF6ACFA5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82" name="正方形/長方形 281">
              <a:extLst>
                <a:ext uri="{FF2B5EF4-FFF2-40B4-BE49-F238E27FC236}">
                  <a16:creationId xmlns:a16="http://schemas.microsoft.com/office/drawing/2014/main" id="{F1D459E4-1991-8346-A7DB-FFFA607DAF60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45C607D1-01E2-F049-B894-8C40F4E86A91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92" name="図 291">
              <a:extLst>
                <a:ext uri="{FF2B5EF4-FFF2-40B4-BE49-F238E27FC236}">
                  <a16:creationId xmlns:a16="http://schemas.microsoft.com/office/drawing/2014/main" id="{642CBC0E-301B-B346-B720-F8D884695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93" name="正方形/長方形 292">
              <a:extLst>
                <a:ext uri="{FF2B5EF4-FFF2-40B4-BE49-F238E27FC236}">
                  <a16:creationId xmlns:a16="http://schemas.microsoft.com/office/drawing/2014/main" id="{E43D441B-9EFE-2E44-A409-5DAE2A8990D0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4" name="図 293">
              <a:extLst>
                <a:ext uri="{FF2B5EF4-FFF2-40B4-BE49-F238E27FC236}">
                  <a16:creationId xmlns:a16="http://schemas.microsoft.com/office/drawing/2014/main" id="{AE0FE6AF-F57D-454C-BE85-C5FFBF865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95" name="正方形/長方形 294">
              <a:extLst>
                <a:ext uri="{FF2B5EF4-FFF2-40B4-BE49-F238E27FC236}">
                  <a16:creationId xmlns:a16="http://schemas.microsoft.com/office/drawing/2014/main" id="{DD2F0B40-E42F-5043-8A55-4BC102BF771C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正方形/長方形 295">
              <a:extLst>
                <a:ext uri="{FF2B5EF4-FFF2-40B4-BE49-F238E27FC236}">
                  <a16:creationId xmlns:a16="http://schemas.microsoft.com/office/drawing/2014/main" id="{AE312361-91CB-9E47-9031-2990D7383D4F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1" name="図 300">
              <a:extLst>
                <a:ext uri="{FF2B5EF4-FFF2-40B4-BE49-F238E27FC236}">
                  <a16:creationId xmlns:a16="http://schemas.microsoft.com/office/drawing/2014/main" id="{3140DAFA-69DE-7141-AC72-D1C8A1562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302" name="正方形/長方形 301">
              <a:extLst>
                <a:ext uri="{FF2B5EF4-FFF2-40B4-BE49-F238E27FC236}">
                  <a16:creationId xmlns:a16="http://schemas.microsoft.com/office/drawing/2014/main" id="{08838091-5BBB-554C-BC01-D6B84241AF1C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正方形/長方形 302">
              <a:extLst>
                <a:ext uri="{FF2B5EF4-FFF2-40B4-BE49-F238E27FC236}">
                  <a16:creationId xmlns:a16="http://schemas.microsoft.com/office/drawing/2014/main" id="{BA106426-43EB-FB45-9725-DC2167CBE719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4" name="グループ化 303">
            <a:extLst>
              <a:ext uri="{FF2B5EF4-FFF2-40B4-BE49-F238E27FC236}">
                <a16:creationId xmlns:a16="http://schemas.microsoft.com/office/drawing/2014/main" id="{4C1062DC-B9F6-6B4B-BBA7-6367BD685004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394" name="図 393">
              <a:extLst>
                <a:ext uri="{FF2B5EF4-FFF2-40B4-BE49-F238E27FC236}">
                  <a16:creationId xmlns:a16="http://schemas.microsoft.com/office/drawing/2014/main" id="{4ADD836B-BE8D-764A-B742-B0DA43817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395" name="正方形/長方形 394">
              <a:extLst>
                <a:ext uri="{FF2B5EF4-FFF2-40B4-BE49-F238E27FC236}">
                  <a16:creationId xmlns:a16="http://schemas.microsoft.com/office/drawing/2014/main" id="{621B0495-88DE-094D-97CF-BFC7A5854253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6" name="台形 395">
            <a:extLst>
              <a:ext uri="{FF2B5EF4-FFF2-40B4-BE49-F238E27FC236}">
                <a16:creationId xmlns:a16="http://schemas.microsoft.com/office/drawing/2014/main" id="{B2B3C14B-A76F-BC41-94C0-FE8AE751DA26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テキスト ボックス 396">
            <a:extLst>
              <a:ext uri="{FF2B5EF4-FFF2-40B4-BE49-F238E27FC236}">
                <a16:creationId xmlns:a16="http://schemas.microsoft.com/office/drawing/2014/main" id="{651079D6-3160-D042-B620-B3E24AE33E15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398" name="円/楕円 397">
            <a:extLst>
              <a:ext uri="{FF2B5EF4-FFF2-40B4-BE49-F238E27FC236}">
                <a16:creationId xmlns:a16="http://schemas.microsoft.com/office/drawing/2014/main" id="{8F23B611-668C-E345-8107-EE185DF7708E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9" name="角丸四角形 204">
            <a:extLst>
              <a:ext uri="{FF2B5EF4-FFF2-40B4-BE49-F238E27FC236}">
                <a16:creationId xmlns:a16="http://schemas.microsoft.com/office/drawing/2014/main" id="{C1B24C7B-E170-1B4C-88BF-8FB1296A767E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00" name="テキスト ボックス 399">
            <a:extLst>
              <a:ext uri="{FF2B5EF4-FFF2-40B4-BE49-F238E27FC236}">
                <a16:creationId xmlns:a16="http://schemas.microsoft.com/office/drawing/2014/main" id="{AA234A47-61B8-4D49-864C-8A650E133036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01" name="三角形 400">
            <a:extLst>
              <a:ext uri="{FF2B5EF4-FFF2-40B4-BE49-F238E27FC236}">
                <a16:creationId xmlns:a16="http://schemas.microsoft.com/office/drawing/2014/main" id="{AEF55330-55CE-6B45-9663-03F1CAEA4D68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テキスト ボックス 401">
            <a:extLst>
              <a:ext uri="{FF2B5EF4-FFF2-40B4-BE49-F238E27FC236}">
                <a16:creationId xmlns:a16="http://schemas.microsoft.com/office/drawing/2014/main" id="{7606B2BB-D994-A048-B2D5-47EAB775B5B8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403" name="角丸四角形 380">
            <a:extLst>
              <a:ext uri="{FF2B5EF4-FFF2-40B4-BE49-F238E27FC236}">
                <a16:creationId xmlns:a16="http://schemas.microsoft.com/office/drawing/2014/main" id="{DF7FFBE9-760F-2D49-96BB-A7E6BDF247ED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8" name="Text Box 11">
            <a:extLst>
              <a:ext uri="{FF2B5EF4-FFF2-40B4-BE49-F238E27FC236}">
                <a16:creationId xmlns:a16="http://schemas.microsoft.com/office/drawing/2014/main" id="{44D72587-4BB9-BD48-A967-488BD31C2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9" name="Text Box 11">
            <a:extLst>
              <a:ext uri="{FF2B5EF4-FFF2-40B4-BE49-F238E27FC236}">
                <a16:creationId xmlns:a16="http://schemas.microsoft.com/office/drawing/2014/main" id="{3766282F-3460-A545-9BE2-19CF32349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10" name="角丸四角形 204">
            <a:extLst>
              <a:ext uri="{FF2B5EF4-FFF2-40B4-BE49-F238E27FC236}">
                <a16:creationId xmlns:a16="http://schemas.microsoft.com/office/drawing/2014/main" id="{1BFED415-8A66-9D49-A143-CEE8D6D7BE1A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413" name="台形 412">
            <a:extLst>
              <a:ext uri="{FF2B5EF4-FFF2-40B4-BE49-F238E27FC236}">
                <a16:creationId xmlns:a16="http://schemas.microsoft.com/office/drawing/2014/main" id="{1DF3C1EF-E6A5-874F-BA77-F45A480B0E5B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7C36E8ED-0BA1-1243-9B9C-DF05435EB4DF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415" name="テキスト ボックス 414">
            <a:extLst>
              <a:ext uri="{FF2B5EF4-FFF2-40B4-BE49-F238E27FC236}">
                <a16:creationId xmlns:a16="http://schemas.microsoft.com/office/drawing/2014/main" id="{A97EA2F7-9E35-8D48-ADE0-5973E68DB592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13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6" name="角丸四角形 415">
            <a:extLst>
              <a:ext uri="{FF2B5EF4-FFF2-40B4-BE49-F238E27FC236}">
                <a16:creationId xmlns:a16="http://schemas.microsoft.com/office/drawing/2014/main" id="{AD81D04A-F0A9-0C44-B066-07CBBAC90AB2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417" name="角丸四角形 416">
            <a:extLst>
              <a:ext uri="{FF2B5EF4-FFF2-40B4-BE49-F238E27FC236}">
                <a16:creationId xmlns:a16="http://schemas.microsoft.com/office/drawing/2014/main" id="{DC9183EA-41C6-AA4A-94AF-BDFE810B3BDF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A03C7C7B-9AE4-9049-8C1A-46D8A4357A09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19" name="グループ化 418">
            <a:extLst>
              <a:ext uri="{FF2B5EF4-FFF2-40B4-BE49-F238E27FC236}">
                <a16:creationId xmlns:a16="http://schemas.microsoft.com/office/drawing/2014/main" id="{95724299-D4BD-B04A-8131-17CB08072EFB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420" name="正方形/長方形 419">
              <a:extLst>
                <a:ext uri="{FF2B5EF4-FFF2-40B4-BE49-F238E27FC236}">
                  <a16:creationId xmlns:a16="http://schemas.microsoft.com/office/drawing/2014/main" id="{4F950C50-C3E1-8846-A336-D16B9BB5FBE4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421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A0F7DA52-DDD4-4B4A-9C62-F4A8180B2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422" name="テキスト ボックス 421">
            <a:extLst>
              <a:ext uri="{FF2B5EF4-FFF2-40B4-BE49-F238E27FC236}">
                <a16:creationId xmlns:a16="http://schemas.microsoft.com/office/drawing/2014/main" id="{7486292B-83EA-0B44-95B1-79FD2400C4B0}"/>
              </a:ext>
            </a:extLst>
          </p:cNvPr>
          <p:cNvSpPr txBox="1"/>
          <p:nvPr/>
        </p:nvSpPr>
        <p:spPr>
          <a:xfrm>
            <a:off x="7521126" y="4939985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5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5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423" name="十字形 422">
            <a:extLst>
              <a:ext uri="{FF2B5EF4-FFF2-40B4-BE49-F238E27FC236}">
                <a16:creationId xmlns:a16="http://schemas.microsoft.com/office/drawing/2014/main" id="{AAA4A78D-182F-1143-83A1-6989F3A46F53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F2113554-AFC6-254E-A75C-FA82C5D6F0E1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pic>
        <p:nvPicPr>
          <p:cNvPr id="426" name="図 425">
            <a:extLst>
              <a:ext uri="{FF2B5EF4-FFF2-40B4-BE49-F238E27FC236}">
                <a16:creationId xmlns:a16="http://schemas.microsoft.com/office/drawing/2014/main" id="{C833FCAC-5C73-3D41-A4AA-C556888939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50" y="3786184"/>
            <a:ext cx="646474" cy="324257"/>
          </a:xfrm>
          <a:prstGeom prst="rect">
            <a:avLst/>
          </a:prstGeom>
        </p:spPr>
      </p:pic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E1020E67-3EA7-744B-BDF5-6A69D43FA811}"/>
              </a:ext>
            </a:extLst>
          </p:cNvPr>
          <p:cNvCxnSpPr>
            <a:cxnSpLocks/>
          </p:cNvCxnSpPr>
          <p:nvPr/>
        </p:nvCxnSpPr>
        <p:spPr>
          <a:xfrm>
            <a:off x="852581" y="6279906"/>
            <a:ext cx="4658048" cy="0"/>
          </a:xfrm>
          <a:prstGeom prst="line">
            <a:avLst/>
          </a:prstGeom>
          <a:ln>
            <a:solidFill>
              <a:srgbClr val="009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391</Words>
  <Application>Microsoft Macintosh PowerPoint</Application>
  <PresentationFormat>A4 210 x 297 mm</PresentationFormat>
  <Paragraphs>95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54</cp:revision>
  <cp:lastPrinted>2022-03-03T04:22:30Z</cp:lastPrinted>
  <dcterms:created xsi:type="dcterms:W3CDTF">2022-02-28T00:11:28Z</dcterms:created>
  <dcterms:modified xsi:type="dcterms:W3CDTF">2025-04-01T07:14:14Z</dcterms:modified>
</cp:coreProperties>
</file>