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8E32CA8C-7023-8442-B43B-D27F55D478B5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3E8B1A81-2F34-794F-0556-DD47B0BF8486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990177-6625-3891-D9FB-6C9DEA7AF5A8}"/>
              </a:ext>
            </a:extLst>
          </p:cNvPr>
          <p:cNvSpPr/>
          <p:nvPr/>
        </p:nvSpPr>
        <p:spPr>
          <a:xfrm>
            <a:off x="2649813" y="45673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とちぎテレビ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C22C335-0DE3-49DA-0CAB-EAF1C971D2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114" y="119403"/>
            <a:ext cx="635222" cy="201153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DA46DD26-087A-394B-A2FE-933FC40236E5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63A39C0B-0D9F-7C46-AEE0-26278EB92931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065208CE-004E-844B-BD7C-BA437FE6E725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402827C1-0537-FC42-A4FD-AFEE9D4A7CFE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A6A1CE5D-92D8-404E-8BF8-826EF1A964B3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4AB13768-730D-4B41-B5ED-974EF4DDE02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2D1587D7-05EC-D540-AA87-9C219D26C99E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27EB6855-8090-C141-ADFC-19C68C859F5B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D0516D33-A508-1747-BFD9-9BDB0A207087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34DA5E90-C64A-964F-898D-5B04904C34C7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1C4E06DD-7AFB-B644-9D52-3096A0FCE026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D2F29242-BB71-9C4C-AADB-648BBDA90761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FA6CEDB3-785D-244B-949C-23CD4788B1DE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73F85A76-31DF-5A4A-9742-4EFE7C82A478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064D10F3-5CF2-C747-A900-60589FE9A0EC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655E148C-26B0-B04A-BCB0-78AED75A2BE6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D1B17484-D6C2-484B-BDEF-8DD148FE4838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95F8544F-23A2-6641-A6AF-E10BB2EDED65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38D85FBB-202D-8E45-A866-50A7178639E6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06D20C97-B6E1-DF45-93E0-6126C72D2482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5A15F8DD-EFAA-1345-BC83-F09CA15951F0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0" name="台形 209">
              <a:extLst>
                <a:ext uri="{FF2B5EF4-FFF2-40B4-BE49-F238E27FC236}">
                  <a16:creationId xmlns:a16="http://schemas.microsoft.com/office/drawing/2014/main" id="{FBF3F779-0EB5-C94B-B8A1-39F8DF82494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1718E331-14C5-9F49-A6EE-32543D79F327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6B128F67-CF17-2A4E-A7A5-9554D2E18FD7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3" name="台形 212">
              <a:extLst>
                <a:ext uri="{FF2B5EF4-FFF2-40B4-BE49-F238E27FC236}">
                  <a16:creationId xmlns:a16="http://schemas.microsoft.com/office/drawing/2014/main" id="{6A60C2A3-6179-ED40-BAF4-56B0788494A6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A05C1B90-2725-EE4B-A843-576D10EEAA72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BBE6586F-7442-BB41-9416-DD4A87F56CDF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6" name="台形 215">
              <a:extLst>
                <a:ext uri="{FF2B5EF4-FFF2-40B4-BE49-F238E27FC236}">
                  <a16:creationId xmlns:a16="http://schemas.microsoft.com/office/drawing/2014/main" id="{7BC025BB-A9D5-6443-8F29-5300AD494D4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799E83DA-D592-4249-A2F4-8294879DD1CD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8" name="円/楕円 217">
            <a:extLst>
              <a:ext uri="{FF2B5EF4-FFF2-40B4-BE49-F238E27FC236}">
                <a16:creationId xmlns:a16="http://schemas.microsoft.com/office/drawing/2014/main" id="{9C69CC93-1D8A-7A45-A7EF-66F0C36E0D20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43AC1F95-D80B-C746-AF65-B343C9DAA296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D2E293A7-9588-564A-BC75-D4DD49555B74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2BA9DB80-FFE6-BF4C-BBC1-4871DE039E27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B06AA7CB-23C5-EC47-88A9-25CFD0A01A0B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円/楕円 279">
            <a:extLst>
              <a:ext uri="{FF2B5EF4-FFF2-40B4-BE49-F238E27FC236}">
                <a16:creationId xmlns:a16="http://schemas.microsoft.com/office/drawing/2014/main" id="{8077332C-3957-C849-B30E-0B00BEBEE6ED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E502B73B-EC4F-ED48-90FD-C74F53E9A2CD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4C894EF4-CE06-DA43-AE78-B48C0031C3CB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061A3CE2-E398-A24D-9377-88BFEFAC52DD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4F344689-4CCE-9344-ABC1-B3072EFF1C29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4D2B7181-5B53-404A-AA03-C64D28E30CC2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円/楕円 279">
            <a:extLst>
              <a:ext uri="{FF2B5EF4-FFF2-40B4-BE49-F238E27FC236}">
                <a16:creationId xmlns:a16="http://schemas.microsoft.com/office/drawing/2014/main" id="{EDEF144E-9825-C448-89C5-78EAB345BCF7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E93B88B4-8694-A84E-94D5-50BF67D87020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2DF7ACE8-76D1-AC4B-B700-CA0ED72B5DB8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7038BE7D-A599-3347-804A-86A30862BE5C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E2F6FA8F-573C-3E4E-AA3B-5C60B15040B6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C71AA115-9454-0749-A8AE-9F81027E5B4A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円/楕円 279">
            <a:extLst>
              <a:ext uri="{FF2B5EF4-FFF2-40B4-BE49-F238E27FC236}">
                <a16:creationId xmlns:a16="http://schemas.microsoft.com/office/drawing/2014/main" id="{8157F6BA-197B-7242-9F53-0CECF016479A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8D385D6F-EF5A-7D42-A4F1-C0F5320C3C12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C418A011-41CB-6140-861F-AE217C8F5C60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CA3F13D9-2002-1543-8630-73E38FFA83E1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91930146-C3D0-504A-82CB-8AC99AF2B16D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AD935A97-9D0A-234A-ADF1-AE0D0C6D442C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円/楕円 279">
            <a:extLst>
              <a:ext uri="{FF2B5EF4-FFF2-40B4-BE49-F238E27FC236}">
                <a16:creationId xmlns:a16="http://schemas.microsoft.com/office/drawing/2014/main" id="{2892F531-5078-D04D-A710-3C0E3766E47C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5A5FEBB9-CF7F-5C42-B00E-0CAA7E164457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C0332D9E-9026-1C48-B8FB-F17DABBABA86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7697BDAF-EC91-0045-A339-3E1C81DDA63D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2EC6C734-2C41-8043-A595-4FF810C2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ECE80217-CFF5-6D4C-B3C9-25422B88BCA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AA522500-381C-C242-BEB7-4EB6A8E4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28552D17-6D82-EF40-9325-1EA05CD81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BC638766-C35A-4F44-9052-36EEB1FE92E7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B86C0B6E-9884-F541-8117-D248383DE038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ED3ACC54-0F26-A24E-A427-C8D1919CF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53EE829B-CD66-7F49-A210-B53B094C74D6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015B7B68-245B-DE4D-B2C7-7FC6F2819988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CA17FA74-51A2-6D4D-BAD4-B8BA7C8B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0B13C2C8-9675-F141-BA75-15EDA576FFD2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988C4F5D-AB16-9D4D-AE16-D439E7327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8640CEA6-8FDA-044E-B230-EDE186860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9" name="正方形/長方形 268">
              <a:extLst>
                <a:ext uri="{FF2B5EF4-FFF2-40B4-BE49-F238E27FC236}">
                  <a16:creationId xmlns:a16="http://schemas.microsoft.com/office/drawing/2014/main" id="{3AA317F4-0258-644B-8C2F-86731B39ABC7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CE723202-B600-E24D-A9CA-52C36AFB1162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04A28A5C-99D9-DD4D-A50B-0B09766E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32CE3359-2211-C74A-9D78-E185162228A4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2" name="グループ化 281">
            <a:extLst>
              <a:ext uri="{FF2B5EF4-FFF2-40B4-BE49-F238E27FC236}">
                <a16:creationId xmlns:a16="http://schemas.microsoft.com/office/drawing/2014/main" id="{884950D4-2E8B-F942-8720-72D7235C39FB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84" name="図 283">
              <a:extLst>
                <a:ext uri="{FF2B5EF4-FFF2-40B4-BE49-F238E27FC236}">
                  <a16:creationId xmlns:a16="http://schemas.microsoft.com/office/drawing/2014/main" id="{F48BE071-55C1-1941-9CBA-7A9647DB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2" name="正方形/長方形 291">
              <a:extLst>
                <a:ext uri="{FF2B5EF4-FFF2-40B4-BE49-F238E27FC236}">
                  <a16:creationId xmlns:a16="http://schemas.microsoft.com/office/drawing/2014/main" id="{B5836B2C-A9C8-E943-A761-D3BA0C67D506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3" name="図 292">
              <a:extLst>
                <a:ext uri="{FF2B5EF4-FFF2-40B4-BE49-F238E27FC236}">
                  <a16:creationId xmlns:a16="http://schemas.microsoft.com/office/drawing/2014/main" id="{049E2C27-5445-AB4F-AF79-E9B375360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3A0B7EC6-C0FC-6746-B22F-20855520AF28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4911FEA1-3E91-4E47-A989-0A0C6599CFF8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6" name="図 295">
              <a:extLst>
                <a:ext uri="{FF2B5EF4-FFF2-40B4-BE49-F238E27FC236}">
                  <a16:creationId xmlns:a16="http://schemas.microsoft.com/office/drawing/2014/main" id="{27A4CDA9-5135-AF4D-ACE9-342EF229B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553F4B50-7240-4448-879E-8C1558F4388D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E92E82D3-931C-0049-AB11-58940BE808AC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474E4CF3-CAFE-1B46-83D4-5C2033581595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04" name="図 303">
              <a:extLst>
                <a:ext uri="{FF2B5EF4-FFF2-40B4-BE49-F238E27FC236}">
                  <a16:creationId xmlns:a16="http://schemas.microsoft.com/office/drawing/2014/main" id="{E67862AA-8401-3347-AF5E-EFC66F362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07" name="正方形/長方形 306">
              <a:extLst>
                <a:ext uri="{FF2B5EF4-FFF2-40B4-BE49-F238E27FC236}">
                  <a16:creationId xmlns:a16="http://schemas.microsoft.com/office/drawing/2014/main" id="{D806FC49-2D86-584F-85EA-164BDB491BD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9" name="台形 308">
            <a:extLst>
              <a:ext uri="{FF2B5EF4-FFF2-40B4-BE49-F238E27FC236}">
                <a16:creationId xmlns:a16="http://schemas.microsoft.com/office/drawing/2014/main" id="{BEEA7E4D-EC7F-0F47-8C1C-0B0502E1A697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451F546F-6C4D-D041-B424-4A164ADA7596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4" name="円/楕円 393">
            <a:extLst>
              <a:ext uri="{FF2B5EF4-FFF2-40B4-BE49-F238E27FC236}">
                <a16:creationId xmlns:a16="http://schemas.microsoft.com/office/drawing/2014/main" id="{5B46882D-27CE-F64E-B925-BE64AA72B554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5" name="角丸四角形 204">
            <a:extLst>
              <a:ext uri="{FF2B5EF4-FFF2-40B4-BE49-F238E27FC236}">
                <a16:creationId xmlns:a16="http://schemas.microsoft.com/office/drawing/2014/main" id="{283D6866-1381-214D-AE02-7E8F741BC3C6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6" name="テキスト ボックス 395">
            <a:extLst>
              <a:ext uri="{FF2B5EF4-FFF2-40B4-BE49-F238E27FC236}">
                <a16:creationId xmlns:a16="http://schemas.microsoft.com/office/drawing/2014/main" id="{A57BD02E-7C2A-4D40-931C-296F2EEAC543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7" name="三角形 396">
            <a:extLst>
              <a:ext uri="{FF2B5EF4-FFF2-40B4-BE49-F238E27FC236}">
                <a16:creationId xmlns:a16="http://schemas.microsoft.com/office/drawing/2014/main" id="{5B71F7FD-0C72-964C-881C-33A28ABE7C18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テキスト ボックス 397">
            <a:extLst>
              <a:ext uri="{FF2B5EF4-FFF2-40B4-BE49-F238E27FC236}">
                <a16:creationId xmlns:a16="http://schemas.microsoft.com/office/drawing/2014/main" id="{216BF7C1-486E-A04F-9BD7-7445D59C5B4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99" name="角丸四角形 380">
            <a:extLst>
              <a:ext uri="{FF2B5EF4-FFF2-40B4-BE49-F238E27FC236}">
                <a16:creationId xmlns:a16="http://schemas.microsoft.com/office/drawing/2014/main" id="{CC953060-0A13-6944-B7C7-99B6CF669F5C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0" name="Text Box 11">
            <a:extLst>
              <a:ext uri="{FF2B5EF4-FFF2-40B4-BE49-F238E27FC236}">
                <a16:creationId xmlns:a16="http://schemas.microsoft.com/office/drawing/2014/main" id="{55F2BFA0-64B6-CC42-BD2E-72B6FB30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1" name="Text Box 11">
            <a:extLst>
              <a:ext uri="{FF2B5EF4-FFF2-40B4-BE49-F238E27FC236}">
                <a16:creationId xmlns:a16="http://schemas.microsoft.com/office/drawing/2014/main" id="{3869B848-6BB5-D54F-9856-99EB23382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2" name="角丸四角形 204">
            <a:extLst>
              <a:ext uri="{FF2B5EF4-FFF2-40B4-BE49-F238E27FC236}">
                <a16:creationId xmlns:a16="http://schemas.microsoft.com/office/drawing/2014/main" id="{3F07800C-A845-824D-8AC7-F19255E2D3ED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03" name="台形 402">
            <a:extLst>
              <a:ext uri="{FF2B5EF4-FFF2-40B4-BE49-F238E27FC236}">
                <a16:creationId xmlns:a16="http://schemas.microsoft.com/office/drawing/2014/main" id="{6A078085-727C-294E-9188-BFDDD9D44E5F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A1098A04-5814-B142-89A5-EDE081F866FC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05" name="テキスト ボックス 404">
            <a:extLst>
              <a:ext uri="{FF2B5EF4-FFF2-40B4-BE49-F238E27FC236}">
                <a16:creationId xmlns:a16="http://schemas.microsoft.com/office/drawing/2014/main" id="{C28A9357-31EA-474E-8D8A-26DA176D7A36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6" name="角丸四角形 405">
            <a:extLst>
              <a:ext uri="{FF2B5EF4-FFF2-40B4-BE49-F238E27FC236}">
                <a16:creationId xmlns:a16="http://schemas.microsoft.com/office/drawing/2014/main" id="{8F2148EE-F6D0-4C45-8ABC-BAF557300190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07" name="角丸四角形 406">
            <a:extLst>
              <a:ext uri="{FF2B5EF4-FFF2-40B4-BE49-F238E27FC236}">
                <a16:creationId xmlns:a16="http://schemas.microsoft.com/office/drawing/2014/main" id="{795AF1B6-2272-B945-9900-5B9BBEA0EE59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35197D98-C801-794A-9C2B-C2098065DC51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09" name="グループ化 408">
            <a:extLst>
              <a:ext uri="{FF2B5EF4-FFF2-40B4-BE49-F238E27FC236}">
                <a16:creationId xmlns:a16="http://schemas.microsoft.com/office/drawing/2014/main" id="{2BD33C9B-546B-3349-BC39-EC4EF08ED628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10" name="正方形/長方形 409">
              <a:extLst>
                <a:ext uri="{FF2B5EF4-FFF2-40B4-BE49-F238E27FC236}">
                  <a16:creationId xmlns:a16="http://schemas.microsoft.com/office/drawing/2014/main" id="{D48DC0E8-B10C-F240-8F6B-15B15A2610A0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1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2E7DAFF6-2D06-7643-9257-C9FABF4A1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3E0E31D7-E3C3-404D-9FBC-A0F4EF2893ED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  <a:r>
              <a:rPr lang="en-US" altLang="ja-JP" sz="8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8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13" name="十字形 412">
            <a:extLst>
              <a:ext uri="{FF2B5EF4-FFF2-40B4-BE49-F238E27FC236}">
                <a16:creationId xmlns:a16="http://schemas.microsoft.com/office/drawing/2014/main" id="{671BE4AB-6E66-FD43-BDC3-8215B6489AEE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63B45266-51BC-584D-A26A-ED15D6A9D748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16" name="図 415">
            <a:extLst>
              <a:ext uri="{FF2B5EF4-FFF2-40B4-BE49-F238E27FC236}">
                <a16:creationId xmlns:a16="http://schemas.microsoft.com/office/drawing/2014/main" id="{850DB53C-076C-0B42-8DD3-07128D6CFB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670" y="3802829"/>
            <a:ext cx="712469" cy="225615"/>
          </a:xfrm>
          <a:prstGeom prst="rect">
            <a:avLst/>
          </a:prstGeom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56CD3911-2935-1E4B-980B-76A0B93B3EB4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390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65</cp:revision>
  <cp:lastPrinted>2024-06-05T03:27:07Z</cp:lastPrinted>
  <dcterms:created xsi:type="dcterms:W3CDTF">2022-02-28T00:11:28Z</dcterms:created>
  <dcterms:modified xsi:type="dcterms:W3CDTF">2025-04-01T07:17:10Z</dcterms:modified>
</cp:coreProperties>
</file>