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4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43F090-3BCE-3421-D36C-CD680355D612}"/>
              </a:ext>
            </a:extLst>
          </p:cNvPr>
          <p:cNvSpPr/>
          <p:nvPr/>
        </p:nvSpPr>
        <p:spPr>
          <a:xfrm>
            <a:off x="2669691" y="44679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サンテレビジョン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90D348-9BDF-D781-2404-CAAFD94C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896" y="131333"/>
            <a:ext cx="662027" cy="18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2A351D15-1D37-4342-8F3D-6E17B1B83DE1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8A861D63-AC34-D642-A808-73593ECAA88C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85B1A42C-AFA5-A540-9128-5AC3E0C365E5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FD9A2E6D-88D4-D04D-B85D-88177EAC9BC7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0" name="ホームベース 136">
              <a:extLst>
                <a:ext uri="{FF2B5EF4-FFF2-40B4-BE49-F238E27FC236}">
                  <a16:creationId xmlns:a16="http://schemas.microsoft.com/office/drawing/2014/main" id="{9ACCB02A-50A6-1340-8FA0-BF0F7AF1C54D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1" name="ホームベース 141">
              <a:extLst>
                <a:ext uri="{FF2B5EF4-FFF2-40B4-BE49-F238E27FC236}">
                  <a16:creationId xmlns:a16="http://schemas.microsoft.com/office/drawing/2014/main" id="{C7E76DFE-68F6-FB4F-8093-95726AEFE8DF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2" name="片側の 2 つの角を丸めた四角形 131">
            <a:extLst>
              <a:ext uri="{FF2B5EF4-FFF2-40B4-BE49-F238E27FC236}">
                <a16:creationId xmlns:a16="http://schemas.microsoft.com/office/drawing/2014/main" id="{4D681C6C-6576-C545-AB93-875AD75C383E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ホームベース 142">
            <a:extLst>
              <a:ext uri="{FF2B5EF4-FFF2-40B4-BE49-F238E27FC236}">
                <a16:creationId xmlns:a16="http://schemas.microsoft.com/office/drawing/2014/main" id="{99C3A476-C2CA-0D4C-AB7D-30394749C831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4" name="片側の 2 つの角を丸めた四角形 123">
            <a:extLst>
              <a:ext uri="{FF2B5EF4-FFF2-40B4-BE49-F238E27FC236}">
                <a16:creationId xmlns:a16="http://schemas.microsoft.com/office/drawing/2014/main" id="{52B72076-1BA9-4640-A0F9-F58952CD503A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19D385CA-AAFF-7349-89FE-202F18AB75DC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310499A2-E810-054C-864D-8CE8F28DBC16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7" name="円/楕円 162">
            <a:extLst>
              <a:ext uri="{FF2B5EF4-FFF2-40B4-BE49-F238E27FC236}">
                <a16:creationId xmlns:a16="http://schemas.microsoft.com/office/drawing/2014/main" id="{5A42C4D7-9EE3-6842-B5A0-947AAB8A61F6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9B852D20-3A6F-534E-9629-372FF865622A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C5A0CA7F-D75E-6644-9F67-E5DF62B71B91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ホームベース 142">
            <a:extLst>
              <a:ext uri="{FF2B5EF4-FFF2-40B4-BE49-F238E27FC236}">
                <a16:creationId xmlns:a16="http://schemas.microsoft.com/office/drawing/2014/main" id="{49275223-CEA8-D048-B9F9-6C3E302A58DD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片側の 2 つの角を丸めた四角形 123">
            <a:extLst>
              <a:ext uri="{FF2B5EF4-FFF2-40B4-BE49-F238E27FC236}">
                <a16:creationId xmlns:a16="http://schemas.microsoft.com/office/drawing/2014/main" id="{7F1AF618-1F1C-A640-A00E-0C209C318F42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43E49B7D-ED92-2B4C-9324-1F70DF3D25B8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5D7A1C5E-438D-1940-81E2-7A5583101CB4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F3C68937-2703-314B-9705-E44BE2B6E7FD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35C0EC83-EE99-5045-BB3F-07BE08138477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A2BF8AB1-0337-B242-AC1E-1830418ED07C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E51AA1E5-6AF1-F940-B757-080CE1E1CEE3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9B45B5C3-A47B-764C-ACCD-DCFA91C4B397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1" name="台形 210">
              <a:extLst>
                <a:ext uri="{FF2B5EF4-FFF2-40B4-BE49-F238E27FC236}">
                  <a16:creationId xmlns:a16="http://schemas.microsoft.com/office/drawing/2014/main" id="{3CF11F10-5E58-0841-8F92-D28832614C89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D10785A1-C990-9D41-A2AC-67198CD48578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2F4FA566-C745-8F42-8F9B-E85AF0A285C1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4" name="台形 213">
              <a:extLst>
                <a:ext uri="{FF2B5EF4-FFF2-40B4-BE49-F238E27FC236}">
                  <a16:creationId xmlns:a16="http://schemas.microsoft.com/office/drawing/2014/main" id="{4026DA7D-4F40-3D49-9951-029237219F9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テキスト ボックス 214">
              <a:extLst>
                <a:ext uri="{FF2B5EF4-FFF2-40B4-BE49-F238E27FC236}">
                  <a16:creationId xmlns:a16="http://schemas.microsoft.com/office/drawing/2014/main" id="{8C8D0CEA-16BC-2241-AB39-B6009ED7434D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1A03C571-F24E-B747-908D-D27A12F1C529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7" name="台形 216">
              <a:extLst>
                <a:ext uri="{FF2B5EF4-FFF2-40B4-BE49-F238E27FC236}">
                  <a16:creationId xmlns:a16="http://schemas.microsoft.com/office/drawing/2014/main" id="{3B5068D7-F9B5-F24C-B10D-0D8B19D7559A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308B8ABC-66D4-3244-85FB-07652EC800FA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E36E15E3-E6D1-2441-BBEA-31E12B5F7F57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0" name="円/楕円 219">
            <a:extLst>
              <a:ext uri="{FF2B5EF4-FFF2-40B4-BE49-F238E27FC236}">
                <a16:creationId xmlns:a16="http://schemas.microsoft.com/office/drawing/2014/main" id="{455749BE-A3C5-5C49-94B4-6DE3154A484F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9F2545DA-BD63-CA4C-A2B4-1EA21678773B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5C5AFFE8-77E2-8E46-B2DA-61B4073D18C8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2A01DD9C-870C-0F41-9A61-84093CE304BD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円/楕円 279">
            <a:extLst>
              <a:ext uri="{FF2B5EF4-FFF2-40B4-BE49-F238E27FC236}">
                <a16:creationId xmlns:a16="http://schemas.microsoft.com/office/drawing/2014/main" id="{2EAFF111-5029-8B41-8428-319E4E16C368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1797AD49-2008-FE4F-8B7D-395A3937E447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A3520E3F-843B-D048-8D78-8F362023F33C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8AF4F24A-3073-3F46-87F9-6798A2A7134B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564390D8-C643-124B-87A9-D6F89845A99F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32240806-C412-FF4A-A657-0A9F3588D403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円/楕円 279">
            <a:extLst>
              <a:ext uri="{FF2B5EF4-FFF2-40B4-BE49-F238E27FC236}">
                <a16:creationId xmlns:a16="http://schemas.microsoft.com/office/drawing/2014/main" id="{3BD9B3C4-661A-F54D-B37D-A684DD8EE2F1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D01E8ACA-3754-8643-A8D9-B140C34B66F4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8252E590-D131-4D45-8D0D-B4AF9104BDC6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4B79842E-E610-B747-AD5A-DFEE861CEEA5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19D72ACF-01F4-DF46-AF25-8983522E8A78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4BD675C0-A7A1-AB4C-9A53-49CCF8DFCB21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円/楕円 279">
            <a:extLst>
              <a:ext uri="{FF2B5EF4-FFF2-40B4-BE49-F238E27FC236}">
                <a16:creationId xmlns:a16="http://schemas.microsoft.com/office/drawing/2014/main" id="{8074A93F-A64A-0241-AEB0-4722FD70C9CE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B3355591-AD4C-354D-99AC-B53F4293DB81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27F74A0D-0C1D-C74B-A260-CB6528106224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10537349-450C-9247-A550-2CB2239C32FC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C3B4C77E-D81F-AC4D-A843-982D3BF3E9EF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>
            <a:extLst>
              <a:ext uri="{FF2B5EF4-FFF2-40B4-BE49-F238E27FC236}">
                <a16:creationId xmlns:a16="http://schemas.microsoft.com/office/drawing/2014/main" id="{3137DEC8-3AF2-3D4C-9BDA-AFB1FB4A971E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円/楕円 279">
            <a:extLst>
              <a:ext uri="{FF2B5EF4-FFF2-40B4-BE49-F238E27FC236}">
                <a16:creationId xmlns:a16="http://schemas.microsoft.com/office/drawing/2014/main" id="{5C030B8D-4B98-6643-B857-321C8438055A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D4DC1032-59B5-0B46-9FC9-31EA4EB63A88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A37A68BA-3194-5E47-9EE4-07FD42C9ADCC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07A93E41-B45C-884B-9B31-EE111F1370C5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330B67E5-B989-1546-B42C-31EDF1B6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30967926-567D-694B-8672-B85FCF67A72B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7EB1CB5D-50BA-124E-BD3C-37C3FAD2B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C82815D1-406A-BF4B-A8F4-70FF09D99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FE6B00B5-79B3-1044-9262-20D2F6F1E534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C5CB5596-477E-894D-98FA-63EB50910B2D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1" name="図 260">
              <a:extLst>
                <a:ext uri="{FF2B5EF4-FFF2-40B4-BE49-F238E27FC236}">
                  <a16:creationId xmlns:a16="http://schemas.microsoft.com/office/drawing/2014/main" id="{21895D4C-37A1-FB44-A172-D1C811FA4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2A616B03-6488-7A4E-A3AC-2EE983530521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C4E71EDB-DB03-F24C-904C-87F6C7F35176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5" name="図 264">
              <a:extLst>
                <a:ext uri="{FF2B5EF4-FFF2-40B4-BE49-F238E27FC236}">
                  <a16:creationId xmlns:a16="http://schemas.microsoft.com/office/drawing/2014/main" id="{A2E3DDFE-FAF5-4F4F-9980-D9D6516A6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6" name="正方形/長方形 265">
              <a:extLst>
                <a:ext uri="{FF2B5EF4-FFF2-40B4-BE49-F238E27FC236}">
                  <a16:creationId xmlns:a16="http://schemas.microsoft.com/office/drawing/2014/main" id="{E820A5D6-E2BE-DB40-88D3-47DDE7CD2829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41CD3607-63A9-FE4F-AD75-0D153893B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9" name="図 268">
              <a:extLst>
                <a:ext uri="{FF2B5EF4-FFF2-40B4-BE49-F238E27FC236}">
                  <a16:creationId xmlns:a16="http://schemas.microsoft.com/office/drawing/2014/main" id="{3FB4DE93-5A25-604F-9CE0-4B41497AA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71" name="正方形/長方形 270">
              <a:extLst>
                <a:ext uri="{FF2B5EF4-FFF2-40B4-BE49-F238E27FC236}">
                  <a16:creationId xmlns:a16="http://schemas.microsoft.com/office/drawing/2014/main" id="{1138C925-77DD-FE44-9E93-283E4F5FD5E8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B5A1CA19-3C9E-EA47-AAFC-AA3BA75F4A71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80" name="図 279">
              <a:extLst>
                <a:ext uri="{FF2B5EF4-FFF2-40B4-BE49-F238E27FC236}">
                  <a16:creationId xmlns:a16="http://schemas.microsoft.com/office/drawing/2014/main" id="{4FD9F8BD-153B-2E40-B832-989C5CDD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DCFCBF22-9E88-9946-A26A-2B7BF453B917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A988B094-405E-1548-8056-38A0092E8039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92" name="図 291">
              <a:extLst>
                <a:ext uri="{FF2B5EF4-FFF2-40B4-BE49-F238E27FC236}">
                  <a16:creationId xmlns:a16="http://schemas.microsoft.com/office/drawing/2014/main" id="{242181E2-F11D-7647-8710-65D6BDB0E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EDC45392-D8D8-A742-9137-CD6EE130D074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4" name="図 293">
              <a:extLst>
                <a:ext uri="{FF2B5EF4-FFF2-40B4-BE49-F238E27FC236}">
                  <a16:creationId xmlns:a16="http://schemas.microsoft.com/office/drawing/2014/main" id="{20B6F6AC-7F85-A544-B09E-98FE720A3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F5EA81DF-B0F3-F547-B1B9-47B04833E85F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正方形/長方形 295">
              <a:extLst>
                <a:ext uri="{FF2B5EF4-FFF2-40B4-BE49-F238E27FC236}">
                  <a16:creationId xmlns:a16="http://schemas.microsoft.com/office/drawing/2014/main" id="{CD09C30A-E957-AA44-844C-33D378843FA5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1" name="図 300">
              <a:extLst>
                <a:ext uri="{FF2B5EF4-FFF2-40B4-BE49-F238E27FC236}">
                  <a16:creationId xmlns:a16="http://schemas.microsoft.com/office/drawing/2014/main" id="{B287BA3D-227B-2C4F-8FCB-A596F76FF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4606B75D-C7E2-404F-9C08-18C7AC65D9C8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>
              <a:extLst>
                <a:ext uri="{FF2B5EF4-FFF2-40B4-BE49-F238E27FC236}">
                  <a16:creationId xmlns:a16="http://schemas.microsoft.com/office/drawing/2014/main" id="{266CA665-2F39-AA48-B85E-F69D73B0DAA0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4" name="グループ化 303">
            <a:extLst>
              <a:ext uri="{FF2B5EF4-FFF2-40B4-BE49-F238E27FC236}">
                <a16:creationId xmlns:a16="http://schemas.microsoft.com/office/drawing/2014/main" id="{3E3B721E-C217-DC4A-A2BB-646906E06238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94" name="図 393">
              <a:extLst>
                <a:ext uri="{FF2B5EF4-FFF2-40B4-BE49-F238E27FC236}">
                  <a16:creationId xmlns:a16="http://schemas.microsoft.com/office/drawing/2014/main" id="{C889780D-1F53-0145-B385-0E8EEBA13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95" name="正方形/長方形 394">
              <a:extLst>
                <a:ext uri="{FF2B5EF4-FFF2-40B4-BE49-F238E27FC236}">
                  <a16:creationId xmlns:a16="http://schemas.microsoft.com/office/drawing/2014/main" id="{8E847204-5AA2-1D4C-9C9D-841BDBDB106D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6" name="台形 395">
            <a:extLst>
              <a:ext uri="{FF2B5EF4-FFF2-40B4-BE49-F238E27FC236}">
                <a16:creationId xmlns:a16="http://schemas.microsoft.com/office/drawing/2014/main" id="{275D8ACB-8852-5E42-8D6C-B6CF9AC943E0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テキスト ボックス 396">
            <a:extLst>
              <a:ext uri="{FF2B5EF4-FFF2-40B4-BE49-F238E27FC236}">
                <a16:creationId xmlns:a16="http://schemas.microsoft.com/office/drawing/2014/main" id="{2F757900-738E-1D4B-97D5-5229D0F0DF16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98" name="円/楕円 397">
            <a:extLst>
              <a:ext uri="{FF2B5EF4-FFF2-40B4-BE49-F238E27FC236}">
                <a16:creationId xmlns:a16="http://schemas.microsoft.com/office/drawing/2014/main" id="{F9EE5831-CAFD-004C-AA67-219C5A9A3E57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9" name="角丸四角形 204">
            <a:extLst>
              <a:ext uri="{FF2B5EF4-FFF2-40B4-BE49-F238E27FC236}">
                <a16:creationId xmlns:a16="http://schemas.microsoft.com/office/drawing/2014/main" id="{56629CA5-AA70-E348-94C7-5E7F6BB19496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00" name="テキスト ボックス 399">
            <a:extLst>
              <a:ext uri="{FF2B5EF4-FFF2-40B4-BE49-F238E27FC236}">
                <a16:creationId xmlns:a16="http://schemas.microsoft.com/office/drawing/2014/main" id="{217F4CBB-FAC7-804E-B60A-8EADFCFEB119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01" name="三角形 400">
            <a:extLst>
              <a:ext uri="{FF2B5EF4-FFF2-40B4-BE49-F238E27FC236}">
                <a16:creationId xmlns:a16="http://schemas.microsoft.com/office/drawing/2014/main" id="{937781DB-8096-7A4B-9CE3-90799E7340F1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テキスト ボックス 401">
            <a:extLst>
              <a:ext uri="{FF2B5EF4-FFF2-40B4-BE49-F238E27FC236}">
                <a16:creationId xmlns:a16="http://schemas.microsoft.com/office/drawing/2014/main" id="{838F1D43-1619-6144-B632-59A85F27574A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403" name="角丸四角形 380">
            <a:extLst>
              <a:ext uri="{FF2B5EF4-FFF2-40B4-BE49-F238E27FC236}">
                <a16:creationId xmlns:a16="http://schemas.microsoft.com/office/drawing/2014/main" id="{FF7E63C5-7E5F-DB42-ABEB-47D015AF8E94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8" name="Text Box 11">
            <a:extLst>
              <a:ext uri="{FF2B5EF4-FFF2-40B4-BE49-F238E27FC236}">
                <a16:creationId xmlns:a16="http://schemas.microsoft.com/office/drawing/2014/main" id="{9B04F3FA-E135-E040-BF72-7BCE96F9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" name="Text Box 11">
            <a:extLst>
              <a:ext uri="{FF2B5EF4-FFF2-40B4-BE49-F238E27FC236}">
                <a16:creationId xmlns:a16="http://schemas.microsoft.com/office/drawing/2014/main" id="{232A74E0-E304-AB42-9626-18BC54CE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0" name="角丸四角形 204">
            <a:extLst>
              <a:ext uri="{FF2B5EF4-FFF2-40B4-BE49-F238E27FC236}">
                <a16:creationId xmlns:a16="http://schemas.microsoft.com/office/drawing/2014/main" id="{01F3CF1A-CB74-5C4B-BEB8-9B128FD424C4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13" name="台形 412">
            <a:extLst>
              <a:ext uri="{FF2B5EF4-FFF2-40B4-BE49-F238E27FC236}">
                <a16:creationId xmlns:a16="http://schemas.microsoft.com/office/drawing/2014/main" id="{17AF5628-991B-0C49-94D3-714550B971AA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066DA04F-1060-6543-B701-A9B3C7B5BC00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625DD760-C3C0-CE43-8B32-8B4F3FF2C8CA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6" name="角丸四角形 415">
            <a:extLst>
              <a:ext uri="{FF2B5EF4-FFF2-40B4-BE49-F238E27FC236}">
                <a16:creationId xmlns:a16="http://schemas.microsoft.com/office/drawing/2014/main" id="{C385DB36-9A6E-0B49-A516-8DB9C2CC94C1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17" name="角丸四角形 416">
            <a:extLst>
              <a:ext uri="{FF2B5EF4-FFF2-40B4-BE49-F238E27FC236}">
                <a16:creationId xmlns:a16="http://schemas.microsoft.com/office/drawing/2014/main" id="{87444D39-2A26-8646-A1DF-CEAE3E11B30B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2267EB75-EC3D-FB48-918F-33B40DD76BDC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19" name="グループ化 418">
            <a:extLst>
              <a:ext uri="{FF2B5EF4-FFF2-40B4-BE49-F238E27FC236}">
                <a16:creationId xmlns:a16="http://schemas.microsoft.com/office/drawing/2014/main" id="{23309C4F-40FA-7A4F-A18A-6B83E99ACFC1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20" name="正方形/長方形 419">
              <a:extLst>
                <a:ext uri="{FF2B5EF4-FFF2-40B4-BE49-F238E27FC236}">
                  <a16:creationId xmlns:a16="http://schemas.microsoft.com/office/drawing/2014/main" id="{5D0E208A-70D2-874B-8C06-E620C85978AF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2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120613F7-50C1-DF47-B017-82FD06472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DB11683D-5954-E344-A3BC-EEC8C9E81775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フリースポット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9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423" name="十字形 422">
            <a:extLst>
              <a:ext uri="{FF2B5EF4-FFF2-40B4-BE49-F238E27FC236}">
                <a16:creationId xmlns:a16="http://schemas.microsoft.com/office/drawing/2014/main" id="{04880BBD-4C3B-AD4C-8E8E-A6A72751851D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FCABD3FB-4DAE-274F-8E8B-AED3F9510945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426" name="Picture 2">
            <a:extLst>
              <a:ext uri="{FF2B5EF4-FFF2-40B4-BE49-F238E27FC236}">
                <a16:creationId xmlns:a16="http://schemas.microsoft.com/office/drawing/2014/main" id="{9D80E5CA-0588-BF4B-ABDD-35C7D581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793" y="3810985"/>
            <a:ext cx="771787" cy="2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37F54935-DAF0-A04F-A91B-5966E2A5C8AC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380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53</cp:revision>
  <cp:lastPrinted>2022-03-03T04:22:30Z</cp:lastPrinted>
  <dcterms:created xsi:type="dcterms:W3CDTF">2022-02-28T00:11:28Z</dcterms:created>
  <dcterms:modified xsi:type="dcterms:W3CDTF">2025-04-01T07:15:17Z</dcterms:modified>
</cp:coreProperties>
</file>