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949" r:id="rId2"/>
    <p:sldId id="950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FE4"/>
    <a:srgbClr val="65A085"/>
    <a:srgbClr val="75B999"/>
    <a:srgbClr val="E1F7E9"/>
    <a:srgbClr val="75B998"/>
    <a:srgbClr val="71B5BD"/>
    <a:srgbClr val="009A92"/>
    <a:srgbClr val="404040"/>
    <a:srgbClr val="D6EDED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0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67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58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3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7A9914AB-6E04-6760-335C-B22A6E7E383D}"/>
              </a:ext>
            </a:extLst>
          </p:cNvPr>
          <p:cNvSpPr/>
          <p:nvPr/>
        </p:nvSpPr>
        <p:spPr>
          <a:xfrm>
            <a:off x="2669691" y="44679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テレビ大阪</a:t>
            </a:r>
          </a:p>
        </p:txBody>
      </p:sp>
      <p:pic>
        <p:nvPicPr>
          <p:cNvPr id="132" name="図 131">
            <a:extLst>
              <a:ext uri="{FF2B5EF4-FFF2-40B4-BE49-F238E27FC236}">
                <a16:creationId xmlns:a16="http://schemas.microsoft.com/office/drawing/2014/main" id="{30736119-8348-776F-6F12-4E1C56E0A9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75" y="86613"/>
            <a:ext cx="673060" cy="261527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20482C34-E1CA-F547-BD4F-371B26F1456C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72A8853A-D689-794A-86A8-0377E5EC5527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1A01E6CF-6056-824B-A17F-F692B71A3C4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1" name="台形 170">
            <a:extLst>
              <a:ext uri="{FF2B5EF4-FFF2-40B4-BE49-F238E27FC236}">
                <a16:creationId xmlns:a16="http://schemas.microsoft.com/office/drawing/2014/main" id="{B0987357-1438-DC4F-8236-D940C6A85982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065EE6CA-9658-A841-8678-BC840B805DE2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73" name="角丸四角形 204">
            <a:extLst>
              <a:ext uri="{FF2B5EF4-FFF2-40B4-BE49-F238E27FC236}">
                <a16:creationId xmlns:a16="http://schemas.microsoft.com/office/drawing/2014/main" id="{B63E0022-6C57-344F-84B8-F63C00AAFD65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56850CA6-834C-A649-A56D-B00EFB09345A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5" name="ホームベース 136">
              <a:extLst>
                <a:ext uri="{FF2B5EF4-FFF2-40B4-BE49-F238E27FC236}">
                  <a16:creationId xmlns:a16="http://schemas.microsoft.com/office/drawing/2014/main" id="{6962E222-0D05-2643-A258-2CA69C4D065E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6" name="ホームベース 141">
              <a:extLst>
                <a:ext uri="{FF2B5EF4-FFF2-40B4-BE49-F238E27FC236}">
                  <a16:creationId xmlns:a16="http://schemas.microsoft.com/office/drawing/2014/main" id="{B6702014-DDB3-C740-86DD-DB3D7C78B7F6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7" name="片側の 2 つの角を丸めた四角形 131">
            <a:extLst>
              <a:ext uri="{FF2B5EF4-FFF2-40B4-BE49-F238E27FC236}">
                <a16:creationId xmlns:a16="http://schemas.microsoft.com/office/drawing/2014/main" id="{E570CDA9-49E8-4B4F-A8DA-078C422DB38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ホームベース 142">
            <a:extLst>
              <a:ext uri="{FF2B5EF4-FFF2-40B4-BE49-F238E27FC236}">
                <a16:creationId xmlns:a16="http://schemas.microsoft.com/office/drawing/2014/main" id="{3BE0313C-94DE-9B45-A8A3-4D688CDF19EE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9" name="片側の 2 つの角を丸めた四角形 123">
            <a:extLst>
              <a:ext uri="{FF2B5EF4-FFF2-40B4-BE49-F238E27FC236}">
                <a16:creationId xmlns:a16="http://schemas.microsoft.com/office/drawing/2014/main" id="{24CC2332-0B06-774B-815E-977190EF49E4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0C5C5C2-F241-C046-8CDF-E372C4FEFEEE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A2A200F5-D08C-B348-8637-FBD98928F749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2" name="円/楕円 162">
            <a:extLst>
              <a:ext uri="{FF2B5EF4-FFF2-40B4-BE49-F238E27FC236}">
                <a16:creationId xmlns:a16="http://schemas.microsoft.com/office/drawing/2014/main" id="{D6880485-74B5-4443-864E-5E5248365441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2785EEC5-E386-614C-B5E5-27FCEB39F644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FF2E326-CB5C-6A43-B549-310AFEADEC19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ホームベース 142">
            <a:extLst>
              <a:ext uri="{FF2B5EF4-FFF2-40B4-BE49-F238E27FC236}">
                <a16:creationId xmlns:a16="http://schemas.microsoft.com/office/drawing/2014/main" id="{93473551-A7A8-0143-979B-89DF15B02244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片側の 2 つの角を丸めた四角形 123">
            <a:extLst>
              <a:ext uri="{FF2B5EF4-FFF2-40B4-BE49-F238E27FC236}">
                <a16:creationId xmlns:a16="http://schemas.microsoft.com/office/drawing/2014/main" id="{24E0C871-D6B6-7643-858A-8A52A2FFB7B3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B258E39E-FA6E-0B4F-8B1C-0FAAA49CF865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7719DC87-83C8-9647-9906-5670425CEDB3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C3A0220-EB51-D44F-9FA0-70340FF98E53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6B59EDCC-042C-7C48-BC41-0034AD7C7A5D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51386FB9-A5F2-CD45-86EC-8A8E353220BE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46A9039A-A031-4E4C-BCE1-86B5C39A3CED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05BC9FAB-BFE8-DB40-9AB9-DF29DAD2634F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5" name="台形 194">
              <a:extLst>
                <a:ext uri="{FF2B5EF4-FFF2-40B4-BE49-F238E27FC236}">
                  <a16:creationId xmlns:a16="http://schemas.microsoft.com/office/drawing/2014/main" id="{F962B599-778C-BB4F-9252-959D44F330C1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2DEBCE1C-6015-4B40-BD18-8744808EA522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DD44D9A9-26A4-7244-9F7D-0D26627D77BA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98" name="台形 197">
              <a:extLst>
                <a:ext uri="{FF2B5EF4-FFF2-40B4-BE49-F238E27FC236}">
                  <a16:creationId xmlns:a16="http://schemas.microsoft.com/office/drawing/2014/main" id="{35AE9F1B-AC5C-0849-B2FF-D4AEDE13822C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D9C0AF0E-374B-204E-B531-634A903A7AB3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49EAF063-6509-D441-84A0-75C175123517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1" name="台形 200">
              <a:extLst>
                <a:ext uri="{FF2B5EF4-FFF2-40B4-BE49-F238E27FC236}">
                  <a16:creationId xmlns:a16="http://schemas.microsoft.com/office/drawing/2014/main" id="{ED00F37B-0318-7C44-9427-B03E60D2AF77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57F52280-3752-9C4C-A7DE-461970496BC8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3" name="円/楕円 202">
            <a:extLst>
              <a:ext uri="{FF2B5EF4-FFF2-40B4-BE49-F238E27FC236}">
                <a16:creationId xmlns:a16="http://schemas.microsoft.com/office/drawing/2014/main" id="{76DA2F22-09A2-174C-987C-F440A8A37E4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4" name="円/楕円 203">
            <a:extLst>
              <a:ext uri="{FF2B5EF4-FFF2-40B4-BE49-F238E27FC236}">
                <a16:creationId xmlns:a16="http://schemas.microsoft.com/office/drawing/2014/main" id="{67B791FE-A6DD-9C49-BE17-4CB682B9B454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157D153A-6C03-6F45-8B53-E62D1EA8F5A3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7F72F52A-672A-F044-9587-43FE07870B1E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DB2586A1-E937-8C44-A2D0-4158F3BDAA2F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円/楕円 279">
            <a:extLst>
              <a:ext uri="{FF2B5EF4-FFF2-40B4-BE49-F238E27FC236}">
                <a16:creationId xmlns:a16="http://schemas.microsoft.com/office/drawing/2014/main" id="{90463D78-8063-F34C-A0BC-DA795FC03022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1C5C5572-2A43-E141-8050-CB7448EF0FAC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8ED9876A-5523-974C-B65A-4FFD2435161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51AEDA5B-CF32-814D-B665-568572DDC999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F7FDA124-86E6-C44D-9CDE-074612239C04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47429DA8-8726-9249-81BC-6244955BF5BA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円/楕円 279">
            <a:extLst>
              <a:ext uri="{FF2B5EF4-FFF2-40B4-BE49-F238E27FC236}">
                <a16:creationId xmlns:a16="http://schemas.microsoft.com/office/drawing/2014/main" id="{5A84C0B2-A7DC-4A49-9AF0-BFD1C14260A3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1042BDBB-28FA-8241-BFAF-ECC842A408CE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D06470B6-501F-7F48-8F03-4842073E695B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DA5AD44F-3CF7-C642-ADEB-2F2C22EFDCDD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51649814-A863-494F-A91F-0603552BDBFE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EBDBF98D-01B3-8649-854D-2390DAC35A7C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円/楕円 279">
            <a:extLst>
              <a:ext uri="{FF2B5EF4-FFF2-40B4-BE49-F238E27FC236}">
                <a16:creationId xmlns:a16="http://schemas.microsoft.com/office/drawing/2014/main" id="{7576C962-3BF1-E14B-B967-B0F961FAC358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56A6CB67-203B-8D49-85B8-DFDDF254A79B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06C0C263-4B19-9540-97B7-646D5B7B82F6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DC5F6EBB-1CED-8E4B-98D6-74D612A31572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2E3B5B9F-D963-7644-8667-1CEFD25E747F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B9FC01B8-39E0-2A4C-B827-6E5654E1C6ED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79">
            <a:extLst>
              <a:ext uri="{FF2B5EF4-FFF2-40B4-BE49-F238E27FC236}">
                <a16:creationId xmlns:a16="http://schemas.microsoft.com/office/drawing/2014/main" id="{F84E048F-B947-E440-AAC1-428F7FF875A2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215B52DE-F443-E143-A7F0-E2094B39A8C3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81CEBB6B-F1E2-5747-BA01-FAF7A3727F6C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787286EA-4952-F947-9D27-95F8DEC46C8B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1" name="図 230">
              <a:extLst>
                <a:ext uri="{FF2B5EF4-FFF2-40B4-BE49-F238E27FC236}">
                  <a16:creationId xmlns:a16="http://schemas.microsoft.com/office/drawing/2014/main" id="{0E659D5E-41C4-1E48-8867-21447939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68E08EF7-484C-2D4E-B3D8-7094B20E9F11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23343627-4C20-7846-831E-34A4BE2E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01EBCA34-DF11-F845-9BB9-4311A3562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20D39DB3-665B-B146-95ED-DB66693C592D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7BDCF2AE-D670-C64B-A84F-41E3FB07E821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66E15686-1F08-D944-8C15-67CFB3406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4121B03D-85F0-D742-B932-33A54CB1BB8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>
            <a:extLst>
              <a:ext uri="{FF2B5EF4-FFF2-40B4-BE49-F238E27FC236}">
                <a16:creationId xmlns:a16="http://schemas.microsoft.com/office/drawing/2014/main" id="{01B1274B-1415-CC41-8D7D-419503094D8F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0" name="図 239">
              <a:extLst>
                <a:ext uri="{FF2B5EF4-FFF2-40B4-BE49-F238E27FC236}">
                  <a16:creationId xmlns:a16="http://schemas.microsoft.com/office/drawing/2014/main" id="{DBE52E85-5559-774F-8EF0-96A4F7583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9C58F20E-8DA5-974B-952E-5D1D51833AA5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C976B161-DFB8-3840-AA91-5E6507D04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3" name="図 242">
              <a:extLst>
                <a:ext uri="{FF2B5EF4-FFF2-40B4-BE49-F238E27FC236}">
                  <a16:creationId xmlns:a16="http://schemas.microsoft.com/office/drawing/2014/main" id="{63DCE5E2-97A0-2D43-A5F0-EC9321772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7F0FE5A9-6D71-8641-8D94-8CF485BF675C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5DBA453C-E500-7B49-9CB8-56374EDC196E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4E0112E0-C8C5-0544-9944-FEB949D86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7" name="正方形/長方形 246">
              <a:extLst>
                <a:ext uri="{FF2B5EF4-FFF2-40B4-BE49-F238E27FC236}">
                  <a16:creationId xmlns:a16="http://schemas.microsoft.com/office/drawing/2014/main" id="{B465F1CD-9B70-C241-9B2A-26A51231258B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751D8D6C-8AC1-3E4E-9323-3C29EB09A9DB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6EB54F6C-E3B4-7B44-ADB5-A6B68B7B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CF13AD41-0C13-AA44-9A25-1C32090AF935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DA29D7B9-451C-404F-A301-F1A3C5473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731E7CB6-CD1A-3041-BA5B-9821C599BCA0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E7D5A3EC-F1B8-D84A-B12C-1D1DF9C1B74F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A5367AD6-8A83-0944-BAC8-2081107FE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BBCD36A3-099D-6740-B507-2446FF78DAF0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369EA6E8-3D21-F041-9958-0F1EF62B5ACD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E426414A-C6A0-8047-B091-0B5D1F637F74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D0A681B3-D496-2740-A961-3D1DF856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FD2DB67C-B1CE-C748-9DAB-424452146DB9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0" name="台形 259">
            <a:extLst>
              <a:ext uri="{FF2B5EF4-FFF2-40B4-BE49-F238E27FC236}">
                <a16:creationId xmlns:a16="http://schemas.microsoft.com/office/drawing/2014/main" id="{6A143C19-FDFA-0F44-A525-7D2DD50FACB9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B85CB268-A733-5D45-8360-2EE7600AE727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2" name="円/楕円 261">
            <a:extLst>
              <a:ext uri="{FF2B5EF4-FFF2-40B4-BE49-F238E27FC236}">
                <a16:creationId xmlns:a16="http://schemas.microsoft.com/office/drawing/2014/main" id="{2F110BBB-D672-3042-A25C-14E0DB717F2F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3" name="十字形 262">
            <a:extLst>
              <a:ext uri="{FF2B5EF4-FFF2-40B4-BE49-F238E27FC236}">
                <a16:creationId xmlns:a16="http://schemas.microsoft.com/office/drawing/2014/main" id="{DE7AA2C1-650B-EE4D-8103-538751731FF5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4" name="角丸四角形 204">
            <a:extLst>
              <a:ext uri="{FF2B5EF4-FFF2-40B4-BE49-F238E27FC236}">
                <a16:creationId xmlns:a16="http://schemas.microsoft.com/office/drawing/2014/main" id="{A9FD6587-648D-2347-A3DA-EADF8DAB26A7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0921E7D4-7457-6747-8231-D7EBD82AC3E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8E52B63A-4F4F-8A40-A3A5-4D6BD6C6C65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67" name="角丸四角形 380">
            <a:extLst>
              <a:ext uri="{FF2B5EF4-FFF2-40B4-BE49-F238E27FC236}">
                <a16:creationId xmlns:a16="http://schemas.microsoft.com/office/drawing/2014/main" id="{CCC4E70F-0CEE-E749-96AF-FD254AAC60BF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8" name="Text Box 11">
            <a:extLst>
              <a:ext uri="{FF2B5EF4-FFF2-40B4-BE49-F238E27FC236}">
                <a16:creationId xmlns:a16="http://schemas.microsoft.com/office/drawing/2014/main" id="{09410F88-21E6-8247-A811-0BAB46B8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9" name="Text Box 11">
            <a:extLst>
              <a:ext uri="{FF2B5EF4-FFF2-40B4-BE49-F238E27FC236}">
                <a16:creationId xmlns:a16="http://schemas.microsoft.com/office/drawing/2014/main" id="{DA19BF65-D405-D545-BF56-795B5367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3C72BAF3-8B57-8949-86F7-BBAC56694983}"/>
              </a:ext>
            </a:extLst>
          </p:cNvPr>
          <p:cNvSpPr txBox="1"/>
          <p:nvPr/>
        </p:nvSpPr>
        <p:spPr>
          <a:xfrm>
            <a:off x="7598626" y="4263706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3" name="角丸四角形 272">
            <a:extLst>
              <a:ext uri="{FF2B5EF4-FFF2-40B4-BE49-F238E27FC236}">
                <a16:creationId xmlns:a16="http://schemas.microsoft.com/office/drawing/2014/main" id="{9A211D4A-6FA0-B04E-BCF2-E961155C9DF4}"/>
              </a:ext>
            </a:extLst>
          </p:cNvPr>
          <p:cNvSpPr/>
          <p:nvPr/>
        </p:nvSpPr>
        <p:spPr>
          <a:xfrm>
            <a:off x="7604491" y="4785140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5" name="角丸四角形 274">
            <a:extLst>
              <a:ext uri="{FF2B5EF4-FFF2-40B4-BE49-F238E27FC236}">
                <a16:creationId xmlns:a16="http://schemas.microsoft.com/office/drawing/2014/main" id="{6DC68B37-FEC3-E140-8E5E-DCE1B7B54EF4}"/>
              </a:ext>
            </a:extLst>
          </p:cNvPr>
          <p:cNvSpPr/>
          <p:nvPr/>
        </p:nvSpPr>
        <p:spPr>
          <a:xfrm>
            <a:off x="7981954" y="4698227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DDAF4FF8-98A5-3B4C-BE9C-CE567CDAFE30}"/>
              </a:ext>
            </a:extLst>
          </p:cNvPr>
          <p:cNvSpPr txBox="1"/>
          <p:nvPr/>
        </p:nvSpPr>
        <p:spPr>
          <a:xfrm>
            <a:off x="8206952" y="4693499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77" name="グループ化 276">
            <a:extLst>
              <a:ext uri="{FF2B5EF4-FFF2-40B4-BE49-F238E27FC236}">
                <a16:creationId xmlns:a16="http://schemas.microsoft.com/office/drawing/2014/main" id="{56C36D90-89A3-0246-AFE5-5751BF393792}"/>
              </a:ext>
            </a:extLst>
          </p:cNvPr>
          <p:cNvGrpSpPr/>
          <p:nvPr/>
        </p:nvGrpSpPr>
        <p:grpSpPr>
          <a:xfrm>
            <a:off x="8121620" y="3623119"/>
            <a:ext cx="894133" cy="626304"/>
            <a:chOff x="10000151" y="3041307"/>
            <a:chExt cx="935755" cy="655459"/>
          </a:xfrm>
        </p:grpSpPr>
        <p:sp>
          <p:nvSpPr>
            <p:cNvPr id="278" name="正方形/長方形 277">
              <a:extLst>
                <a:ext uri="{FF2B5EF4-FFF2-40B4-BE49-F238E27FC236}">
                  <a16:creationId xmlns:a16="http://schemas.microsoft.com/office/drawing/2014/main" id="{35559CC0-A9D4-B84A-AD62-7536FECBC97E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79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330E5ADF-BF5D-B048-A191-A99DCD49C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0AB5EF26-54E3-A24D-ABCB-B8E0A8A567D9}"/>
              </a:ext>
            </a:extLst>
          </p:cNvPr>
          <p:cNvSpPr txBox="1"/>
          <p:nvPr/>
        </p:nvSpPr>
        <p:spPr>
          <a:xfrm>
            <a:off x="7521126" y="4849553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0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86930B1A-FB87-0348-B9BF-C8B636A3AD0A}"/>
              </a:ext>
            </a:extLst>
          </p:cNvPr>
          <p:cNvSpPr txBox="1"/>
          <p:nvPr/>
        </p:nvSpPr>
        <p:spPr>
          <a:xfrm>
            <a:off x="7612275" y="5260899"/>
            <a:ext cx="2278587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です。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600" u="sng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この企画は事前プロモート可否確認が必要です。</a:t>
            </a:r>
            <a:endParaRPr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84" name="図 283">
            <a:extLst>
              <a:ext uri="{FF2B5EF4-FFF2-40B4-BE49-F238E27FC236}">
                <a16:creationId xmlns:a16="http://schemas.microsoft.com/office/drawing/2014/main" id="{4D6E3751-21F2-F34A-B22F-686A42C722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437" y="3772122"/>
            <a:ext cx="683955" cy="265760"/>
          </a:xfrm>
          <a:prstGeom prst="rect">
            <a:avLst/>
          </a:prstGeom>
        </p:spPr>
      </p:pic>
      <p:cxnSp>
        <p:nvCxnSpPr>
          <p:cNvPr id="282" name="直線コネクタ 281">
            <a:extLst>
              <a:ext uri="{FF2B5EF4-FFF2-40B4-BE49-F238E27FC236}">
                <a16:creationId xmlns:a16="http://schemas.microsoft.com/office/drawing/2014/main" id="{4B205421-5080-2F43-8872-0151482A7DF8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三角形 265">
            <a:extLst>
              <a:ext uri="{FF2B5EF4-FFF2-40B4-BE49-F238E27FC236}">
                <a16:creationId xmlns:a16="http://schemas.microsoft.com/office/drawing/2014/main" id="{69768EA3-0B2F-C78B-B213-EA6C18AF5040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45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角丸四角形 204">
            <a:extLst>
              <a:ext uri="{FF2B5EF4-FFF2-40B4-BE49-F238E27FC236}">
                <a16:creationId xmlns:a16="http://schemas.microsoft.com/office/drawing/2014/main" id="{CAF7CA51-076B-B146-BAA2-CD15C8AB19E8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545CF1D-9189-CF3F-6E57-FCDB70256699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5B999"/>
          </a:solidFill>
          <a:ln w="7620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3832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3832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97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050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75B99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199" y="1784803"/>
            <a:ext cx="1011602" cy="966285"/>
            <a:chOff x="1126908" y="1326383"/>
            <a:chExt cx="781699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7567" y="1534292"/>
              <a:ext cx="151963" cy="170117"/>
            </a:xfrm>
            <a:prstGeom prst="triangle">
              <a:avLst>
                <a:gd name="adj" fmla="val 50310"/>
              </a:avLst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75B999"/>
                  </a:glow>
                </a:effectLst>
              </a:endParaRP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0150" r="45640"/>
            <a:stretch/>
          </p:blipFill>
          <p:spPr>
            <a:xfrm>
              <a:off x="1493266" y="1474326"/>
              <a:ext cx="307594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75B99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75B99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7A7B651C-23BB-1030-FFA0-BAFE26CA8BB4}"/>
              </a:ext>
            </a:extLst>
          </p:cNvPr>
          <p:cNvSpPr/>
          <p:nvPr/>
        </p:nvSpPr>
        <p:spPr>
          <a:xfrm>
            <a:off x="2659300" y="45719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テレビ大阪</a:t>
            </a: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1A1E8D46-19C2-D0BB-C09E-BB943FD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352" y="92714"/>
            <a:ext cx="673060" cy="261527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73F951A-E786-714F-83ED-15197E68576F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4" name="角丸四角形 204">
            <a:extLst>
              <a:ext uri="{FF2B5EF4-FFF2-40B4-BE49-F238E27FC236}">
                <a16:creationId xmlns:a16="http://schemas.microsoft.com/office/drawing/2014/main" id="{556FCAC2-2D7E-BF44-86E2-DE236B2FFEE5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4B999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5" name="角丸四角形 204">
            <a:extLst>
              <a:ext uri="{FF2B5EF4-FFF2-40B4-BE49-F238E27FC236}">
                <a16:creationId xmlns:a16="http://schemas.microsoft.com/office/drawing/2014/main" id="{C537AFBF-8B70-0F4A-B727-0AB0C80FC64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6" name="台形 175">
            <a:extLst>
              <a:ext uri="{FF2B5EF4-FFF2-40B4-BE49-F238E27FC236}">
                <a16:creationId xmlns:a16="http://schemas.microsoft.com/office/drawing/2014/main" id="{7BEE4512-366E-1D44-A72D-A3268B8CF38F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64A184"/>
          </a:solidFill>
          <a:ln w="57150" cap="rnd">
            <a:solidFill>
              <a:srgbClr val="64A1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4F6BDDA6-1147-494E-B220-81A93F60EF7B}"/>
              </a:ext>
            </a:extLst>
          </p:cNvPr>
          <p:cNvSpPr txBox="1"/>
          <p:nvPr/>
        </p:nvSpPr>
        <p:spPr>
          <a:xfrm>
            <a:off x="7612275" y="3172063"/>
            <a:ext cx="1980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5E720539-B490-B440-890F-219A3D1E8D7F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80" name="ホームベース 136">
              <a:extLst>
                <a:ext uri="{FF2B5EF4-FFF2-40B4-BE49-F238E27FC236}">
                  <a16:creationId xmlns:a16="http://schemas.microsoft.com/office/drawing/2014/main" id="{4D5987A9-EF42-F04F-BBF7-1DE2359FD55B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1" name="ホームベース 141">
              <a:extLst>
                <a:ext uri="{FF2B5EF4-FFF2-40B4-BE49-F238E27FC236}">
                  <a16:creationId xmlns:a16="http://schemas.microsoft.com/office/drawing/2014/main" id="{35D52898-B774-2A4D-8E1C-331CF20DCCC7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82" name="片側の 2 つの角を丸めた四角形 131">
            <a:extLst>
              <a:ext uri="{FF2B5EF4-FFF2-40B4-BE49-F238E27FC236}">
                <a16:creationId xmlns:a16="http://schemas.microsoft.com/office/drawing/2014/main" id="{909CCFA8-41A7-1041-AC94-EA20855C5F82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ホームベース 142">
            <a:extLst>
              <a:ext uri="{FF2B5EF4-FFF2-40B4-BE49-F238E27FC236}">
                <a16:creationId xmlns:a16="http://schemas.microsoft.com/office/drawing/2014/main" id="{54ED54FD-5A11-394B-B81A-D999379CD572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片側の 2 つの角を丸めた四角形 123">
            <a:extLst>
              <a:ext uri="{FF2B5EF4-FFF2-40B4-BE49-F238E27FC236}">
                <a16:creationId xmlns:a16="http://schemas.microsoft.com/office/drawing/2014/main" id="{41DCC538-C7FE-9040-8275-39C5B8177A52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685DB1FA-73CD-EF43-9EC5-4B6B047A8A52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304EE2DF-404E-B04A-9882-9D8966D71829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7" name="円/楕円 162">
            <a:extLst>
              <a:ext uri="{FF2B5EF4-FFF2-40B4-BE49-F238E27FC236}">
                <a16:creationId xmlns:a16="http://schemas.microsoft.com/office/drawing/2014/main" id="{E859D655-C7B5-3744-A544-9EDAD5598C8E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C1BDC77F-0475-3445-AE4C-B3986EBCA054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33E1E7E-9D25-D34E-A837-E56D6DD081A5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0" name="ホームベース 142">
            <a:extLst>
              <a:ext uri="{FF2B5EF4-FFF2-40B4-BE49-F238E27FC236}">
                <a16:creationId xmlns:a16="http://schemas.microsoft.com/office/drawing/2014/main" id="{74F70D54-6F0A-BF47-9BD4-BF51E36563F8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2" name="片側の 2 つの角を丸めた四角形 123">
            <a:extLst>
              <a:ext uri="{FF2B5EF4-FFF2-40B4-BE49-F238E27FC236}">
                <a16:creationId xmlns:a16="http://schemas.microsoft.com/office/drawing/2014/main" id="{CC2A1A8A-3D7C-4349-9978-B0A7B77FC32E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2F22BE3B-4CC3-0942-A979-84051DCFB337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3CE6C2F7-1E58-A247-BA4D-E901EE0D66CE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77113411-C264-9048-BAF2-14E6F0237F12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E85FFE11-B0DD-6B4F-B047-3101E78186D5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BC0A8673-C1AA-3542-B777-31A23312FCC0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7219003E-5410-E247-90C3-ACF15497C7CF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9" name="台形 198">
              <a:extLst>
                <a:ext uri="{FF2B5EF4-FFF2-40B4-BE49-F238E27FC236}">
                  <a16:creationId xmlns:a16="http://schemas.microsoft.com/office/drawing/2014/main" id="{364E06AB-2743-684F-844C-3FC2F124147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01CA9667-569A-2C40-BD21-2BEED36BAEEF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F0B4C7A7-5A0C-124E-AFD5-D01DE21CD756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02" name="台形 201">
              <a:extLst>
                <a:ext uri="{FF2B5EF4-FFF2-40B4-BE49-F238E27FC236}">
                  <a16:creationId xmlns:a16="http://schemas.microsoft.com/office/drawing/2014/main" id="{7D7BB477-B9FA-CD48-9DC6-D6FAF8A62740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テキスト ボックス 202">
              <a:extLst>
                <a:ext uri="{FF2B5EF4-FFF2-40B4-BE49-F238E27FC236}">
                  <a16:creationId xmlns:a16="http://schemas.microsoft.com/office/drawing/2014/main" id="{BC988593-1383-ED4B-87F0-29C224080898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4" name="グループ化 203">
            <a:extLst>
              <a:ext uri="{FF2B5EF4-FFF2-40B4-BE49-F238E27FC236}">
                <a16:creationId xmlns:a16="http://schemas.microsoft.com/office/drawing/2014/main" id="{F398EB12-FE6F-9245-AE90-63276335EA29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5" name="台形 204">
              <a:extLst>
                <a:ext uri="{FF2B5EF4-FFF2-40B4-BE49-F238E27FC236}">
                  <a16:creationId xmlns:a16="http://schemas.microsoft.com/office/drawing/2014/main" id="{07D41C5F-944E-9940-A0DD-877DF6E10F6F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テキスト ボックス 205">
              <a:extLst>
                <a:ext uri="{FF2B5EF4-FFF2-40B4-BE49-F238E27FC236}">
                  <a16:creationId xmlns:a16="http://schemas.microsoft.com/office/drawing/2014/main" id="{C8F12516-58E7-D144-B43F-818590551DE4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7" name="円/楕円 206">
            <a:extLst>
              <a:ext uri="{FF2B5EF4-FFF2-40B4-BE49-F238E27FC236}">
                <a16:creationId xmlns:a16="http://schemas.microsoft.com/office/drawing/2014/main" id="{75F954CC-FB2F-6047-8A2A-8D08F161932F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8" name="円/楕円 207">
            <a:extLst>
              <a:ext uri="{FF2B5EF4-FFF2-40B4-BE49-F238E27FC236}">
                <a16:creationId xmlns:a16="http://schemas.microsoft.com/office/drawing/2014/main" id="{B3D15EDF-ADD6-CE49-88A7-2BF695E60C25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68F7D12B-9EEA-7645-8618-45CA154A4A05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135B9A06-83ED-584C-9049-F9631010640E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DD2A987F-AFBB-E648-B6FD-7A05B4DDB6FC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円/楕円 279">
            <a:extLst>
              <a:ext uri="{FF2B5EF4-FFF2-40B4-BE49-F238E27FC236}">
                <a16:creationId xmlns:a16="http://schemas.microsoft.com/office/drawing/2014/main" id="{9E768B47-4A65-7A43-9EE0-9C6DE4C1C118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85289F56-74CB-3249-B98F-B386B11C5EAA}"/>
              </a:ext>
            </a:extLst>
          </p:cNvPr>
          <p:cNvSpPr txBox="1"/>
          <p:nvPr/>
        </p:nvSpPr>
        <p:spPr>
          <a:xfrm>
            <a:off x="1363752" y="4417684"/>
            <a:ext cx="134440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1,025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03B26F89-8CD5-9B43-A2F7-428B332B0066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899,000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8FF63234-2BE6-4946-968A-009A4B8592DC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4AE2167A-F793-424C-9EE1-92C042D1B449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6F290113-37E9-B145-9571-6F4E9395270D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円/楕円 279">
            <a:extLst>
              <a:ext uri="{FF2B5EF4-FFF2-40B4-BE49-F238E27FC236}">
                <a16:creationId xmlns:a16="http://schemas.microsoft.com/office/drawing/2014/main" id="{B60DC70B-9A89-5947-A555-135C91126A2B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93609E9C-12D3-864C-8841-3E66B2DA4ED3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641,000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9017ECF8-4517-854E-94FF-382706E37F17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562,000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830C3253-F616-1842-9426-75757B51C5B4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9A955407-1725-1C45-83E8-EE85650A77AF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3917226B-725A-5E48-8D5E-3E415CB20E49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円/楕円 279">
            <a:extLst>
              <a:ext uri="{FF2B5EF4-FFF2-40B4-BE49-F238E27FC236}">
                <a16:creationId xmlns:a16="http://schemas.microsoft.com/office/drawing/2014/main" id="{2F793626-7971-4E49-AEA6-5DCDADF11C54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579F1FCB-12C6-7F4B-9FA8-38FF68F753FA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759,000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276FCEB0-B59B-564F-A69F-BF3734C9E7C2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666,000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60755040-6323-E240-8464-953F5A240A1C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7667EBA3-EC76-B243-B0C2-85B504A6D26E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EFBEB5A4-CD15-5844-AC3B-34059DDB273A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円/楕円 279">
            <a:extLst>
              <a:ext uri="{FF2B5EF4-FFF2-40B4-BE49-F238E27FC236}">
                <a16:creationId xmlns:a16="http://schemas.microsoft.com/office/drawing/2014/main" id="{6219855C-FD25-2D4B-9E51-3B09F693D747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4B99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4B99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29910CD5-B004-734B-8B78-11FCB2D85C83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514,000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7AE34F83-E24E-DC4A-A312-721FBA665561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428,000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4" name="グループ化 233">
            <a:extLst>
              <a:ext uri="{FF2B5EF4-FFF2-40B4-BE49-F238E27FC236}">
                <a16:creationId xmlns:a16="http://schemas.microsoft.com/office/drawing/2014/main" id="{DFF0B04C-B053-1041-91F1-31C2B479CA49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5" name="図 234">
              <a:extLst>
                <a:ext uri="{FF2B5EF4-FFF2-40B4-BE49-F238E27FC236}">
                  <a16:creationId xmlns:a16="http://schemas.microsoft.com/office/drawing/2014/main" id="{90C5D7FC-4175-0E44-B865-E64F8F76F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6" name="正方形/長方形 235">
              <a:extLst>
                <a:ext uri="{FF2B5EF4-FFF2-40B4-BE49-F238E27FC236}">
                  <a16:creationId xmlns:a16="http://schemas.microsoft.com/office/drawing/2014/main" id="{337A5ECF-A18A-C34C-8BCF-4382F8DDC58F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5F00F1B6-DE08-B34A-A4CF-98CF276BF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8" name="図 237">
              <a:extLst>
                <a:ext uri="{FF2B5EF4-FFF2-40B4-BE49-F238E27FC236}">
                  <a16:creationId xmlns:a16="http://schemas.microsoft.com/office/drawing/2014/main" id="{2A5A0252-4173-3241-8EA9-8DEAF220C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A1062652-238E-ED41-AC61-018AC0AF2776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BE822F07-AEF4-A547-B52F-1C29BBFA29C5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3E6D7654-AC35-3C4F-88E6-4C09FDC9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2" name="正方形/長方形 241">
              <a:extLst>
                <a:ext uri="{FF2B5EF4-FFF2-40B4-BE49-F238E27FC236}">
                  <a16:creationId xmlns:a16="http://schemas.microsoft.com/office/drawing/2014/main" id="{D7CE21A8-51A9-884A-9EC4-CA1139E2A9C6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A5A363F2-B8A6-A846-983B-E45D34B2190C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80D0D3DF-0CC3-8B4D-B162-15F16449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5" name="正方形/長方形 244">
              <a:extLst>
                <a:ext uri="{FF2B5EF4-FFF2-40B4-BE49-F238E27FC236}">
                  <a16:creationId xmlns:a16="http://schemas.microsoft.com/office/drawing/2014/main" id="{C02F05F6-A749-4D47-B687-A892010F2417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9762B164-0A65-FF45-8DE0-306680C65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7" name="図 246">
              <a:extLst>
                <a:ext uri="{FF2B5EF4-FFF2-40B4-BE49-F238E27FC236}">
                  <a16:creationId xmlns:a16="http://schemas.microsoft.com/office/drawing/2014/main" id="{5C4C81CE-0846-DC4B-892A-9003695E9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8" name="正方形/長方形 247">
              <a:extLst>
                <a:ext uri="{FF2B5EF4-FFF2-40B4-BE49-F238E27FC236}">
                  <a16:creationId xmlns:a16="http://schemas.microsoft.com/office/drawing/2014/main" id="{DD3BEB2D-5740-5446-BF0E-A5956BAF1EE6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883E062C-FC6B-6543-9989-45A93C95D623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4D28E5B5-DBDD-844E-8F42-710A7BE2F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5086D414-016F-4449-A205-37684784E1D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2" name="グループ化 251">
            <a:extLst>
              <a:ext uri="{FF2B5EF4-FFF2-40B4-BE49-F238E27FC236}">
                <a16:creationId xmlns:a16="http://schemas.microsoft.com/office/drawing/2014/main" id="{2B0D5C5E-7F93-6E46-9924-081FF01C5DC1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72813139-B181-D041-8219-230D2B4B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4" name="正方形/長方形 253">
              <a:extLst>
                <a:ext uri="{FF2B5EF4-FFF2-40B4-BE49-F238E27FC236}">
                  <a16:creationId xmlns:a16="http://schemas.microsoft.com/office/drawing/2014/main" id="{B9ECAE01-E12A-1948-B0D3-42137948FB89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65A0C599-07E7-8B4A-9320-A91FB450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77BB544D-7FC0-B546-8F69-4C240548308B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FED42F60-F1EA-8A4E-BE49-AAAF89F409F7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1A70B4BA-DEE2-D547-BA56-B5A01BF3A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085E3309-49C9-0148-9C41-BF6929952935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11AC3201-2C4F-A141-9C3A-2BDE6C8A4D3F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52F17C9F-161B-C340-8E41-55A8E64BF79F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62" name="図 261">
              <a:extLst>
                <a:ext uri="{FF2B5EF4-FFF2-40B4-BE49-F238E27FC236}">
                  <a16:creationId xmlns:a16="http://schemas.microsoft.com/office/drawing/2014/main" id="{A5B08244-3573-6741-B990-7E214945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939EC970-0E7F-5542-929B-A71706472D55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4" name="台形 263">
            <a:extLst>
              <a:ext uri="{FF2B5EF4-FFF2-40B4-BE49-F238E27FC236}">
                <a16:creationId xmlns:a16="http://schemas.microsoft.com/office/drawing/2014/main" id="{D56134FE-FF21-BF4B-98A1-3ADDA1EA3B8D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A7B86327-692F-D640-BE75-C4369AD720FD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6" name="円/楕円 265">
            <a:extLst>
              <a:ext uri="{FF2B5EF4-FFF2-40B4-BE49-F238E27FC236}">
                <a16:creationId xmlns:a16="http://schemas.microsoft.com/office/drawing/2014/main" id="{4E2D2519-25AD-CD48-9BB9-D21BA4F05B0C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7" name="十字形 266">
            <a:extLst>
              <a:ext uri="{FF2B5EF4-FFF2-40B4-BE49-F238E27FC236}">
                <a16:creationId xmlns:a16="http://schemas.microsoft.com/office/drawing/2014/main" id="{796B0A55-D6FC-844F-87EC-280194BC0C23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8" name="角丸四角形 204">
            <a:extLst>
              <a:ext uri="{FF2B5EF4-FFF2-40B4-BE49-F238E27FC236}">
                <a16:creationId xmlns:a16="http://schemas.microsoft.com/office/drawing/2014/main" id="{8453D8B6-9D51-EE44-9E4E-7D01CDE8641E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26F9807C-3F6A-2945-8C47-7E4793EB5BB1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C6D9392A-D041-9D49-9317-69DACE4C6ACF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73" name="角丸四角形 380">
            <a:extLst>
              <a:ext uri="{FF2B5EF4-FFF2-40B4-BE49-F238E27FC236}">
                <a16:creationId xmlns:a16="http://schemas.microsoft.com/office/drawing/2014/main" id="{5F8069D1-B1DB-CE49-A698-3CB6BFFB7089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5" name="Text Box 11">
            <a:extLst>
              <a:ext uri="{FF2B5EF4-FFF2-40B4-BE49-F238E27FC236}">
                <a16:creationId xmlns:a16="http://schemas.microsoft.com/office/drawing/2014/main" id="{0437A378-35CE-8546-A90C-A82E9ED9C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6" name="Text Box 11">
            <a:extLst>
              <a:ext uri="{FF2B5EF4-FFF2-40B4-BE49-F238E27FC236}">
                <a16:creationId xmlns:a16="http://schemas.microsoft.com/office/drawing/2014/main" id="{289DF515-B5C1-904F-B3CA-9405D217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D7D6D747-9774-5E43-B03E-3CA95E160DE1}"/>
              </a:ext>
            </a:extLst>
          </p:cNvPr>
          <p:cNvSpPr txBox="1"/>
          <p:nvPr/>
        </p:nvSpPr>
        <p:spPr>
          <a:xfrm>
            <a:off x="7598626" y="4263706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8" name="角丸四角形 277">
            <a:extLst>
              <a:ext uri="{FF2B5EF4-FFF2-40B4-BE49-F238E27FC236}">
                <a16:creationId xmlns:a16="http://schemas.microsoft.com/office/drawing/2014/main" id="{61552FA5-C4E6-EB42-A623-2989A74B3EB4}"/>
              </a:ext>
            </a:extLst>
          </p:cNvPr>
          <p:cNvSpPr/>
          <p:nvPr/>
        </p:nvSpPr>
        <p:spPr>
          <a:xfrm>
            <a:off x="7604491" y="4785140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9" name="角丸四角形 278">
            <a:extLst>
              <a:ext uri="{FF2B5EF4-FFF2-40B4-BE49-F238E27FC236}">
                <a16:creationId xmlns:a16="http://schemas.microsoft.com/office/drawing/2014/main" id="{EAA60EF6-6478-DC45-A40B-1FF246AD3532}"/>
              </a:ext>
            </a:extLst>
          </p:cNvPr>
          <p:cNvSpPr/>
          <p:nvPr/>
        </p:nvSpPr>
        <p:spPr>
          <a:xfrm>
            <a:off x="7981954" y="4698227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13673914-8642-294D-A2C0-4935039D2B09}"/>
              </a:ext>
            </a:extLst>
          </p:cNvPr>
          <p:cNvSpPr txBox="1"/>
          <p:nvPr/>
        </p:nvSpPr>
        <p:spPr>
          <a:xfrm>
            <a:off x="8206952" y="4693499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A4C5D68D-1DCC-6744-9D4F-7A64329FAB67}"/>
              </a:ext>
            </a:extLst>
          </p:cNvPr>
          <p:cNvGrpSpPr/>
          <p:nvPr/>
        </p:nvGrpSpPr>
        <p:grpSpPr>
          <a:xfrm>
            <a:off x="8121620" y="3623119"/>
            <a:ext cx="894133" cy="626304"/>
            <a:chOff x="10000151" y="3041307"/>
            <a:chExt cx="935755" cy="655459"/>
          </a:xfrm>
        </p:grpSpPr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D6782667-DB0E-5945-8D87-B83ACC2AAA8F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4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35BE1E0B-091E-914D-AB6B-F6E31E88C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A3456222-DDA8-5642-BE58-F5CAB33D36AA}"/>
              </a:ext>
            </a:extLst>
          </p:cNvPr>
          <p:cNvSpPr txBox="1"/>
          <p:nvPr/>
        </p:nvSpPr>
        <p:spPr>
          <a:xfrm>
            <a:off x="7521126" y="4849553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9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1B296D7F-BC10-6B44-8E53-55978ABC69B8}"/>
              </a:ext>
            </a:extLst>
          </p:cNvPr>
          <p:cNvSpPr txBox="1"/>
          <p:nvPr/>
        </p:nvSpPr>
        <p:spPr>
          <a:xfrm>
            <a:off x="7612275" y="5260899"/>
            <a:ext cx="2278587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です。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6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600" u="sng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この企画は事前プロモート可否確認が必要です。</a:t>
            </a:r>
            <a:endParaRPr lang="en-US" altLang="ja-JP" sz="600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88" name="図 287">
            <a:extLst>
              <a:ext uri="{FF2B5EF4-FFF2-40B4-BE49-F238E27FC236}">
                <a16:creationId xmlns:a16="http://schemas.microsoft.com/office/drawing/2014/main" id="{D008F6AF-927B-AA43-A491-FE335F757E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607" y="3772122"/>
            <a:ext cx="683955" cy="265760"/>
          </a:xfrm>
          <a:prstGeom prst="rect">
            <a:avLst/>
          </a:prstGeom>
        </p:spPr>
      </p:pic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818F57B2-BB0F-194A-B9A4-ABCF393D98CE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5B999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5B999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65A085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三角形 265">
            <a:extLst>
              <a:ext uri="{FF2B5EF4-FFF2-40B4-BE49-F238E27FC236}">
                <a16:creationId xmlns:a16="http://schemas.microsoft.com/office/drawing/2014/main" id="{F3570686-A669-A405-0593-C7F0121E4644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9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804</Words>
  <Application>Microsoft Macintosh PowerPoint</Application>
  <PresentationFormat>A4 210 x 297 mm</PresentationFormat>
  <Paragraphs>192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59</cp:revision>
  <cp:lastPrinted>2024-06-05T03:34:04Z</cp:lastPrinted>
  <dcterms:created xsi:type="dcterms:W3CDTF">2022-02-28T00:11:28Z</dcterms:created>
  <dcterms:modified xsi:type="dcterms:W3CDTF">2025-04-01T07:16:53Z</dcterms:modified>
</cp:coreProperties>
</file>