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39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AB36AB56-CB45-EA48-B191-B9A33CB8858F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022A175-CB47-AE4B-7D28-5DA17CD18AA8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43692E-A319-5D7B-D992-8B0B3CCF1283}"/>
              </a:ext>
            </a:extLst>
          </p:cNvPr>
          <p:cNvSpPr/>
          <p:nvPr/>
        </p:nvSpPr>
        <p:spPr>
          <a:xfrm>
            <a:off x="2669691" y="44679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テレビ山口</a:t>
            </a:r>
          </a:p>
        </p:txBody>
      </p:sp>
      <p:pic>
        <p:nvPicPr>
          <p:cNvPr id="14" name="Picture 2" descr="C:\Users\tys\Desktop\スマイル\スマイルｔｙｓ.png">
            <a:extLst>
              <a:ext uri="{FF2B5EF4-FFF2-40B4-BE49-F238E27FC236}">
                <a16:creationId xmlns:a16="http://schemas.microsoft.com/office/drawing/2014/main" id="{D2B41066-D70D-9C46-20AB-996D437A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328" y="53596"/>
            <a:ext cx="701890" cy="3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7D1DF084-D605-054C-823A-3D59CBB5DF31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A6038EF3-4D70-514E-B979-9898B72EC3EA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961B3318-9C7F-2A43-A979-37ABAFBB4ECF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057D0479-4555-AF4D-9290-4955EED29503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D14AB9F0-B737-5E4F-9BF1-566C3B2E5EF8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4F3D13CA-49C6-D84B-83C0-0A20E8F7D4F8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40AC8DF2-EBFD-D44D-BE32-570C9B9EB858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DC33437B-2E96-9C44-9C40-BC25329F22FD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89611715-D467-1948-A56B-D59B1DB18000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A5FD1D8F-A0B8-3F48-ABD4-4C94001AD0C7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08BF14BA-4F82-4144-81F8-1C7E5BA2B7CF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E23032D8-66C4-6B4F-AED6-41DB882A4FC7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939E98D5-7022-8548-934E-61B64775D5F3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27ACAFB7-AD3C-F645-A256-53E25BC7FB82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51169BCB-AF8C-A743-A952-1375B1EEA049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3606224F-7E1C-0F46-9C5B-CAB1DEC1C3D2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5267AE5A-7C1D-6E4F-92D6-FF9E894245B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E010812A-5131-AB42-AAE3-3A30D5A27422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962A9E34-20B4-2D42-ADC2-09468C4F6C47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703BD7BC-D44C-2146-A167-B57D13142B7A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4B3536EE-C999-FD49-BF63-952CCBD30A3B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0" name="台形 209">
              <a:extLst>
                <a:ext uri="{FF2B5EF4-FFF2-40B4-BE49-F238E27FC236}">
                  <a16:creationId xmlns:a16="http://schemas.microsoft.com/office/drawing/2014/main" id="{3BC4C458-FC03-6348-8701-D83F97FCFD57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B65DA42C-4C18-E54F-893F-71A01D27B3A1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571FE090-0775-F14D-B9F7-39EF480B5D3D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3" name="台形 212">
              <a:extLst>
                <a:ext uri="{FF2B5EF4-FFF2-40B4-BE49-F238E27FC236}">
                  <a16:creationId xmlns:a16="http://schemas.microsoft.com/office/drawing/2014/main" id="{E736052F-BCBF-D349-8E31-0B1B436F970F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165B9BB1-7F32-254A-9D82-E29DED7AA5E1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64B8A982-9692-7247-9A6C-E25E41D3BB14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6" name="台形 215">
              <a:extLst>
                <a:ext uri="{FF2B5EF4-FFF2-40B4-BE49-F238E27FC236}">
                  <a16:creationId xmlns:a16="http://schemas.microsoft.com/office/drawing/2014/main" id="{F6D316C4-3D1D-DE47-A85B-6E024BCA471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D11EB04F-41DC-7645-B29C-731F546C5C48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8" name="円/楕円 217">
            <a:extLst>
              <a:ext uri="{FF2B5EF4-FFF2-40B4-BE49-F238E27FC236}">
                <a16:creationId xmlns:a16="http://schemas.microsoft.com/office/drawing/2014/main" id="{59C44ACC-2F5B-5341-A6D2-EDAD2FA9065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4157C568-8109-5345-803F-8012F08F5A7A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BA8DC2FA-9477-3842-B589-4E4334890719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6EDFFF12-DD31-2048-9921-9DA0A635AFFD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7EE563E0-3C80-3947-A414-0EAA28FD7812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円/楕円 279">
            <a:extLst>
              <a:ext uri="{FF2B5EF4-FFF2-40B4-BE49-F238E27FC236}">
                <a16:creationId xmlns:a16="http://schemas.microsoft.com/office/drawing/2014/main" id="{67D7D116-C204-274C-9FEC-81E159AAC1F4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CB1BEB01-0060-3940-9260-0114C0FE311E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E6CDBF63-01D8-1347-8740-6B8A51D2A955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CEC05F93-8D91-BB43-B0A4-BDE2E0069E2D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70A7F154-7584-ED40-931B-1324CC0AF808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0C7AA3FA-BFE8-7D4B-B99F-2818D3EFE26B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円/楕円 279">
            <a:extLst>
              <a:ext uri="{FF2B5EF4-FFF2-40B4-BE49-F238E27FC236}">
                <a16:creationId xmlns:a16="http://schemas.microsoft.com/office/drawing/2014/main" id="{ABB69959-D4B8-D04F-9ADC-51297B7DDAE4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A53D455B-7C8A-0E48-9B78-9D75E843BB21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9091A004-03B1-9744-B425-C649D64A70C3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4F2F7268-CCD7-084C-AD65-8370ABC7DFAA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AA866EB9-C211-F64C-814D-CF69A453EF66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41ED12BE-AA50-064D-8827-3A33BFF0BE87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円/楕円 279">
            <a:extLst>
              <a:ext uri="{FF2B5EF4-FFF2-40B4-BE49-F238E27FC236}">
                <a16:creationId xmlns:a16="http://schemas.microsoft.com/office/drawing/2014/main" id="{6321BF40-0BE3-474B-AF38-84247AF3A401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46165CBB-1071-8541-AB6D-F6FA60F7AE16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45E46F44-505C-CD4C-9BC4-326B5F1442B3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03C40807-35A2-F748-8E68-1DD093EAC517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A275B331-9C6C-D24C-855D-65742DC83DA2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2751B43D-940A-224A-AA11-8BBBDF9F2C34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円/楕円 279">
            <a:extLst>
              <a:ext uri="{FF2B5EF4-FFF2-40B4-BE49-F238E27FC236}">
                <a16:creationId xmlns:a16="http://schemas.microsoft.com/office/drawing/2014/main" id="{B6380C99-81E4-C141-920E-D231D21A6790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001A3C11-7DD5-4B42-BB7A-2B9120497377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972A0FE1-1CF2-574C-985E-E59A331C9C80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F06586BF-8D4B-0248-9B43-E3A085DFC10A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D62991F0-C1EC-4C47-9026-CE9B61DCC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38593923-E630-2845-B92A-7AFB3079DF6E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D7844D0A-DCB7-4D40-9D95-0377AF0C7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04E23E10-FB5E-4C4D-9ED6-E664CAB9A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45FF8F52-68E4-E34B-BFCF-D99ED2155B36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1A82B889-6190-F240-B42C-FA8324C39EA8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5656F497-715C-9B4B-840F-2BE146538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4CD74580-0A9E-784C-B6AE-E049EA7208DE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FBBD3E93-C881-764A-B206-284005A83C7A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4A83C769-7C5E-0D43-922D-EE3CF639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07871835-7FF2-074B-AC3E-DB396433CD83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F7A8408C-854C-3347-9C58-B0FE71AB6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ABB8065F-09A1-8242-BDDD-52E630CE6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9" name="正方形/長方形 268">
              <a:extLst>
                <a:ext uri="{FF2B5EF4-FFF2-40B4-BE49-F238E27FC236}">
                  <a16:creationId xmlns:a16="http://schemas.microsoft.com/office/drawing/2014/main" id="{01844AD5-CB9A-654F-9200-3E4FE0338DF5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2DFAD0AF-884E-DA46-B6DF-E830D102A2B9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9FB6331F-4337-E644-93AE-9BF7CB0D8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553363C4-8DC8-FD48-B49B-CD73A55D7EC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2" name="グループ化 281">
            <a:extLst>
              <a:ext uri="{FF2B5EF4-FFF2-40B4-BE49-F238E27FC236}">
                <a16:creationId xmlns:a16="http://schemas.microsoft.com/office/drawing/2014/main" id="{B1122DB4-DF74-A74D-A429-A9DFA6927CCE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84" name="図 283">
              <a:extLst>
                <a:ext uri="{FF2B5EF4-FFF2-40B4-BE49-F238E27FC236}">
                  <a16:creationId xmlns:a16="http://schemas.microsoft.com/office/drawing/2014/main" id="{399726E2-4DB8-A840-AAD2-A0A596D7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2" name="正方形/長方形 291">
              <a:extLst>
                <a:ext uri="{FF2B5EF4-FFF2-40B4-BE49-F238E27FC236}">
                  <a16:creationId xmlns:a16="http://schemas.microsoft.com/office/drawing/2014/main" id="{01FBECD2-44E8-7941-89FF-75D1B226C4D2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3" name="図 292">
              <a:extLst>
                <a:ext uri="{FF2B5EF4-FFF2-40B4-BE49-F238E27FC236}">
                  <a16:creationId xmlns:a16="http://schemas.microsoft.com/office/drawing/2014/main" id="{12A46794-84AB-C74C-8C08-02C2EAE69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09C294FD-46DF-FC40-A268-69F87ACA5B2F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D64FFE72-4663-9C47-A9D4-B8BFEE7552BA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6" name="図 295">
              <a:extLst>
                <a:ext uri="{FF2B5EF4-FFF2-40B4-BE49-F238E27FC236}">
                  <a16:creationId xmlns:a16="http://schemas.microsoft.com/office/drawing/2014/main" id="{661B028B-7F6C-9A46-BFBC-AB9376A71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45F44844-81BB-7045-9947-883C123FCB32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BF25616D-5805-2C4C-954E-B4AC1AF04665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AC7CEA11-4162-9F47-B46C-1ECE185C2E4C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04" name="図 303">
              <a:extLst>
                <a:ext uri="{FF2B5EF4-FFF2-40B4-BE49-F238E27FC236}">
                  <a16:creationId xmlns:a16="http://schemas.microsoft.com/office/drawing/2014/main" id="{09BBE20A-92DE-B347-AD7B-6005265AA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07" name="正方形/長方形 306">
              <a:extLst>
                <a:ext uri="{FF2B5EF4-FFF2-40B4-BE49-F238E27FC236}">
                  <a16:creationId xmlns:a16="http://schemas.microsoft.com/office/drawing/2014/main" id="{CBEA2DD3-DCAE-B241-B565-0A52B7214672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9" name="台形 308">
            <a:extLst>
              <a:ext uri="{FF2B5EF4-FFF2-40B4-BE49-F238E27FC236}">
                <a16:creationId xmlns:a16="http://schemas.microsoft.com/office/drawing/2014/main" id="{7CC255B1-A13C-784E-AA68-5A1DAA8F75AB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CF3F9F72-212D-AA4D-A9C4-E38E6D28EA7D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4" name="円/楕円 393">
            <a:extLst>
              <a:ext uri="{FF2B5EF4-FFF2-40B4-BE49-F238E27FC236}">
                <a16:creationId xmlns:a16="http://schemas.microsoft.com/office/drawing/2014/main" id="{829AD901-0CE4-4747-9B36-87EAC664D579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5" name="角丸四角形 204">
            <a:extLst>
              <a:ext uri="{FF2B5EF4-FFF2-40B4-BE49-F238E27FC236}">
                <a16:creationId xmlns:a16="http://schemas.microsoft.com/office/drawing/2014/main" id="{E7248048-7073-364B-855E-0349EACC3661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6" name="テキスト ボックス 395">
            <a:extLst>
              <a:ext uri="{FF2B5EF4-FFF2-40B4-BE49-F238E27FC236}">
                <a16:creationId xmlns:a16="http://schemas.microsoft.com/office/drawing/2014/main" id="{2C4C18D5-285A-CC4D-9A12-BD57B9BDFF1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7" name="三角形 396">
            <a:extLst>
              <a:ext uri="{FF2B5EF4-FFF2-40B4-BE49-F238E27FC236}">
                <a16:creationId xmlns:a16="http://schemas.microsoft.com/office/drawing/2014/main" id="{983B9B52-2FF6-9C4B-B7E7-ADB5A6DDADA0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テキスト ボックス 397">
            <a:extLst>
              <a:ext uri="{FF2B5EF4-FFF2-40B4-BE49-F238E27FC236}">
                <a16:creationId xmlns:a16="http://schemas.microsoft.com/office/drawing/2014/main" id="{F5E09C52-F7AA-2349-898F-1945A74079C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99" name="角丸四角形 380">
            <a:extLst>
              <a:ext uri="{FF2B5EF4-FFF2-40B4-BE49-F238E27FC236}">
                <a16:creationId xmlns:a16="http://schemas.microsoft.com/office/drawing/2014/main" id="{AF31568B-53C5-3C4B-BE60-CD03FCFC248A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0" name="Text Box 11">
            <a:extLst>
              <a:ext uri="{FF2B5EF4-FFF2-40B4-BE49-F238E27FC236}">
                <a16:creationId xmlns:a16="http://schemas.microsoft.com/office/drawing/2014/main" id="{D7477284-85B2-104E-80AF-B82F90AC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1" name="Text Box 11">
            <a:extLst>
              <a:ext uri="{FF2B5EF4-FFF2-40B4-BE49-F238E27FC236}">
                <a16:creationId xmlns:a16="http://schemas.microsoft.com/office/drawing/2014/main" id="{9476A0B9-601C-FB4F-A363-8DEE7279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2" name="角丸四角形 204">
            <a:extLst>
              <a:ext uri="{FF2B5EF4-FFF2-40B4-BE49-F238E27FC236}">
                <a16:creationId xmlns:a16="http://schemas.microsoft.com/office/drawing/2014/main" id="{58669104-BC2F-3244-A501-F611B729C06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03" name="台形 402">
            <a:extLst>
              <a:ext uri="{FF2B5EF4-FFF2-40B4-BE49-F238E27FC236}">
                <a16:creationId xmlns:a16="http://schemas.microsoft.com/office/drawing/2014/main" id="{B6B824AE-3202-8D49-B658-88CB516B037A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39348721-099B-8840-AD32-3B99F20ADC13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05" name="テキスト ボックス 404">
            <a:extLst>
              <a:ext uri="{FF2B5EF4-FFF2-40B4-BE49-F238E27FC236}">
                <a16:creationId xmlns:a16="http://schemas.microsoft.com/office/drawing/2014/main" id="{D275D3E6-BF54-A242-9FCC-73E247133631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12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6" name="角丸四角形 405">
            <a:extLst>
              <a:ext uri="{FF2B5EF4-FFF2-40B4-BE49-F238E27FC236}">
                <a16:creationId xmlns:a16="http://schemas.microsoft.com/office/drawing/2014/main" id="{283332E3-7C90-C844-B663-D014DC5AFF25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07" name="角丸四角形 406">
            <a:extLst>
              <a:ext uri="{FF2B5EF4-FFF2-40B4-BE49-F238E27FC236}">
                <a16:creationId xmlns:a16="http://schemas.microsoft.com/office/drawing/2014/main" id="{4F9ACB18-1B0E-384A-9E63-F1E1C0D0A83F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0707C764-9579-224C-B44E-E4BB2EF47A70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09" name="グループ化 408">
            <a:extLst>
              <a:ext uri="{FF2B5EF4-FFF2-40B4-BE49-F238E27FC236}">
                <a16:creationId xmlns:a16="http://schemas.microsoft.com/office/drawing/2014/main" id="{4CC98E5C-47CA-E44C-8C16-BD2F6D6B57E2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10" name="正方形/長方形 409">
              <a:extLst>
                <a:ext uri="{FF2B5EF4-FFF2-40B4-BE49-F238E27FC236}">
                  <a16:creationId xmlns:a16="http://schemas.microsoft.com/office/drawing/2014/main" id="{10065825-51DF-FA48-A815-F97A26B848F3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1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39CD6761-719E-D146-8FA5-36AD8184D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23F8E64C-D869-B245-AA90-8FB9CA8CABF4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13" name="十字形 412">
            <a:extLst>
              <a:ext uri="{FF2B5EF4-FFF2-40B4-BE49-F238E27FC236}">
                <a16:creationId xmlns:a16="http://schemas.microsoft.com/office/drawing/2014/main" id="{5158E698-54EC-614C-B366-1F154D193916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C3EB9AB8-0A14-9F4A-9D87-547D9BF08AAA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16" name="Picture 2" descr="C:\Users\tys\Desktop\スマイル\スマイルｔｙｓ.png">
            <a:extLst>
              <a:ext uri="{FF2B5EF4-FFF2-40B4-BE49-F238E27FC236}">
                <a16:creationId xmlns:a16="http://schemas.microsoft.com/office/drawing/2014/main" id="{5731D057-9D63-B141-97CA-19EDFACD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086" y="3727931"/>
            <a:ext cx="944467" cy="4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96DA3700-43EB-5F40-A930-E6D5AA5FF332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390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66</cp:revision>
  <cp:lastPrinted>2024-06-05T03:46:03Z</cp:lastPrinted>
  <dcterms:created xsi:type="dcterms:W3CDTF">2022-02-28T00:11:28Z</dcterms:created>
  <dcterms:modified xsi:type="dcterms:W3CDTF">2025-04-01T07:15:55Z</dcterms:modified>
</cp:coreProperties>
</file>