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2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352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3020C2E-493E-CE84-7059-64A4D143B457}"/>
              </a:ext>
            </a:extLst>
          </p:cNvPr>
          <p:cNvSpPr/>
          <p:nvPr/>
        </p:nvSpPr>
        <p:spPr>
          <a:xfrm>
            <a:off x="2669691" y="45673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テレビ新広島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ECC5A5-327C-864E-E583-3C6C038BFE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26" y="171108"/>
            <a:ext cx="901100" cy="97672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CCB41B2F-74EE-B04D-9348-5C0C492780AF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7" name="角丸四角形 204">
            <a:extLst>
              <a:ext uri="{FF2B5EF4-FFF2-40B4-BE49-F238E27FC236}">
                <a16:creationId xmlns:a16="http://schemas.microsoft.com/office/drawing/2014/main" id="{3D86159C-7D7B-6443-89C9-B1E7F0FBBAC4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sp>
        <p:nvSpPr>
          <p:cNvPr id="168" name="角丸四角形 204">
            <a:extLst>
              <a:ext uri="{FF2B5EF4-FFF2-40B4-BE49-F238E27FC236}">
                <a16:creationId xmlns:a16="http://schemas.microsoft.com/office/drawing/2014/main" id="{247D6C65-9A2B-904A-B13B-B961E45BAB13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95EBA727-C587-F14C-B293-C15D881F0F11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0" name="ホームベース 136">
              <a:extLst>
                <a:ext uri="{FF2B5EF4-FFF2-40B4-BE49-F238E27FC236}">
                  <a16:creationId xmlns:a16="http://schemas.microsoft.com/office/drawing/2014/main" id="{2D7FD484-5B7E-184C-9B30-584263B77126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1" name="ホームベース 141">
              <a:extLst>
                <a:ext uri="{FF2B5EF4-FFF2-40B4-BE49-F238E27FC236}">
                  <a16:creationId xmlns:a16="http://schemas.microsoft.com/office/drawing/2014/main" id="{C165E012-D594-0540-8105-C31610EAB829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2" name="片側の 2 つの角を丸めた四角形 131">
            <a:extLst>
              <a:ext uri="{FF2B5EF4-FFF2-40B4-BE49-F238E27FC236}">
                <a16:creationId xmlns:a16="http://schemas.microsoft.com/office/drawing/2014/main" id="{D54888E8-12E8-CD43-BA6F-5AE269B6C9D7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ホームベース 142">
            <a:extLst>
              <a:ext uri="{FF2B5EF4-FFF2-40B4-BE49-F238E27FC236}">
                <a16:creationId xmlns:a16="http://schemas.microsoft.com/office/drawing/2014/main" id="{46CA04A1-5B56-C044-90C7-ED3D8D0E03DD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4" name="片側の 2 つの角を丸めた四角形 123">
            <a:extLst>
              <a:ext uri="{FF2B5EF4-FFF2-40B4-BE49-F238E27FC236}">
                <a16:creationId xmlns:a16="http://schemas.microsoft.com/office/drawing/2014/main" id="{40EC8C5D-9150-F847-97B2-86A1FFD69272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467A9BE9-D3C7-164E-8E8C-0B6F78255B37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348FB6DC-B15C-6F4D-A35B-7B85197D542C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7" name="円/楕円 162">
            <a:extLst>
              <a:ext uri="{FF2B5EF4-FFF2-40B4-BE49-F238E27FC236}">
                <a16:creationId xmlns:a16="http://schemas.microsoft.com/office/drawing/2014/main" id="{3E7BAEFF-7186-2946-A0EE-5E6B65D151A3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39E514D7-5784-E245-BF26-9D4BEDAA15A3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D34EA44F-5F02-AF46-88CA-738130E2E970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4" name="ホームベース 142">
            <a:extLst>
              <a:ext uri="{FF2B5EF4-FFF2-40B4-BE49-F238E27FC236}">
                <a16:creationId xmlns:a16="http://schemas.microsoft.com/office/drawing/2014/main" id="{7D136C49-D18C-644D-96F1-817455577CCF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5" name="片側の 2 つの角を丸めた四角形 123">
            <a:extLst>
              <a:ext uri="{FF2B5EF4-FFF2-40B4-BE49-F238E27FC236}">
                <a16:creationId xmlns:a16="http://schemas.microsoft.com/office/drawing/2014/main" id="{D6734D89-53BB-3840-9330-00D1155AB74F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1D87912E-37F5-EF41-A3F2-2DBBF6B47A76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52833DEC-76DE-684D-9915-D61926355144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505E1C50-BA26-A649-AE16-7339F082A0D8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2A66B8D6-8022-EE40-896B-3F5BA23EAD53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CC7C1392-9612-BB44-A3E6-3648E77C0AD6}"/>
              </a:ext>
            </a:extLst>
          </p:cNvPr>
          <p:cNvCxnSpPr>
            <a:cxnSpLocks/>
          </p:cNvCxnSpPr>
          <p:nvPr/>
        </p:nvCxnSpPr>
        <p:spPr>
          <a:xfrm flipH="1">
            <a:off x="4243921" y="3138953"/>
            <a:ext cx="0" cy="268473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>
            <a:extLst>
              <a:ext uri="{FF2B5EF4-FFF2-40B4-BE49-F238E27FC236}">
                <a16:creationId xmlns:a16="http://schemas.microsoft.com/office/drawing/2014/main" id="{0D3C833B-996E-674F-BF4C-25DF2DF67A2C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グループ化 209">
            <a:extLst>
              <a:ext uri="{FF2B5EF4-FFF2-40B4-BE49-F238E27FC236}">
                <a16:creationId xmlns:a16="http://schemas.microsoft.com/office/drawing/2014/main" id="{71CAD868-0293-8B49-BE97-728F9FC7809D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11" name="台形 210">
              <a:extLst>
                <a:ext uri="{FF2B5EF4-FFF2-40B4-BE49-F238E27FC236}">
                  <a16:creationId xmlns:a16="http://schemas.microsoft.com/office/drawing/2014/main" id="{2E8DCA79-CD14-C24B-98EC-A12A9BB7425D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テキスト ボックス 211">
              <a:extLst>
                <a:ext uri="{FF2B5EF4-FFF2-40B4-BE49-F238E27FC236}">
                  <a16:creationId xmlns:a16="http://schemas.microsoft.com/office/drawing/2014/main" id="{A492B7CB-A76A-DF46-835E-BB3CFD9BDD4C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3" name="グループ化 212">
            <a:extLst>
              <a:ext uri="{FF2B5EF4-FFF2-40B4-BE49-F238E27FC236}">
                <a16:creationId xmlns:a16="http://schemas.microsoft.com/office/drawing/2014/main" id="{65894645-5BDC-794C-A518-98D3331D3F0B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14" name="台形 213">
              <a:extLst>
                <a:ext uri="{FF2B5EF4-FFF2-40B4-BE49-F238E27FC236}">
                  <a16:creationId xmlns:a16="http://schemas.microsoft.com/office/drawing/2014/main" id="{DAF9B67B-19C7-6C46-B322-04E2EB617D74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テキスト ボックス 214">
              <a:extLst>
                <a:ext uri="{FF2B5EF4-FFF2-40B4-BE49-F238E27FC236}">
                  <a16:creationId xmlns:a16="http://schemas.microsoft.com/office/drawing/2014/main" id="{8450D194-772E-7344-959A-6E249763DBDE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6" name="グループ化 215">
            <a:extLst>
              <a:ext uri="{FF2B5EF4-FFF2-40B4-BE49-F238E27FC236}">
                <a16:creationId xmlns:a16="http://schemas.microsoft.com/office/drawing/2014/main" id="{C160C94A-B5AE-6548-9832-FB2E06033AE9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17" name="台形 216">
              <a:extLst>
                <a:ext uri="{FF2B5EF4-FFF2-40B4-BE49-F238E27FC236}">
                  <a16:creationId xmlns:a16="http://schemas.microsoft.com/office/drawing/2014/main" id="{886E0349-339E-544E-958D-8E189DC7BE04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テキスト ボックス 217">
              <a:extLst>
                <a:ext uri="{FF2B5EF4-FFF2-40B4-BE49-F238E27FC236}">
                  <a16:creationId xmlns:a16="http://schemas.microsoft.com/office/drawing/2014/main" id="{706881D3-2786-264A-897B-D9945469D029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19" name="円/楕円 218">
            <a:extLst>
              <a:ext uri="{FF2B5EF4-FFF2-40B4-BE49-F238E27FC236}">
                <a16:creationId xmlns:a16="http://schemas.microsoft.com/office/drawing/2014/main" id="{B99F736C-17C3-C040-81FD-15EB1B7988A4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20" name="円/楕円 219">
            <a:extLst>
              <a:ext uri="{FF2B5EF4-FFF2-40B4-BE49-F238E27FC236}">
                <a16:creationId xmlns:a16="http://schemas.microsoft.com/office/drawing/2014/main" id="{B800D81C-D2A4-4C4A-863E-658653ED2839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EE3A99DF-7EDF-9746-A8A9-D6C732515865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6BA9526E-38D3-024C-BE04-FA07B8610D25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>
            <a:extLst>
              <a:ext uri="{FF2B5EF4-FFF2-40B4-BE49-F238E27FC236}">
                <a16:creationId xmlns:a16="http://schemas.microsoft.com/office/drawing/2014/main" id="{4284C130-6B0C-FF46-BE4E-C850F35A7196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円/楕円 279">
            <a:extLst>
              <a:ext uri="{FF2B5EF4-FFF2-40B4-BE49-F238E27FC236}">
                <a16:creationId xmlns:a16="http://schemas.microsoft.com/office/drawing/2014/main" id="{909823D3-107B-1543-8526-C0B825282946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AD38C779-15C0-8441-85C5-19731B811858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27937A07-3D7F-4B4E-B74C-62B35976C4AA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710CBAFF-12C2-854C-93CC-2B6ADB9BDAF9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1C3797B2-5327-8745-A860-E4041D858B19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4C95A5BE-2B69-4D41-9DD4-93F80D645F5D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円/楕円 279">
            <a:extLst>
              <a:ext uri="{FF2B5EF4-FFF2-40B4-BE49-F238E27FC236}">
                <a16:creationId xmlns:a16="http://schemas.microsoft.com/office/drawing/2014/main" id="{5D824DA3-0F1D-A14A-B891-B1B7EBD9B998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34551A48-DE8C-B74B-8B7A-55C04D41F5DF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71217096-407B-F84F-9F86-E59F4FA076DF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D6B4C129-3568-304F-BE3A-147B34A983E3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A0799D87-5F69-D948-9BBA-D37623BC0A4A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>
            <a:extLst>
              <a:ext uri="{FF2B5EF4-FFF2-40B4-BE49-F238E27FC236}">
                <a16:creationId xmlns:a16="http://schemas.microsoft.com/office/drawing/2014/main" id="{A0766419-DA82-2E47-AC4A-13470B6A7E68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円/楕円 279">
            <a:extLst>
              <a:ext uri="{FF2B5EF4-FFF2-40B4-BE49-F238E27FC236}">
                <a16:creationId xmlns:a16="http://schemas.microsoft.com/office/drawing/2014/main" id="{247F2496-8662-9043-9641-740C0FB5B483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1B9A23FF-D560-7541-B095-810E09399099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185DB409-EE74-3446-ACB3-C2E28BE8B2D3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B6D0139D-8024-9C4B-8275-D121E1413BD5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F58C4C65-4C75-364C-869C-B75ACF431303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>
            <a:extLst>
              <a:ext uri="{FF2B5EF4-FFF2-40B4-BE49-F238E27FC236}">
                <a16:creationId xmlns:a16="http://schemas.microsoft.com/office/drawing/2014/main" id="{335479D5-0D85-E943-97ED-B260A7F42459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円/楕円 279">
            <a:extLst>
              <a:ext uri="{FF2B5EF4-FFF2-40B4-BE49-F238E27FC236}">
                <a16:creationId xmlns:a16="http://schemas.microsoft.com/office/drawing/2014/main" id="{8A967129-6F2C-6141-A94A-FB03292BDE7E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AA4EFC8B-8FDC-834B-8F33-C34C9F6CB8EA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29341330-A9CF-3440-854A-EDC29FDCA412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348128A4-AF44-DD42-990F-7FD20A8700B9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1C9F1AB2-E40A-064A-8A88-EED7490E2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53" name="正方形/長方形 252">
              <a:extLst>
                <a:ext uri="{FF2B5EF4-FFF2-40B4-BE49-F238E27FC236}">
                  <a16:creationId xmlns:a16="http://schemas.microsoft.com/office/drawing/2014/main" id="{1CD2C7E2-AA3E-4E41-BA21-D271671A609A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60F76E8E-1C4B-A44A-A3E0-084508C40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55" name="図 254">
              <a:extLst>
                <a:ext uri="{FF2B5EF4-FFF2-40B4-BE49-F238E27FC236}">
                  <a16:creationId xmlns:a16="http://schemas.microsoft.com/office/drawing/2014/main" id="{5B711A79-ED9E-5845-938F-D9833E2A0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93D83F76-DD77-2D4B-8340-743C9F34E1F0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0" name="グループ化 259">
            <a:extLst>
              <a:ext uri="{FF2B5EF4-FFF2-40B4-BE49-F238E27FC236}">
                <a16:creationId xmlns:a16="http://schemas.microsoft.com/office/drawing/2014/main" id="{5CD55DE8-BD85-F445-866E-D1E83EE3D61D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61" name="図 260">
              <a:extLst>
                <a:ext uri="{FF2B5EF4-FFF2-40B4-BE49-F238E27FC236}">
                  <a16:creationId xmlns:a16="http://schemas.microsoft.com/office/drawing/2014/main" id="{C6E77106-72F3-B046-844A-F5C10C817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93CA564B-73A7-0F49-AC6B-C3508AD7DB9E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4" name="グループ化 263">
            <a:extLst>
              <a:ext uri="{FF2B5EF4-FFF2-40B4-BE49-F238E27FC236}">
                <a16:creationId xmlns:a16="http://schemas.microsoft.com/office/drawing/2014/main" id="{C483A1F4-1348-EA41-8443-F7FB5261C1D7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65" name="図 264">
              <a:extLst>
                <a:ext uri="{FF2B5EF4-FFF2-40B4-BE49-F238E27FC236}">
                  <a16:creationId xmlns:a16="http://schemas.microsoft.com/office/drawing/2014/main" id="{59EA901A-51C8-DE48-995E-76AD9CADB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66" name="正方形/長方形 265">
              <a:extLst>
                <a:ext uri="{FF2B5EF4-FFF2-40B4-BE49-F238E27FC236}">
                  <a16:creationId xmlns:a16="http://schemas.microsoft.com/office/drawing/2014/main" id="{3D0EFD17-2D5C-994F-BA4E-94C017C32795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7" name="図 266">
              <a:extLst>
                <a:ext uri="{FF2B5EF4-FFF2-40B4-BE49-F238E27FC236}">
                  <a16:creationId xmlns:a16="http://schemas.microsoft.com/office/drawing/2014/main" id="{4FBBFA41-F0BD-D248-89C6-CE036959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69" name="図 268">
              <a:extLst>
                <a:ext uri="{FF2B5EF4-FFF2-40B4-BE49-F238E27FC236}">
                  <a16:creationId xmlns:a16="http://schemas.microsoft.com/office/drawing/2014/main" id="{2CF5E2B3-0401-3B4A-B330-05DA91492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71" name="正方形/長方形 270">
              <a:extLst>
                <a:ext uri="{FF2B5EF4-FFF2-40B4-BE49-F238E27FC236}">
                  <a16:creationId xmlns:a16="http://schemas.microsoft.com/office/drawing/2014/main" id="{7EE65CD6-5550-B748-8F2B-5D7EC630E520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6" name="グループ化 275">
            <a:extLst>
              <a:ext uri="{FF2B5EF4-FFF2-40B4-BE49-F238E27FC236}">
                <a16:creationId xmlns:a16="http://schemas.microsoft.com/office/drawing/2014/main" id="{238C69E8-5429-204E-ACFB-D25B02B6E499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80" name="図 279">
              <a:extLst>
                <a:ext uri="{FF2B5EF4-FFF2-40B4-BE49-F238E27FC236}">
                  <a16:creationId xmlns:a16="http://schemas.microsoft.com/office/drawing/2014/main" id="{5E6A9F3E-FE1E-3040-90B0-C6FACB15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82" name="正方形/長方形 281">
              <a:extLst>
                <a:ext uri="{FF2B5EF4-FFF2-40B4-BE49-F238E27FC236}">
                  <a16:creationId xmlns:a16="http://schemas.microsoft.com/office/drawing/2014/main" id="{3E000D50-EFFB-134E-9F31-D56B48410AB6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46D14ED3-5E25-774F-A2C5-ECD83A7C0C4F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92" name="図 291">
              <a:extLst>
                <a:ext uri="{FF2B5EF4-FFF2-40B4-BE49-F238E27FC236}">
                  <a16:creationId xmlns:a16="http://schemas.microsoft.com/office/drawing/2014/main" id="{E897F43F-8A4A-154A-81D7-2EE753471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93" name="正方形/長方形 292">
              <a:extLst>
                <a:ext uri="{FF2B5EF4-FFF2-40B4-BE49-F238E27FC236}">
                  <a16:creationId xmlns:a16="http://schemas.microsoft.com/office/drawing/2014/main" id="{E063FA32-D645-A343-877A-5209334509CD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4" name="図 293">
              <a:extLst>
                <a:ext uri="{FF2B5EF4-FFF2-40B4-BE49-F238E27FC236}">
                  <a16:creationId xmlns:a16="http://schemas.microsoft.com/office/drawing/2014/main" id="{265BE8E6-D2A5-EE47-8729-82B8E9222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95" name="正方形/長方形 294">
              <a:extLst>
                <a:ext uri="{FF2B5EF4-FFF2-40B4-BE49-F238E27FC236}">
                  <a16:creationId xmlns:a16="http://schemas.microsoft.com/office/drawing/2014/main" id="{3A9A8B9E-2772-1847-B5A6-8805E1535DAF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正方形/長方形 295">
              <a:extLst>
                <a:ext uri="{FF2B5EF4-FFF2-40B4-BE49-F238E27FC236}">
                  <a16:creationId xmlns:a16="http://schemas.microsoft.com/office/drawing/2014/main" id="{C6D6F7B2-2C65-3541-8E71-EBEDD6ABB032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1" name="図 300">
              <a:extLst>
                <a:ext uri="{FF2B5EF4-FFF2-40B4-BE49-F238E27FC236}">
                  <a16:creationId xmlns:a16="http://schemas.microsoft.com/office/drawing/2014/main" id="{2569743D-62D0-9745-9A92-05F52066EF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302" name="正方形/長方形 301">
              <a:extLst>
                <a:ext uri="{FF2B5EF4-FFF2-40B4-BE49-F238E27FC236}">
                  <a16:creationId xmlns:a16="http://schemas.microsoft.com/office/drawing/2014/main" id="{7A724375-47AE-D04F-A66D-1225019CB9A0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正方形/長方形 302">
              <a:extLst>
                <a:ext uri="{FF2B5EF4-FFF2-40B4-BE49-F238E27FC236}">
                  <a16:creationId xmlns:a16="http://schemas.microsoft.com/office/drawing/2014/main" id="{C83C791D-7FCD-904D-9B5A-B866C422315A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4" name="グループ化 303">
            <a:extLst>
              <a:ext uri="{FF2B5EF4-FFF2-40B4-BE49-F238E27FC236}">
                <a16:creationId xmlns:a16="http://schemas.microsoft.com/office/drawing/2014/main" id="{15BF5012-3CE0-824B-A0EA-21302F8F5969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394" name="図 393">
              <a:extLst>
                <a:ext uri="{FF2B5EF4-FFF2-40B4-BE49-F238E27FC236}">
                  <a16:creationId xmlns:a16="http://schemas.microsoft.com/office/drawing/2014/main" id="{518B6A20-1DD0-BB4F-9E81-A64554D82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395" name="正方形/長方形 394">
              <a:extLst>
                <a:ext uri="{FF2B5EF4-FFF2-40B4-BE49-F238E27FC236}">
                  <a16:creationId xmlns:a16="http://schemas.microsoft.com/office/drawing/2014/main" id="{22F0A9DA-3C2F-914B-B7E0-738AD9F47E44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6" name="台形 395">
            <a:extLst>
              <a:ext uri="{FF2B5EF4-FFF2-40B4-BE49-F238E27FC236}">
                <a16:creationId xmlns:a16="http://schemas.microsoft.com/office/drawing/2014/main" id="{DDB93E02-4D61-5F47-BB6C-E1BFCBFC4F47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テキスト ボックス 396">
            <a:extLst>
              <a:ext uri="{FF2B5EF4-FFF2-40B4-BE49-F238E27FC236}">
                <a16:creationId xmlns:a16="http://schemas.microsoft.com/office/drawing/2014/main" id="{38841B1C-4D2E-7644-8B30-91BB624A0021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398" name="円/楕円 397">
            <a:extLst>
              <a:ext uri="{FF2B5EF4-FFF2-40B4-BE49-F238E27FC236}">
                <a16:creationId xmlns:a16="http://schemas.microsoft.com/office/drawing/2014/main" id="{AFF9D45A-1FD0-F448-B47B-BF2409ADC53E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9" name="角丸四角形 204">
            <a:extLst>
              <a:ext uri="{FF2B5EF4-FFF2-40B4-BE49-F238E27FC236}">
                <a16:creationId xmlns:a16="http://schemas.microsoft.com/office/drawing/2014/main" id="{4C24E954-2A6E-7A4A-A0AE-9147D00330EE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00" name="テキスト ボックス 399">
            <a:extLst>
              <a:ext uri="{FF2B5EF4-FFF2-40B4-BE49-F238E27FC236}">
                <a16:creationId xmlns:a16="http://schemas.microsoft.com/office/drawing/2014/main" id="{D7927BED-68A1-4F49-B37C-04A1ABB3AB6C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01" name="三角形 400">
            <a:extLst>
              <a:ext uri="{FF2B5EF4-FFF2-40B4-BE49-F238E27FC236}">
                <a16:creationId xmlns:a16="http://schemas.microsoft.com/office/drawing/2014/main" id="{B0894765-9CD2-4C4F-A650-612A18001442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テキスト ボックス 401">
            <a:extLst>
              <a:ext uri="{FF2B5EF4-FFF2-40B4-BE49-F238E27FC236}">
                <a16:creationId xmlns:a16="http://schemas.microsoft.com/office/drawing/2014/main" id="{0D49E55E-A663-304D-9ACA-34CDAE9A68A7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403" name="角丸四角形 380">
            <a:extLst>
              <a:ext uri="{FF2B5EF4-FFF2-40B4-BE49-F238E27FC236}">
                <a16:creationId xmlns:a16="http://schemas.microsoft.com/office/drawing/2014/main" id="{9D5552A4-F25C-DE4A-819C-2601FAA2B910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7" name="Text Box 11">
            <a:extLst>
              <a:ext uri="{FF2B5EF4-FFF2-40B4-BE49-F238E27FC236}">
                <a16:creationId xmlns:a16="http://schemas.microsoft.com/office/drawing/2014/main" id="{01A1FF02-9487-A241-B4E3-B2378C989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1" name="Text Box 11">
            <a:extLst>
              <a:ext uri="{FF2B5EF4-FFF2-40B4-BE49-F238E27FC236}">
                <a16:creationId xmlns:a16="http://schemas.microsoft.com/office/drawing/2014/main" id="{8A553BAB-3F53-D54E-AB50-2EB68D47B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2" name="角丸四角形 204">
            <a:extLst>
              <a:ext uri="{FF2B5EF4-FFF2-40B4-BE49-F238E27FC236}">
                <a16:creationId xmlns:a16="http://schemas.microsoft.com/office/drawing/2014/main" id="{62B6E3E6-E73E-A34F-81B6-4DE41DD1F2A2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413" name="台形 412">
            <a:extLst>
              <a:ext uri="{FF2B5EF4-FFF2-40B4-BE49-F238E27FC236}">
                <a16:creationId xmlns:a16="http://schemas.microsoft.com/office/drawing/2014/main" id="{38650B9A-EC37-3F45-8F3F-BC1BD361B8B3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0C5D85E9-2AA0-D944-9851-DBF13CD11D4E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99E59F78-5015-F74D-A610-649A8ABC42E9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6" name="角丸四角形 415">
            <a:extLst>
              <a:ext uri="{FF2B5EF4-FFF2-40B4-BE49-F238E27FC236}">
                <a16:creationId xmlns:a16="http://schemas.microsoft.com/office/drawing/2014/main" id="{BBF5F058-F4EF-3242-9292-5C3DD156AC86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417" name="角丸四角形 416">
            <a:extLst>
              <a:ext uri="{FF2B5EF4-FFF2-40B4-BE49-F238E27FC236}">
                <a16:creationId xmlns:a16="http://schemas.microsoft.com/office/drawing/2014/main" id="{45E3A13A-6CE1-F047-B55F-4CCECA8593D8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9C6DD4AF-7DD3-E34D-B673-FC5810144E0E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19" name="グループ化 418">
            <a:extLst>
              <a:ext uri="{FF2B5EF4-FFF2-40B4-BE49-F238E27FC236}">
                <a16:creationId xmlns:a16="http://schemas.microsoft.com/office/drawing/2014/main" id="{EC883756-88E8-F743-B746-1DC2727026A9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420" name="正方形/長方形 419">
              <a:extLst>
                <a:ext uri="{FF2B5EF4-FFF2-40B4-BE49-F238E27FC236}">
                  <a16:creationId xmlns:a16="http://schemas.microsoft.com/office/drawing/2014/main" id="{178208F6-B911-754D-8E5E-CDFCA16B873A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21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6E5784EB-24B9-7A4E-B2CE-D57A2F6B9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6A43ECD4-46BD-394D-85EE-48428867273A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6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423" name="十字形 422">
            <a:extLst>
              <a:ext uri="{FF2B5EF4-FFF2-40B4-BE49-F238E27FC236}">
                <a16:creationId xmlns:a16="http://schemas.microsoft.com/office/drawing/2014/main" id="{64A2E813-97E6-AE46-8192-27F9EB929121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507ECD84-FA4E-B94C-A1F6-591C099AB897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426" name="Picture 2" descr="テレビ新広島 - Wikipedia">
            <a:extLst>
              <a:ext uri="{FF2B5EF4-FFF2-40B4-BE49-F238E27FC236}">
                <a16:creationId xmlns:a16="http://schemas.microsoft.com/office/drawing/2014/main" id="{D47135F6-A61F-0147-A6B5-0C1C1616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04" y="3754540"/>
            <a:ext cx="600811" cy="3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90040A9F-B3D3-3240-96BB-05431FB7344D}"/>
              </a:ext>
            </a:extLst>
          </p:cNvPr>
          <p:cNvCxnSpPr>
            <a:cxnSpLocks/>
          </p:cNvCxnSpPr>
          <p:nvPr/>
        </p:nvCxnSpPr>
        <p:spPr>
          <a:xfrm>
            <a:off x="852581" y="6279906"/>
            <a:ext cx="4658048" cy="0"/>
          </a:xfrm>
          <a:prstGeom prst="line">
            <a:avLst/>
          </a:prstGeom>
          <a:ln>
            <a:solidFill>
              <a:srgbClr val="009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391</Words>
  <Application>Microsoft Macintosh PowerPoint</Application>
  <PresentationFormat>A4 210 x 297 mm</PresentationFormat>
  <Paragraphs>95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66</cp:revision>
  <cp:lastPrinted>2024-06-05T03:27:07Z</cp:lastPrinted>
  <dcterms:created xsi:type="dcterms:W3CDTF">2022-02-28T00:11:28Z</dcterms:created>
  <dcterms:modified xsi:type="dcterms:W3CDTF">2025-04-01T07:16:12Z</dcterms:modified>
</cp:coreProperties>
</file>