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46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085"/>
    <a:srgbClr val="75B999"/>
    <a:srgbClr val="E1F7E9"/>
    <a:srgbClr val="D8EFE4"/>
    <a:srgbClr val="75B998"/>
    <a:srgbClr val="71B5BD"/>
    <a:srgbClr val="009A92"/>
    <a:srgbClr val="404040"/>
    <a:srgbClr val="D6EDED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664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06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角丸四角形 204">
            <a:extLst>
              <a:ext uri="{FF2B5EF4-FFF2-40B4-BE49-F238E27FC236}">
                <a16:creationId xmlns:a16="http://schemas.microsoft.com/office/drawing/2014/main" id="{DE86072D-80D7-1149-A498-F8AD512D7D4D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C89A099-7D94-D3FD-7470-5F946CCD9AB2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4517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45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1B5BD"/>
              </a:gs>
              <a:gs pos="0">
                <a:srgbClr val="D9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D"/>
                </a:gs>
                <a:gs pos="97000">
                  <a:srgbClr val="D9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7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578D9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6FB3B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6F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6FB3BB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6FB3BB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E7F373-FECE-A085-71D7-421EE8601DFD}"/>
              </a:ext>
            </a:extLst>
          </p:cNvPr>
          <p:cNvSpPr/>
          <p:nvPr/>
        </p:nvSpPr>
        <p:spPr>
          <a:xfrm>
            <a:off x="2679630" y="45673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テレビ神奈川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6CB1C45-8F80-E193-3971-BD620D834E7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15" b="21551"/>
          <a:stretch/>
        </p:blipFill>
        <p:spPr>
          <a:xfrm>
            <a:off x="7773140" y="121084"/>
            <a:ext cx="386812" cy="218679"/>
          </a:xfrm>
          <a:prstGeom prst="rect">
            <a:avLst/>
          </a:prstGeom>
        </p:spPr>
      </p:pic>
      <p:sp>
        <p:nvSpPr>
          <p:cNvPr id="181" name="角丸四角形 204">
            <a:extLst>
              <a:ext uri="{FF2B5EF4-FFF2-40B4-BE49-F238E27FC236}">
                <a16:creationId xmlns:a16="http://schemas.microsoft.com/office/drawing/2014/main" id="{0373192D-77E6-8041-BF8D-0056BBA5BCB2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0B6B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82" name="角丸四角形 204">
            <a:extLst>
              <a:ext uri="{FF2B5EF4-FFF2-40B4-BE49-F238E27FC236}">
                <a16:creationId xmlns:a16="http://schemas.microsoft.com/office/drawing/2014/main" id="{4D2E2DF9-DA63-0D40-9046-C92B7A696386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83" name="台形 182">
            <a:extLst>
              <a:ext uri="{FF2B5EF4-FFF2-40B4-BE49-F238E27FC236}">
                <a16:creationId xmlns:a16="http://schemas.microsoft.com/office/drawing/2014/main" id="{D051C602-97BC-624E-9CFD-38A655222580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588C94"/>
          </a:solidFill>
          <a:ln w="57150" cap="rnd">
            <a:solidFill>
              <a:srgbClr val="588C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9D0391F4-B7B0-6749-972D-05289DA22350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grpSp>
        <p:nvGrpSpPr>
          <p:cNvPr id="186" name="グループ化 185">
            <a:extLst>
              <a:ext uri="{FF2B5EF4-FFF2-40B4-BE49-F238E27FC236}">
                <a16:creationId xmlns:a16="http://schemas.microsoft.com/office/drawing/2014/main" id="{C1CA1F91-D773-6841-99D1-F3368F6FF0B5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87" name="ホームベース 136">
              <a:extLst>
                <a:ext uri="{FF2B5EF4-FFF2-40B4-BE49-F238E27FC236}">
                  <a16:creationId xmlns:a16="http://schemas.microsoft.com/office/drawing/2014/main" id="{38628139-433F-754E-B4EF-A3F06DCAF5B9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8" name="ホームベース 141">
              <a:extLst>
                <a:ext uri="{FF2B5EF4-FFF2-40B4-BE49-F238E27FC236}">
                  <a16:creationId xmlns:a16="http://schemas.microsoft.com/office/drawing/2014/main" id="{E55F1DDA-E6ED-5247-AE32-A8E7DA28445A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89" name="片側の 2 つの角を丸めた四角形 131">
            <a:extLst>
              <a:ext uri="{FF2B5EF4-FFF2-40B4-BE49-F238E27FC236}">
                <a16:creationId xmlns:a16="http://schemas.microsoft.com/office/drawing/2014/main" id="{DEB430AE-C779-594B-B38B-6803743E76B0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ホームベース 142">
            <a:extLst>
              <a:ext uri="{FF2B5EF4-FFF2-40B4-BE49-F238E27FC236}">
                <a16:creationId xmlns:a16="http://schemas.microsoft.com/office/drawing/2014/main" id="{FF1185E6-0A93-3240-913E-35932E11F74F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2" name="片側の 2 つの角を丸めた四角形 123">
            <a:extLst>
              <a:ext uri="{FF2B5EF4-FFF2-40B4-BE49-F238E27FC236}">
                <a16:creationId xmlns:a16="http://schemas.microsoft.com/office/drawing/2014/main" id="{B4CD868A-340B-3E42-97E4-F757D868A84A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6FC4DA28-D7AC-D84B-B1BD-EEBC57C0FD9F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598E75E3-0478-9A47-BC5F-BB8FEDC42477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5" name="円/楕円 162">
            <a:extLst>
              <a:ext uri="{FF2B5EF4-FFF2-40B4-BE49-F238E27FC236}">
                <a16:creationId xmlns:a16="http://schemas.microsoft.com/office/drawing/2014/main" id="{1C17660A-4A76-6E48-A4BE-5F344C1C78E7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3D9F4212-6877-924B-8EA8-D73004EF00E6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CFDC2F0F-646E-FA4B-923D-52412435F934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8" name="ホームベース 142">
            <a:extLst>
              <a:ext uri="{FF2B5EF4-FFF2-40B4-BE49-F238E27FC236}">
                <a16:creationId xmlns:a16="http://schemas.microsoft.com/office/drawing/2014/main" id="{8193FDA1-8C72-394A-ADD9-0FF188475488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9" name="片側の 2 つの角を丸めた四角形 123">
            <a:extLst>
              <a:ext uri="{FF2B5EF4-FFF2-40B4-BE49-F238E27FC236}">
                <a16:creationId xmlns:a16="http://schemas.microsoft.com/office/drawing/2014/main" id="{A2184F62-2B7C-C74D-AE54-9C1A2C8B1C18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03EE415D-A87C-F844-B7D4-E12803E232BA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65987F6A-9B93-054D-A9DB-16EF16605A47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94FA476E-1A6F-5647-B712-B25F3CC33C6C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3" name="直線コネクタ 202">
            <a:extLst>
              <a:ext uri="{FF2B5EF4-FFF2-40B4-BE49-F238E27FC236}">
                <a16:creationId xmlns:a16="http://schemas.microsoft.com/office/drawing/2014/main" id="{57A3159C-DA77-9843-949E-8944F5BD26CB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72531B96-90EF-E642-8433-24E39ED0BF14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1FCE2385-5F99-694C-B48A-B502D8193759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06" name="台形 205">
              <a:extLst>
                <a:ext uri="{FF2B5EF4-FFF2-40B4-BE49-F238E27FC236}">
                  <a16:creationId xmlns:a16="http://schemas.microsoft.com/office/drawing/2014/main" id="{C145EA43-EF54-D744-A3EA-C3EB836E7B0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テキスト ボックス 206">
              <a:extLst>
                <a:ext uri="{FF2B5EF4-FFF2-40B4-BE49-F238E27FC236}">
                  <a16:creationId xmlns:a16="http://schemas.microsoft.com/office/drawing/2014/main" id="{C29A3408-2A1D-E747-B193-23D7E173FCF7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04D6DDEE-B802-C84E-BED6-19AA54B66E23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09" name="台形 208">
              <a:extLst>
                <a:ext uri="{FF2B5EF4-FFF2-40B4-BE49-F238E27FC236}">
                  <a16:creationId xmlns:a16="http://schemas.microsoft.com/office/drawing/2014/main" id="{FDFF03AF-9625-D349-8391-3A57C9EE1702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9D61BF5C-7BC2-9741-BEA5-7C7A50DB9734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1" name="グループ化 210">
            <a:extLst>
              <a:ext uri="{FF2B5EF4-FFF2-40B4-BE49-F238E27FC236}">
                <a16:creationId xmlns:a16="http://schemas.microsoft.com/office/drawing/2014/main" id="{AA48FD7A-0F07-D045-8646-AC9783A20F34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2" name="台形 211">
              <a:extLst>
                <a:ext uri="{FF2B5EF4-FFF2-40B4-BE49-F238E27FC236}">
                  <a16:creationId xmlns:a16="http://schemas.microsoft.com/office/drawing/2014/main" id="{EDF3DF8C-1651-FD40-BE72-E4B9A63A0F2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61C5F964-031C-994B-A016-E533A3BA2B4B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4" name="円/楕円 213">
            <a:extLst>
              <a:ext uri="{FF2B5EF4-FFF2-40B4-BE49-F238E27FC236}">
                <a16:creationId xmlns:a16="http://schemas.microsoft.com/office/drawing/2014/main" id="{6A4B11CF-57CD-AD44-A4C7-7E65D8BC95C7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15" name="円/楕円 214">
            <a:extLst>
              <a:ext uri="{FF2B5EF4-FFF2-40B4-BE49-F238E27FC236}">
                <a16:creationId xmlns:a16="http://schemas.microsoft.com/office/drawing/2014/main" id="{E2D72481-557B-ED4C-9E2E-F9A8D46E47E9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A23F3F7D-15F9-754D-8BCB-A0CAA12DEE9B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>
            <a:extLst>
              <a:ext uri="{FF2B5EF4-FFF2-40B4-BE49-F238E27FC236}">
                <a16:creationId xmlns:a16="http://schemas.microsoft.com/office/drawing/2014/main" id="{92820CAA-7961-0D46-97B4-D26F37B6A238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F9C1D156-AC0A-1548-8987-B5DCA9748837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円/楕円 279">
            <a:extLst>
              <a:ext uri="{FF2B5EF4-FFF2-40B4-BE49-F238E27FC236}">
                <a16:creationId xmlns:a16="http://schemas.microsoft.com/office/drawing/2014/main" id="{29EB0B2E-0EB6-8D4E-B7BB-00B5829EBB70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607E8116-AB45-4B46-92BC-5539ADF1026E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DE6AAA55-58AC-1647-BD8D-F52536C97C16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F5C28C55-88A1-564E-B770-E8D6041FE176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D1A64671-401B-904C-BF3C-3ED7C0D9DBB7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78AAFDBD-0381-2A4D-A019-A0B68239ED2F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円/楕円 279">
            <a:extLst>
              <a:ext uri="{FF2B5EF4-FFF2-40B4-BE49-F238E27FC236}">
                <a16:creationId xmlns:a16="http://schemas.microsoft.com/office/drawing/2014/main" id="{07EA4C18-7AF0-BB49-9C15-8E47AFBE8221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4ED3E870-A7DE-BA4E-93B2-C9543E10C4E5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CAE28D67-D5CE-7141-8464-B7BF048C9365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24B38AB0-547A-CE43-B067-E06B07A0C622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8BF189D6-6361-AF4A-B98B-9AC13F016942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F6CFC857-B297-C041-BD1D-9D29041852DE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円/楕円 279">
            <a:extLst>
              <a:ext uri="{FF2B5EF4-FFF2-40B4-BE49-F238E27FC236}">
                <a16:creationId xmlns:a16="http://schemas.microsoft.com/office/drawing/2014/main" id="{09428BBF-BEFA-5D4D-9429-33AD4D4DE442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3C96B401-E5F1-FA4F-BD67-55792C7CE449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8411CD1F-7299-084B-89E3-53F0DA6310DB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C2F8B591-2D92-8441-ADA3-5D368BCFBE48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C322411D-C195-824D-8874-2153CC7FA2F8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56F34C7E-2068-7C4A-BFB1-1981736D8485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円/楕円 279">
            <a:extLst>
              <a:ext uri="{FF2B5EF4-FFF2-40B4-BE49-F238E27FC236}">
                <a16:creationId xmlns:a16="http://schemas.microsoft.com/office/drawing/2014/main" id="{E639A0CD-2EC4-3D4A-AF77-672061E7C9C7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0B6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0B6B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002F9603-49FB-0043-85C3-6679BF78FA7B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589FF6B3-64AE-5E42-BDEA-A0F379F1C9EA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26C2C408-2DF5-E744-9EA9-1302562FB40A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FB2256D8-65CD-FB4D-B04D-63A77FEFA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3" name="正方形/長方形 242">
              <a:extLst>
                <a:ext uri="{FF2B5EF4-FFF2-40B4-BE49-F238E27FC236}">
                  <a16:creationId xmlns:a16="http://schemas.microsoft.com/office/drawing/2014/main" id="{572E15E4-9ACB-7D49-8100-DD607DC5877B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4" name="図 243">
              <a:extLst>
                <a:ext uri="{FF2B5EF4-FFF2-40B4-BE49-F238E27FC236}">
                  <a16:creationId xmlns:a16="http://schemas.microsoft.com/office/drawing/2014/main" id="{421959EF-F195-704B-A714-7A812FB35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94172451-207C-0D46-93EB-6D0363174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6" name="正方形/長方形 245">
              <a:extLst>
                <a:ext uri="{FF2B5EF4-FFF2-40B4-BE49-F238E27FC236}">
                  <a16:creationId xmlns:a16="http://schemas.microsoft.com/office/drawing/2014/main" id="{5ED07AA5-22FA-C248-B81B-64B15E54FD29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7" name="グループ化 246">
            <a:extLst>
              <a:ext uri="{FF2B5EF4-FFF2-40B4-BE49-F238E27FC236}">
                <a16:creationId xmlns:a16="http://schemas.microsoft.com/office/drawing/2014/main" id="{E94F68E0-0B43-F647-8DE1-FE944A9D8694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F0F13DB0-BDE6-724D-AC27-484EFE744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9" name="正方形/長方形 248">
              <a:extLst>
                <a:ext uri="{FF2B5EF4-FFF2-40B4-BE49-F238E27FC236}">
                  <a16:creationId xmlns:a16="http://schemas.microsoft.com/office/drawing/2014/main" id="{D4D10E67-9154-D54A-9134-7052C0C1FE2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0" name="グループ化 249">
            <a:extLst>
              <a:ext uri="{FF2B5EF4-FFF2-40B4-BE49-F238E27FC236}">
                <a16:creationId xmlns:a16="http://schemas.microsoft.com/office/drawing/2014/main" id="{D50144C0-787D-554F-914F-6D1B200128F6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8208487B-FF18-B04E-86C8-0404EFF1E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9D738D1C-EF7A-174B-B202-154EA5C7A80B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326EDD22-FAE3-2F45-8EE7-C412F634D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8E9815C5-27C7-084F-BC25-8ED7E6623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E7069B33-1E51-4F43-AD22-79A677294CCD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66E1E548-AADB-BC45-824D-CBACBE9A8E23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57" name="図 256">
              <a:extLst>
                <a:ext uri="{FF2B5EF4-FFF2-40B4-BE49-F238E27FC236}">
                  <a16:creationId xmlns:a16="http://schemas.microsoft.com/office/drawing/2014/main" id="{24EB5F29-E025-2246-8C68-D5D94D74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58" name="正方形/長方形 257">
              <a:extLst>
                <a:ext uri="{FF2B5EF4-FFF2-40B4-BE49-F238E27FC236}">
                  <a16:creationId xmlns:a16="http://schemas.microsoft.com/office/drawing/2014/main" id="{9BBE4DB8-8DC2-5D4D-B89F-B1C0AE1308AE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10630DAC-F072-0B4D-A2CC-BBA8AAFA5901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0E7BB132-E882-C64C-AA62-7ED2598E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9ACD51BA-A2EF-4B48-AC62-700119BE0354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2" name="図 261">
              <a:extLst>
                <a:ext uri="{FF2B5EF4-FFF2-40B4-BE49-F238E27FC236}">
                  <a16:creationId xmlns:a16="http://schemas.microsoft.com/office/drawing/2014/main" id="{EACF69C7-B48A-D440-B3A1-494A8F7DB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FBA29C85-6C42-3E45-9DDB-4241FDCEBBF1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291C4F03-AD2E-F04D-BDF4-6C566C9E5790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5" name="図 264">
              <a:extLst>
                <a:ext uri="{FF2B5EF4-FFF2-40B4-BE49-F238E27FC236}">
                  <a16:creationId xmlns:a16="http://schemas.microsoft.com/office/drawing/2014/main" id="{8D042716-D9E9-454A-88B7-DE1A605B2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66" name="正方形/長方形 265">
              <a:extLst>
                <a:ext uri="{FF2B5EF4-FFF2-40B4-BE49-F238E27FC236}">
                  <a16:creationId xmlns:a16="http://schemas.microsoft.com/office/drawing/2014/main" id="{F3107966-7785-E147-90D5-6124D5878585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正方形/長方形 266">
              <a:extLst>
                <a:ext uri="{FF2B5EF4-FFF2-40B4-BE49-F238E27FC236}">
                  <a16:creationId xmlns:a16="http://schemas.microsoft.com/office/drawing/2014/main" id="{FFBC3F58-E1D1-B343-9C7F-A70EC26BE89C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392603FB-2255-954B-81DE-8E91B79D31FF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69" name="図 268">
              <a:extLst>
                <a:ext uri="{FF2B5EF4-FFF2-40B4-BE49-F238E27FC236}">
                  <a16:creationId xmlns:a16="http://schemas.microsoft.com/office/drawing/2014/main" id="{E50045B3-FC04-014B-956D-9124F096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71" name="正方形/長方形 270">
              <a:extLst>
                <a:ext uri="{FF2B5EF4-FFF2-40B4-BE49-F238E27FC236}">
                  <a16:creationId xmlns:a16="http://schemas.microsoft.com/office/drawing/2014/main" id="{13E9D91E-43A7-454F-89B4-0F9E3AB0E11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3" name="台形 272">
            <a:extLst>
              <a:ext uri="{FF2B5EF4-FFF2-40B4-BE49-F238E27FC236}">
                <a16:creationId xmlns:a16="http://schemas.microsoft.com/office/drawing/2014/main" id="{3D7B253C-413E-234C-AD71-533E8586756A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テキスト ボックス 274">
            <a:extLst>
              <a:ext uri="{FF2B5EF4-FFF2-40B4-BE49-F238E27FC236}">
                <a16:creationId xmlns:a16="http://schemas.microsoft.com/office/drawing/2014/main" id="{D3471D91-BBB5-A14A-9424-937A1C4C6CFE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76" name="円/楕円 275">
            <a:extLst>
              <a:ext uri="{FF2B5EF4-FFF2-40B4-BE49-F238E27FC236}">
                <a16:creationId xmlns:a16="http://schemas.microsoft.com/office/drawing/2014/main" id="{0021066E-D5DA-BA40-B516-77A58EF4BA56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7" name="十字形 276">
            <a:extLst>
              <a:ext uri="{FF2B5EF4-FFF2-40B4-BE49-F238E27FC236}">
                <a16:creationId xmlns:a16="http://schemas.microsoft.com/office/drawing/2014/main" id="{408D21DA-D672-F64D-890C-DEC68C059BAB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8" name="三角形 277">
            <a:extLst>
              <a:ext uri="{FF2B5EF4-FFF2-40B4-BE49-F238E27FC236}">
                <a16:creationId xmlns:a16="http://schemas.microsoft.com/office/drawing/2014/main" id="{7608B883-7A43-FA4B-A2FA-0D9554106B3C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602676EF-4B39-0740-BFD4-B17456BE99AE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80" name="角丸四角形 380">
            <a:extLst>
              <a:ext uri="{FF2B5EF4-FFF2-40B4-BE49-F238E27FC236}">
                <a16:creationId xmlns:a16="http://schemas.microsoft.com/office/drawing/2014/main" id="{EA453217-ABAE-5B40-AEEE-0D0EEBAE3169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1" name="Text Box 11">
            <a:extLst>
              <a:ext uri="{FF2B5EF4-FFF2-40B4-BE49-F238E27FC236}">
                <a16:creationId xmlns:a16="http://schemas.microsoft.com/office/drawing/2014/main" id="{710BFB43-2F34-604B-95A0-4EBBA8CE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2" name="Text Box 11">
            <a:extLst>
              <a:ext uri="{FF2B5EF4-FFF2-40B4-BE49-F238E27FC236}">
                <a16:creationId xmlns:a16="http://schemas.microsoft.com/office/drawing/2014/main" id="{7CD18235-CFB1-3840-A27B-75A48869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4F3FCAA1-D39F-7049-AB83-C474D49AEF5F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5" name="角丸四角形 284">
            <a:extLst>
              <a:ext uri="{FF2B5EF4-FFF2-40B4-BE49-F238E27FC236}">
                <a16:creationId xmlns:a16="http://schemas.microsoft.com/office/drawing/2014/main" id="{009501DA-2318-1F41-AB05-A36C01E5FC31}"/>
              </a:ext>
            </a:extLst>
          </p:cNvPr>
          <p:cNvSpPr/>
          <p:nvPr/>
        </p:nvSpPr>
        <p:spPr>
          <a:xfrm>
            <a:off x="7654426" y="4875572"/>
            <a:ext cx="1840448" cy="33778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86" name="角丸四角形 285">
            <a:extLst>
              <a:ext uri="{FF2B5EF4-FFF2-40B4-BE49-F238E27FC236}">
                <a16:creationId xmlns:a16="http://schemas.microsoft.com/office/drawing/2014/main" id="{183B78E3-3A0A-7E41-9003-5D8F9C2E7AA9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D4FC6953-D873-094F-A8DB-5594B6B29C61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B4D376F2-C44B-EF4D-92FA-BCCBAEAD4CC0}"/>
              </a:ext>
            </a:extLst>
          </p:cNvPr>
          <p:cNvSpPr txBox="1"/>
          <p:nvPr/>
        </p:nvSpPr>
        <p:spPr>
          <a:xfrm>
            <a:off x="7599242" y="5196246"/>
            <a:ext cx="2278587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grpSp>
        <p:nvGrpSpPr>
          <p:cNvPr id="289" name="グループ化 288">
            <a:extLst>
              <a:ext uri="{FF2B5EF4-FFF2-40B4-BE49-F238E27FC236}">
                <a16:creationId xmlns:a16="http://schemas.microsoft.com/office/drawing/2014/main" id="{665AB9E3-AF72-484E-BABF-9EFC5C3508B8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290" name="正方形/長方形 289">
              <a:extLst>
                <a:ext uri="{FF2B5EF4-FFF2-40B4-BE49-F238E27FC236}">
                  <a16:creationId xmlns:a16="http://schemas.microsoft.com/office/drawing/2014/main" id="{EB948AEC-13FB-A94D-B312-024B06B6DC93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9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42FB4920-E0C5-CB4A-A702-EFF2F0CAB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7612106C-5988-5348-B67A-0D9CB1C52B6C}"/>
              </a:ext>
            </a:extLst>
          </p:cNvPr>
          <p:cNvSpPr txBox="1"/>
          <p:nvPr/>
        </p:nvSpPr>
        <p:spPr>
          <a:xfrm>
            <a:off x="7575035" y="4948541"/>
            <a:ext cx="200761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000" b="1" spc="-151" dirty="0">
                <a:latin typeface="Meiryo" charset="-128"/>
                <a:ea typeface="Meiryo" charset="-128"/>
                <a:cs typeface="Meiryo" charset="-128"/>
              </a:rPr>
              <a:t>フリースポット</a:t>
            </a:r>
            <a:r>
              <a:rPr lang="ja-JP" altLang="en-US" sz="10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1000" b="1" spc="-151" dirty="0">
                <a:latin typeface="Meiryo" charset="-128"/>
                <a:ea typeface="Meiryo" charset="-128"/>
                <a:cs typeface="Meiryo" charset="-128"/>
              </a:rPr>
              <a:t>1 5 </a:t>
            </a:r>
            <a:r>
              <a:rPr lang="ja-JP" altLang="en-US" sz="1000" b="1" dirty="0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1A5B53C0-E318-6841-B1E9-11FB175B591D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5" name="角丸四角形 204">
            <a:extLst>
              <a:ext uri="{FF2B5EF4-FFF2-40B4-BE49-F238E27FC236}">
                <a16:creationId xmlns:a16="http://schemas.microsoft.com/office/drawing/2014/main" id="{17BA1204-0973-0F47-A340-3C29481B6F50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E3E1015C-1AEC-394F-8324-BC3A7D049CA9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97" name="図 296">
            <a:extLst>
              <a:ext uri="{FF2B5EF4-FFF2-40B4-BE49-F238E27FC236}">
                <a16:creationId xmlns:a16="http://schemas.microsoft.com/office/drawing/2014/main" id="{2078C6EE-64EB-9445-8C9B-905715F6DFC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15" b="21551"/>
          <a:stretch/>
        </p:blipFill>
        <p:spPr>
          <a:xfrm>
            <a:off x="8326687" y="3800989"/>
            <a:ext cx="483999" cy="273621"/>
          </a:xfrm>
          <a:prstGeom prst="rect">
            <a:avLst/>
          </a:prstGeom>
        </p:spPr>
      </p:pic>
      <p:cxnSp>
        <p:nvCxnSpPr>
          <p:cNvPr id="292" name="直線コネクタ 291">
            <a:extLst>
              <a:ext uri="{FF2B5EF4-FFF2-40B4-BE49-F238E27FC236}">
                <a16:creationId xmlns:a16="http://schemas.microsoft.com/office/drawing/2014/main" id="{7222A72C-6DDD-EF41-B18C-C17C9ECE7D51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1B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1B5BD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1B5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375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56</cp:revision>
  <cp:lastPrinted>2024-06-05T03:39:22Z</cp:lastPrinted>
  <dcterms:created xsi:type="dcterms:W3CDTF">2022-02-28T00:11:28Z</dcterms:created>
  <dcterms:modified xsi:type="dcterms:W3CDTF">2025-04-01T07:16:31Z</dcterms:modified>
</cp:coreProperties>
</file>