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946" r:id="rId2"/>
    <p:sldId id="948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FE4"/>
    <a:srgbClr val="65A085"/>
    <a:srgbClr val="75B999"/>
    <a:srgbClr val="E1F7E9"/>
    <a:srgbClr val="75B998"/>
    <a:srgbClr val="71B5BD"/>
    <a:srgbClr val="009A92"/>
    <a:srgbClr val="404040"/>
    <a:srgbClr val="D6EDED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63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760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06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7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4517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45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1B5BD"/>
              </a:gs>
              <a:gs pos="0">
                <a:srgbClr val="D9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D"/>
                </a:gs>
                <a:gs pos="97000">
                  <a:srgbClr val="D9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7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578D9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6FB3B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6F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6FB3BB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6FB3BB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632E1D0-9F03-A796-47A6-D1CD0118B2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61" y="178268"/>
            <a:ext cx="835494" cy="97788"/>
          </a:xfrm>
          <a:prstGeom prst="rect">
            <a:avLst/>
          </a:prstGeom>
        </p:spPr>
      </p:pic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C5765B4E-5549-56C2-9E5B-AB60A110E6B1}"/>
              </a:ext>
            </a:extLst>
          </p:cNvPr>
          <p:cNvSpPr/>
          <p:nvPr/>
        </p:nvSpPr>
        <p:spPr>
          <a:xfrm>
            <a:off x="2638513" y="47666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北海道放送</a:t>
            </a:r>
            <a:endParaRPr lang="en-US" altLang="ja-JP" sz="2400" b="1" spc="3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2511F9D8-E5DE-0A4C-BBC8-95314104581B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84" name="角丸四角形 204">
            <a:extLst>
              <a:ext uri="{FF2B5EF4-FFF2-40B4-BE49-F238E27FC236}">
                <a16:creationId xmlns:a16="http://schemas.microsoft.com/office/drawing/2014/main" id="{B756AB38-072F-704A-84EC-C543890EDFED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0B6B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85" name="角丸四角形 204">
            <a:extLst>
              <a:ext uri="{FF2B5EF4-FFF2-40B4-BE49-F238E27FC236}">
                <a16:creationId xmlns:a16="http://schemas.microsoft.com/office/drawing/2014/main" id="{99956E14-BBB5-FC43-91E4-CB613AA3CE4F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86" name="台形 185">
            <a:extLst>
              <a:ext uri="{FF2B5EF4-FFF2-40B4-BE49-F238E27FC236}">
                <a16:creationId xmlns:a16="http://schemas.microsoft.com/office/drawing/2014/main" id="{F02DDD4C-7A0A-EA4A-92E0-94C285ED1901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588C94"/>
          </a:solidFill>
          <a:ln w="57150" cap="rnd">
            <a:solidFill>
              <a:srgbClr val="588C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1695D4F-91B5-0549-8959-CB564C185B74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88" name="角丸四角形 204">
            <a:extLst>
              <a:ext uri="{FF2B5EF4-FFF2-40B4-BE49-F238E27FC236}">
                <a16:creationId xmlns:a16="http://schemas.microsoft.com/office/drawing/2014/main" id="{29C5981F-D165-474C-8CFC-B2830C7F12D1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34DC6C06-37B0-974F-B35E-A83A75517E79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90" name="ホームベース 136">
              <a:extLst>
                <a:ext uri="{FF2B5EF4-FFF2-40B4-BE49-F238E27FC236}">
                  <a16:creationId xmlns:a16="http://schemas.microsoft.com/office/drawing/2014/main" id="{024292AB-1D2D-034F-997B-6B5F22018A2B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2" name="ホームベース 141">
              <a:extLst>
                <a:ext uri="{FF2B5EF4-FFF2-40B4-BE49-F238E27FC236}">
                  <a16:creationId xmlns:a16="http://schemas.microsoft.com/office/drawing/2014/main" id="{AD2177F2-6FE1-6E49-B8B9-8CE04D8D12AB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93" name="片側の 2 つの角を丸めた四角形 131">
            <a:extLst>
              <a:ext uri="{FF2B5EF4-FFF2-40B4-BE49-F238E27FC236}">
                <a16:creationId xmlns:a16="http://schemas.microsoft.com/office/drawing/2014/main" id="{20BB8C2E-441D-9F48-8A3B-07043A079AF2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ホームベース 142">
            <a:extLst>
              <a:ext uri="{FF2B5EF4-FFF2-40B4-BE49-F238E27FC236}">
                <a16:creationId xmlns:a16="http://schemas.microsoft.com/office/drawing/2014/main" id="{B9EDB967-F9C3-374A-B693-75D93769AE7F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5" name="片側の 2 つの角を丸めた四角形 123">
            <a:extLst>
              <a:ext uri="{FF2B5EF4-FFF2-40B4-BE49-F238E27FC236}">
                <a16:creationId xmlns:a16="http://schemas.microsoft.com/office/drawing/2014/main" id="{32BD3821-5CE4-AA49-8044-C469E149DB88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B65BFB26-06DB-A348-A29B-BBF323B9E957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037AB497-8073-A147-8884-CFD48EB9217E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8" name="円/楕円 162">
            <a:extLst>
              <a:ext uri="{FF2B5EF4-FFF2-40B4-BE49-F238E27FC236}">
                <a16:creationId xmlns:a16="http://schemas.microsoft.com/office/drawing/2014/main" id="{7FD38406-EDA2-9441-BCA1-6A4EDE0DAB1F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4242BF3E-197F-7C41-AF86-C54FE9F222C3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648545F8-1684-7A4B-B701-F1F1A2B9EE15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ホームベース 142">
            <a:extLst>
              <a:ext uri="{FF2B5EF4-FFF2-40B4-BE49-F238E27FC236}">
                <a16:creationId xmlns:a16="http://schemas.microsoft.com/office/drawing/2014/main" id="{081F73FB-7DCA-4A40-AF7F-446DBEE32AF9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2" name="片側の 2 つの角を丸めた四角形 123">
            <a:extLst>
              <a:ext uri="{FF2B5EF4-FFF2-40B4-BE49-F238E27FC236}">
                <a16:creationId xmlns:a16="http://schemas.microsoft.com/office/drawing/2014/main" id="{1342DB58-1454-7145-91F2-D95EBB32ACFC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A2F54F4D-2C96-8347-84B5-D8CDADD6318D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78FE53D-4B69-F342-A1D6-22EB493E364D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E98BF4A9-55E1-174D-A352-4D7D2EDD32F4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7AE1CAB5-26EE-CA4A-A291-B69B426362A4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B872977E-F6DA-C547-9061-9AA11477334C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AE640C38-400B-9744-8884-C2BB51DDE075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5B362DE8-2302-C849-980D-1DA3BE4CCEC1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0" name="台形 209">
              <a:extLst>
                <a:ext uri="{FF2B5EF4-FFF2-40B4-BE49-F238E27FC236}">
                  <a16:creationId xmlns:a16="http://schemas.microsoft.com/office/drawing/2014/main" id="{C2DB135A-7B34-034C-8F1C-3DF3A9AA7990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>
              <a:extLst>
                <a:ext uri="{FF2B5EF4-FFF2-40B4-BE49-F238E27FC236}">
                  <a16:creationId xmlns:a16="http://schemas.microsoft.com/office/drawing/2014/main" id="{8E83D7E3-19D3-EF40-90C5-FE16A4FC0D6D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2DE63C8F-711E-4142-B0B7-9277A0111512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3" name="台形 212">
              <a:extLst>
                <a:ext uri="{FF2B5EF4-FFF2-40B4-BE49-F238E27FC236}">
                  <a16:creationId xmlns:a16="http://schemas.microsoft.com/office/drawing/2014/main" id="{2751F78E-E26C-B148-9DEC-C4781A9D2DD9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1FA975D9-987D-5F4E-97AC-50F019EE078D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A0EBEFDD-F5F0-284B-A90D-62BCE400042C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6" name="台形 215">
              <a:extLst>
                <a:ext uri="{FF2B5EF4-FFF2-40B4-BE49-F238E27FC236}">
                  <a16:creationId xmlns:a16="http://schemas.microsoft.com/office/drawing/2014/main" id="{7648B01E-DD3F-2E4C-9B0E-FA0FADCB9376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41D4B533-E3A1-364E-BB0B-11463959816C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AF1BC688-9005-264D-8E19-1C3C2F149033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0" name="円/楕円 219">
            <a:extLst>
              <a:ext uri="{FF2B5EF4-FFF2-40B4-BE49-F238E27FC236}">
                <a16:creationId xmlns:a16="http://schemas.microsoft.com/office/drawing/2014/main" id="{9A5AE656-E95C-F44C-90AF-8A5861962FB6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481D4D81-D800-5049-9943-0C7EDBAEB64B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39D8864D-2EE0-2744-8F0D-FC15974855A0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1ACF9A00-22C5-2142-85D5-4DB44221478E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円/楕円 279">
            <a:extLst>
              <a:ext uri="{FF2B5EF4-FFF2-40B4-BE49-F238E27FC236}">
                <a16:creationId xmlns:a16="http://schemas.microsoft.com/office/drawing/2014/main" id="{F00E5A23-88F2-6F40-9728-481495CF1075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8EC82680-696D-5B42-9555-8B6452B628AC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3BB3D283-CA8B-8841-87AC-1B734D315C27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2B67A098-9D39-1044-9A5C-32B00C6010BA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A03B7C99-2EEF-3848-953E-A247F62F6E47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B639A2A8-B032-1142-910E-56B5CFDC5A17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円/楕円 279">
            <a:extLst>
              <a:ext uri="{FF2B5EF4-FFF2-40B4-BE49-F238E27FC236}">
                <a16:creationId xmlns:a16="http://schemas.microsoft.com/office/drawing/2014/main" id="{2CD380E3-2A1D-6145-83D0-D0C9B2EBD4A1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55459B3E-EC98-1547-BE86-672EBA0D9C45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5266B4B4-33D9-2449-BB1C-3E448C64C007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DFFF290F-0A1D-1A41-AEB0-BFBE04797E50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603A7AA0-D072-2542-95D1-F7A77D47687A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0DCCCB87-3AC8-7142-910A-04099B6C70E1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円/楕円 279">
            <a:extLst>
              <a:ext uri="{FF2B5EF4-FFF2-40B4-BE49-F238E27FC236}">
                <a16:creationId xmlns:a16="http://schemas.microsoft.com/office/drawing/2014/main" id="{B9016785-A328-B840-8CE2-35C14C504AF5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CF5B67C3-83EF-0C48-B6E9-AD1D50996278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0542AB83-3398-A14A-802D-76D7821770DB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8961FD3F-984E-0D45-8831-131E8AE652DB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>
            <a:extLst>
              <a:ext uri="{FF2B5EF4-FFF2-40B4-BE49-F238E27FC236}">
                <a16:creationId xmlns:a16="http://schemas.microsoft.com/office/drawing/2014/main" id="{2BE8B21A-A66E-3847-8368-BD4622B94AA4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1847A255-07B1-3843-833D-B6768A38C8BD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円/楕円 279">
            <a:extLst>
              <a:ext uri="{FF2B5EF4-FFF2-40B4-BE49-F238E27FC236}">
                <a16:creationId xmlns:a16="http://schemas.microsoft.com/office/drawing/2014/main" id="{EE6A3F93-5780-0A45-841B-D3E21FC9ECB7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0B6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0B6B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74802D37-5DE6-4F4E-A853-B4ABCA439502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4828E092-FA0A-894B-A640-33E0BF5ED754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44B3E515-0A56-8E48-A958-C5851D628EEF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F9F2879B-99C3-5446-8A56-F0905AF6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7" name="正方形/長方形 246">
              <a:extLst>
                <a:ext uri="{FF2B5EF4-FFF2-40B4-BE49-F238E27FC236}">
                  <a16:creationId xmlns:a16="http://schemas.microsoft.com/office/drawing/2014/main" id="{E6753C9E-DBAF-F549-83F5-C3F83D0DAE03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742C8C08-F9B9-BA40-9BB0-9FCAC363C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DEA174EF-F0CB-C64F-B9CF-33BB3AD88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0" name="正方形/長方形 249">
              <a:extLst>
                <a:ext uri="{FF2B5EF4-FFF2-40B4-BE49-F238E27FC236}">
                  <a16:creationId xmlns:a16="http://schemas.microsoft.com/office/drawing/2014/main" id="{5FF72729-AFA8-6346-912A-C33C84D0A8F3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1" name="グループ化 250">
            <a:extLst>
              <a:ext uri="{FF2B5EF4-FFF2-40B4-BE49-F238E27FC236}">
                <a16:creationId xmlns:a16="http://schemas.microsoft.com/office/drawing/2014/main" id="{398AAFB2-470E-5041-8AC9-B11239994D85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52" name="図 251">
              <a:extLst>
                <a:ext uri="{FF2B5EF4-FFF2-40B4-BE49-F238E27FC236}">
                  <a16:creationId xmlns:a16="http://schemas.microsoft.com/office/drawing/2014/main" id="{519BC33A-57A6-D647-BAFE-924A066DE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0C518DB8-DFFA-A94C-8F95-8F43CEE0F91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63763704-AF24-1A4D-8724-2AFDCD700592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0D2C1D40-0ADA-8C43-A422-6F33103DF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B5C2D5E5-52E0-9B4A-A45B-F2AD32747DC3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7" name="図 256">
              <a:extLst>
                <a:ext uri="{FF2B5EF4-FFF2-40B4-BE49-F238E27FC236}">
                  <a16:creationId xmlns:a16="http://schemas.microsoft.com/office/drawing/2014/main" id="{5CB4D879-A146-214F-9A32-59CBFE2C3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8" name="図 257">
              <a:extLst>
                <a:ext uri="{FF2B5EF4-FFF2-40B4-BE49-F238E27FC236}">
                  <a16:creationId xmlns:a16="http://schemas.microsoft.com/office/drawing/2014/main" id="{A6DF98EC-C5C0-E84F-A0B0-75CAE7500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34FABD53-0850-D64D-9919-89230237646D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EDD0177B-9BE8-C547-A9FA-09897EA84A0F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61" name="図 260">
              <a:extLst>
                <a:ext uri="{FF2B5EF4-FFF2-40B4-BE49-F238E27FC236}">
                  <a16:creationId xmlns:a16="http://schemas.microsoft.com/office/drawing/2014/main" id="{2CA214A8-5B9F-A844-9827-E5D12B57A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2" name="正方形/長方形 261">
              <a:extLst>
                <a:ext uri="{FF2B5EF4-FFF2-40B4-BE49-F238E27FC236}">
                  <a16:creationId xmlns:a16="http://schemas.microsoft.com/office/drawing/2014/main" id="{DCF30F32-15D0-8D46-B605-7DA2F3EE0DFD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3" name="グループ化 262">
            <a:extLst>
              <a:ext uri="{FF2B5EF4-FFF2-40B4-BE49-F238E27FC236}">
                <a16:creationId xmlns:a16="http://schemas.microsoft.com/office/drawing/2014/main" id="{31AB250C-5499-C846-A7B5-E207AF1CF26C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64" name="図 263">
              <a:extLst>
                <a:ext uri="{FF2B5EF4-FFF2-40B4-BE49-F238E27FC236}">
                  <a16:creationId xmlns:a16="http://schemas.microsoft.com/office/drawing/2014/main" id="{5408F13B-DBAF-7F49-B341-A087E4ABF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65" name="正方形/長方形 264">
              <a:extLst>
                <a:ext uri="{FF2B5EF4-FFF2-40B4-BE49-F238E27FC236}">
                  <a16:creationId xmlns:a16="http://schemas.microsoft.com/office/drawing/2014/main" id="{9D1C4EEC-C0D4-9C47-9B98-9C7CDB12ACED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6" name="図 265">
              <a:extLst>
                <a:ext uri="{FF2B5EF4-FFF2-40B4-BE49-F238E27FC236}">
                  <a16:creationId xmlns:a16="http://schemas.microsoft.com/office/drawing/2014/main" id="{87A662DC-E76F-7342-B31F-60B80817F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67" name="正方形/長方形 266">
              <a:extLst>
                <a:ext uri="{FF2B5EF4-FFF2-40B4-BE49-F238E27FC236}">
                  <a16:creationId xmlns:a16="http://schemas.microsoft.com/office/drawing/2014/main" id="{9D5F188B-8477-5840-B099-E77FE479BE50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正方形/長方形 267">
              <a:extLst>
                <a:ext uri="{FF2B5EF4-FFF2-40B4-BE49-F238E27FC236}">
                  <a16:creationId xmlns:a16="http://schemas.microsoft.com/office/drawing/2014/main" id="{ED82112F-7ED0-794B-BA51-E61BB77C765C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9" name="図 268">
              <a:extLst>
                <a:ext uri="{FF2B5EF4-FFF2-40B4-BE49-F238E27FC236}">
                  <a16:creationId xmlns:a16="http://schemas.microsoft.com/office/drawing/2014/main" id="{ABF4CD60-4BCF-1D47-8D33-A21E8CEFA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71" name="正方形/長方形 270">
              <a:extLst>
                <a:ext uri="{FF2B5EF4-FFF2-40B4-BE49-F238E27FC236}">
                  <a16:creationId xmlns:a16="http://schemas.microsoft.com/office/drawing/2014/main" id="{C0AABA36-0A34-3842-BF3C-8009EDCFE747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正方形/長方形 272">
              <a:extLst>
                <a:ext uri="{FF2B5EF4-FFF2-40B4-BE49-F238E27FC236}">
                  <a16:creationId xmlns:a16="http://schemas.microsoft.com/office/drawing/2014/main" id="{B8438834-1433-AE4E-9255-2B365C2992EA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5" name="グループ化 274">
            <a:extLst>
              <a:ext uri="{FF2B5EF4-FFF2-40B4-BE49-F238E27FC236}">
                <a16:creationId xmlns:a16="http://schemas.microsoft.com/office/drawing/2014/main" id="{8E0A4BCC-0440-6D4C-9470-1CA2A324821C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DC2A205D-63B6-4A44-AE1B-6B385EA90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77" name="正方形/長方形 276">
              <a:extLst>
                <a:ext uri="{FF2B5EF4-FFF2-40B4-BE49-F238E27FC236}">
                  <a16:creationId xmlns:a16="http://schemas.microsoft.com/office/drawing/2014/main" id="{4D85F1C4-E0B5-B744-8435-7B2A0BA2C887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8" name="台形 277">
            <a:extLst>
              <a:ext uri="{FF2B5EF4-FFF2-40B4-BE49-F238E27FC236}">
                <a16:creationId xmlns:a16="http://schemas.microsoft.com/office/drawing/2014/main" id="{814AE3E3-61B2-CB48-AE8B-74DB74778886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773BF1A2-70D0-FA40-9E62-F16E22CF461C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80" name="円/楕円 279">
            <a:extLst>
              <a:ext uri="{FF2B5EF4-FFF2-40B4-BE49-F238E27FC236}">
                <a16:creationId xmlns:a16="http://schemas.microsoft.com/office/drawing/2014/main" id="{CC63ADF7-7814-7241-B26B-0F5A3972C6C7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81" name="十字形 280">
            <a:extLst>
              <a:ext uri="{FF2B5EF4-FFF2-40B4-BE49-F238E27FC236}">
                <a16:creationId xmlns:a16="http://schemas.microsoft.com/office/drawing/2014/main" id="{7F5E70F0-D5E0-B244-B409-74D8D46016F4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2" name="角丸四角形 204">
            <a:extLst>
              <a:ext uri="{FF2B5EF4-FFF2-40B4-BE49-F238E27FC236}">
                <a16:creationId xmlns:a16="http://schemas.microsoft.com/office/drawing/2014/main" id="{A9D8E8E1-6146-C747-847E-0734B4F1791C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BDFFB978-CEB3-C14F-8CFC-CA5214CDB2BB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85" name="三角形 284">
            <a:extLst>
              <a:ext uri="{FF2B5EF4-FFF2-40B4-BE49-F238E27FC236}">
                <a16:creationId xmlns:a16="http://schemas.microsoft.com/office/drawing/2014/main" id="{4DDE92BC-019E-1943-A28A-1EDE5AF5F734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45B4DB56-7CCB-3941-95B0-D6AC997F3510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87" name="角丸四角形 380">
            <a:extLst>
              <a:ext uri="{FF2B5EF4-FFF2-40B4-BE49-F238E27FC236}">
                <a16:creationId xmlns:a16="http://schemas.microsoft.com/office/drawing/2014/main" id="{44C4F4C6-B2E5-2649-8BA0-7713249ABAE3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8" name="Text Box 11">
            <a:extLst>
              <a:ext uri="{FF2B5EF4-FFF2-40B4-BE49-F238E27FC236}">
                <a16:creationId xmlns:a16="http://schemas.microsoft.com/office/drawing/2014/main" id="{44F046A0-7756-4943-9422-245440FD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9" name="Text Box 11">
            <a:extLst>
              <a:ext uri="{FF2B5EF4-FFF2-40B4-BE49-F238E27FC236}">
                <a16:creationId xmlns:a16="http://schemas.microsoft.com/office/drawing/2014/main" id="{669B1DF2-3DD9-D44D-BEE0-5B48EFF9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7A020A42-ED37-F54B-8894-5422BD215D8F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14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1" name="角丸四角形 290">
            <a:extLst>
              <a:ext uri="{FF2B5EF4-FFF2-40B4-BE49-F238E27FC236}">
                <a16:creationId xmlns:a16="http://schemas.microsoft.com/office/drawing/2014/main" id="{91F30EDD-DD42-F44D-A6DB-5702A2B02EC9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92" name="角丸四角形 291">
            <a:extLst>
              <a:ext uri="{FF2B5EF4-FFF2-40B4-BE49-F238E27FC236}">
                <a16:creationId xmlns:a16="http://schemas.microsoft.com/office/drawing/2014/main" id="{C43DE946-BD11-8A42-95EE-834AF22EAB41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46BCD5F5-FD1C-2841-BA39-0E156CF508FD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419C953F-DA91-EC4E-9B45-98A0BE0D251D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AE6CA28D-369C-BC4A-8342-1633660B17D1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96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B0587298-B99F-CF4F-8BE2-5C3148873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0A85C578-84F3-6A4A-8272-65F529F5566A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6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2AB246DA-98A6-2840-80F2-60225F6E8041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303" name="図 302">
            <a:extLst>
              <a:ext uri="{FF2B5EF4-FFF2-40B4-BE49-F238E27FC236}">
                <a16:creationId xmlns:a16="http://schemas.microsoft.com/office/drawing/2014/main" id="{83C6CE92-B500-EB4B-86C8-725657BBF4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10" y="3864217"/>
            <a:ext cx="595524" cy="193233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F90A0369-3605-E14E-A9E1-8E14B3971A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48" y="3808630"/>
            <a:ext cx="394312" cy="485427"/>
          </a:xfrm>
          <a:prstGeom prst="rect">
            <a:avLst/>
          </a:prstGeom>
        </p:spPr>
      </p:pic>
      <p:cxnSp>
        <p:nvCxnSpPr>
          <p:cNvPr id="306" name="直線コネクタ 305">
            <a:extLst>
              <a:ext uri="{FF2B5EF4-FFF2-40B4-BE49-F238E27FC236}">
                <a16:creationId xmlns:a16="http://schemas.microsoft.com/office/drawing/2014/main" id="{6245009A-A190-354C-A44D-6A495D9B17A7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1B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1B5BD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1B5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5B999"/>
          </a:solidFill>
          <a:ln w="7620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3832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3832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97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050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75B99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199" y="1784803"/>
            <a:ext cx="1011602" cy="966285"/>
            <a:chOff x="1126908" y="1326383"/>
            <a:chExt cx="781699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7567" y="1534292"/>
              <a:ext cx="151963" cy="170117"/>
            </a:xfrm>
            <a:prstGeom prst="triangle">
              <a:avLst>
                <a:gd name="adj" fmla="val 50310"/>
              </a:avLst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27000">
                    <a:srgbClr val="75B999"/>
                  </a:glow>
                </a:effectLst>
              </a:endParaRPr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10150" r="45640"/>
            <a:stretch/>
          </p:blipFill>
          <p:spPr>
            <a:xfrm>
              <a:off x="1493266" y="1474326"/>
              <a:ext cx="307594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75B999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75B999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22" name="図 121">
            <a:extLst>
              <a:ext uri="{FF2B5EF4-FFF2-40B4-BE49-F238E27FC236}">
                <a16:creationId xmlns:a16="http://schemas.microsoft.com/office/drawing/2014/main" id="{551A66DA-DED5-49B5-AA67-7C3F3A0205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61" y="178268"/>
            <a:ext cx="835494" cy="97788"/>
          </a:xfrm>
          <a:prstGeom prst="rect">
            <a:avLst/>
          </a:prstGeom>
        </p:spPr>
      </p:pic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64C38C93-C637-449B-C725-42D227D0FD11}"/>
              </a:ext>
            </a:extLst>
          </p:cNvPr>
          <p:cNvSpPr/>
          <p:nvPr/>
        </p:nvSpPr>
        <p:spPr>
          <a:xfrm>
            <a:off x="2638513" y="47666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北海道放送</a:t>
            </a:r>
            <a:endParaRPr lang="en-US" altLang="ja-JP" sz="2400" b="1" spc="3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42854B56-9481-4C49-8F18-F1FE8FD2BC0F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AB815714-0B01-F24E-BE10-7C4300220779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4B999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1" name="角丸四角形 204">
            <a:extLst>
              <a:ext uri="{FF2B5EF4-FFF2-40B4-BE49-F238E27FC236}">
                <a16:creationId xmlns:a16="http://schemas.microsoft.com/office/drawing/2014/main" id="{FCBAB410-5E0C-504B-9723-B3D8AA91C11B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2" name="台形 171">
            <a:extLst>
              <a:ext uri="{FF2B5EF4-FFF2-40B4-BE49-F238E27FC236}">
                <a16:creationId xmlns:a16="http://schemas.microsoft.com/office/drawing/2014/main" id="{E71FC6C6-C9D5-2A45-B24A-B6503F0159A9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64A184"/>
          </a:solidFill>
          <a:ln w="57150" cap="rnd">
            <a:solidFill>
              <a:srgbClr val="64A1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459A9FB9-CC39-5F4D-AA88-4D2D0BE18A45}"/>
              </a:ext>
            </a:extLst>
          </p:cNvPr>
          <p:cNvSpPr txBox="1"/>
          <p:nvPr/>
        </p:nvSpPr>
        <p:spPr>
          <a:xfrm>
            <a:off x="7612275" y="3172063"/>
            <a:ext cx="19800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74" name="角丸四角形 204">
            <a:extLst>
              <a:ext uri="{FF2B5EF4-FFF2-40B4-BE49-F238E27FC236}">
                <a16:creationId xmlns:a16="http://schemas.microsoft.com/office/drawing/2014/main" id="{92EA8F39-D77F-004D-9DE8-5F4834D247B2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F0199949-18EB-B746-ACA8-E72189C71DE8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6" name="ホームベース 136">
              <a:extLst>
                <a:ext uri="{FF2B5EF4-FFF2-40B4-BE49-F238E27FC236}">
                  <a16:creationId xmlns:a16="http://schemas.microsoft.com/office/drawing/2014/main" id="{D5830B56-A836-0840-A80A-CF5F40934500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7" name="ホームベース 141">
              <a:extLst>
                <a:ext uri="{FF2B5EF4-FFF2-40B4-BE49-F238E27FC236}">
                  <a16:creationId xmlns:a16="http://schemas.microsoft.com/office/drawing/2014/main" id="{B4BA227C-DB5B-B94A-8888-088D29D58C45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8" name="片側の 2 つの角を丸めた四角形 131">
            <a:extLst>
              <a:ext uri="{FF2B5EF4-FFF2-40B4-BE49-F238E27FC236}">
                <a16:creationId xmlns:a16="http://schemas.microsoft.com/office/drawing/2014/main" id="{DBC378BD-1648-1748-92BB-56968817DEAF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ホームベース 142">
            <a:extLst>
              <a:ext uri="{FF2B5EF4-FFF2-40B4-BE49-F238E27FC236}">
                <a16:creationId xmlns:a16="http://schemas.microsoft.com/office/drawing/2014/main" id="{BFBA1036-99F8-B146-9E76-CA2DFF3FF83C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0" name="片側の 2 つの角を丸めた四角形 123">
            <a:extLst>
              <a:ext uri="{FF2B5EF4-FFF2-40B4-BE49-F238E27FC236}">
                <a16:creationId xmlns:a16="http://schemas.microsoft.com/office/drawing/2014/main" id="{344CFCF3-DA15-534C-94D8-816B8F119580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DC64325C-12B3-7D4A-A4C1-611AB4BF000A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034D453D-6628-354B-99BA-C6EF8D2E5F0B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円/楕円 162">
            <a:extLst>
              <a:ext uri="{FF2B5EF4-FFF2-40B4-BE49-F238E27FC236}">
                <a16:creationId xmlns:a16="http://schemas.microsoft.com/office/drawing/2014/main" id="{3C8EBB38-C94E-DC4C-A2EC-A54EDF921C1E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D2176905-9A77-1348-BD44-20B4DC7B5C27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141673C3-EE1C-284B-A3F3-61654A222D64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6" name="ホームベース 142">
            <a:extLst>
              <a:ext uri="{FF2B5EF4-FFF2-40B4-BE49-F238E27FC236}">
                <a16:creationId xmlns:a16="http://schemas.microsoft.com/office/drawing/2014/main" id="{53EB7144-CA56-9D45-8227-77B868C67322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7" name="片側の 2 つの角を丸めた四角形 123">
            <a:extLst>
              <a:ext uri="{FF2B5EF4-FFF2-40B4-BE49-F238E27FC236}">
                <a16:creationId xmlns:a16="http://schemas.microsoft.com/office/drawing/2014/main" id="{96E4EE3E-E81F-5E40-B68B-DC2636DD25B0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95DB8A56-8928-884D-A8F7-FC10289C62EE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A1874EC8-BB4D-B74E-9012-59FCB69FA754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C60BFA9D-CF82-3440-BCAD-C49F43312927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C2199D33-4377-E645-8BDA-C71C6C5F9434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22A06796-F5BE-7C40-B504-72D735AE65BF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9751B831-BD2B-9C4E-AEBE-C8F78B13521C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FD32AC2-2167-4D42-9641-53F2829557F5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96" name="台形 195">
              <a:extLst>
                <a:ext uri="{FF2B5EF4-FFF2-40B4-BE49-F238E27FC236}">
                  <a16:creationId xmlns:a16="http://schemas.microsoft.com/office/drawing/2014/main" id="{CDF70945-5540-5442-8229-4210A6E52F7F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テキスト ボックス 196">
              <a:extLst>
                <a:ext uri="{FF2B5EF4-FFF2-40B4-BE49-F238E27FC236}">
                  <a16:creationId xmlns:a16="http://schemas.microsoft.com/office/drawing/2014/main" id="{A9375297-CE35-334E-A8B0-7D8677420F7B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895C2233-FF11-D34B-A61E-0F250E04D602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99" name="台形 198">
              <a:extLst>
                <a:ext uri="{FF2B5EF4-FFF2-40B4-BE49-F238E27FC236}">
                  <a16:creationId xmlns:a16="http://schemas.microsoft.com/office/drawing/2014/main" id="{F58BBC21-0233-5E4F-9684-D988BB8B4A47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テキスト ボックス 199">
              <a:extLst>
                <a:ext uri="{FF2B5EF4-FFF2-40B4-BE49-F238E27FC236}">
                  <a16:creationId xmlns:a16="http://schemas.microsoft.com/office/drawing/2014/main" id="{44B48600-934A-764C-903A-AA58BF5B95B9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011F3B68-460C-9349-AA6A-A77741E8D555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2" name="台形 201">
              <a:extLst>
                <a:ext uri="{FF2B5EF4-FFF2-40B4-BE49-F238E27FC236}">
                  <a16:creationId xmlns:a16="http://schemas.microsoft.com/office/drawing/2014/main" id="{39F5A532-BDF6-0149-B897-114913C4C5A0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テキスト ボックス 202">
              <a:extLst>
                <a:ext uri="{FF2B5EF4-FFF2-40B4-BE49-F238E27FC236}">
                  <a16:creationId xmlns:a16="http://schemas.microsoft.com/office/drawing/2014/main" id="{FFF705C6-318D-5F40-90CD-7BDD03E06E62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04" name="円/楕円 203">
            <a:extLst>
              <a:ext uri="{FF2B5EF4-FFF2-40B4-BE49-F238E27FC236}">
                <a16:creationId xmlns:a16="http://schemas.microsoft.com/office/drawing/2014/main" id="{DB97F3EA-4E3F-F547-B7E0-8245FA64AE97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5" name="円/楕円 204">
            <a:extLst>
              <a:ext uri="{FF2B5EF4-FFF2-40B4-BE49-F238E27FC236}">
                <a16:creationId xmlns:a16="http://schemas.microsoft.com/office/drawing/2014/main" id="{1E390258-E796-F54B-9213-465E1CB5B0EE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547650DD-51AD-3845-B7EE-7BE61FD576C4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A7141452-B02B-3642-9069-E48039BB9E25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62DE628C-7F2C-3740-BD11-14AB2DACA3B4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円/楕円 279">
            <a:extLst>
              <a:ext uri="{FF2B5EF4-FFF2-40B4-BE49-F238E27FC236}">
                <a16:creationId xmlns:a16="http://schemas.microsoft.com/office/drawing/2014/main" id="{004137CD-D751-7143-9714-1B123629E815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F8C73BCF-F4B8-9F44-83D0-883434028515}"/>
              </a:ext>
            </a:extLst>
          </p:cNvPr>
          <p:cNvSpPr txBox="1"/>
          <p:nvPr/>
        </p:nvSpPr>
        <p:spPr>
          <a:xfrm>
            <a:off x="1366524" y="4417684"/>
            <a:ext cx="134440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1,025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214DDD47-1801-484B-877E-FA6B26035C18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899,000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8490C07A-A15A-3444-BFC4-F8BD20893E1C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D1187CE7-7FB2-7642-8B8C-FFD096DBBF14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>
            <a:extLst>
              <a:ext uri="{FF2B5EF4-FFF2-40B4-BE49-F238E27FC236}">
                <a16:creationId xmlns:a16="http://schemas.microsoft.com/office/drawing/2014/main" id="{C8D930F5-B666-8E46-B139-6B079654F543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円/楕円 279">
            <a:extLst>
              <a:ext uri="{FF2B5EF4-FFF2-40B4-BE49-F238E27FC236}">
                <a16:creationId xmlns:a16="http://schemas.microsoft.com/office/drawing/2014/main" id="{E4E9F205-E7E4-5945-AEEE-279F2CA46A4B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177AB242-9AA8-6742-9298-CC1437BD26A8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641,000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B0536AF3-C948-8948-80DE-5D8B6CBD1813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562,000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E9B7F275-C208-9B4E-A0D1-F5A2473D94E5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C53B1C32-748A-504C-AD10-898461121E8A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EE893024-EF0E-7B46-BE79-95B8F6ED40CB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円/楕円 279">
            <a:extLst>
              <a:ext uri="{FF2B5EF4-FFF2-40B4-BE49-F238E27FC236}">
                <a16:creationId xmlns:a16="http://schemas.microsoft.com/office/drawing/2014/main" id="{8589FEE2-4011-6943-96E4-D8E86667A4F4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930A1C70-3E00-204A-9E53-D4F98815F31E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759,000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9BC955AF-8E95-484A-8919-75D12124F422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666,000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67F66E42-0A6C-AB4D-A501-95B178EBF62D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71EFBB7C-B284-3345-924D-32D430658B7C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C692865C-9B98-3142-A4E4-E32F28596F9F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円/楕円 279">
            <a:extLst>
              <a:ext uri="{FF2B5EF4-FFF2-40B4-BE49-F238E27FC236}">
                <a16:creationId xmlns:a16="http://schemas.microsoft.com/office/drawing/2014/main" id="{5508B273-E9FC-1945-8868-7B8F44EB6B82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4B99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4B999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01DECC7A-A09A-5F49-B4FD-DBC6DDB471D0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514,000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245EE3D7-3C45-3E4A-AF1C-12A019E63E14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428,000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31" name="グループ化 230">
            <a:extLst>
              <a:ext uri="{FF2B5EF4-FFF2-40B4-BE49-F238E27FC236}">
                <a16:creationId xmlns:a16="http://schemas.microsoft.com/office/drawing/2014/main" id="{C3BE4AAE-80AD-EF43-BB3B-68F73CC708FC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32" name="図 231">
              <a:extLst>
                <a:ext uri="{FF2B5EF4-FFF2-40B4-BE49-F238E27FC236}">
                  <a16:creationId xmlns:a16="http://schemas.microsoft.com/office/drawing/2014/main" id="{BFEF9D3E-E073-9C4E-A629-D3E25FCB1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33" name="正方形/長方形 232">
              <a:extLst>
                <a:ext uri="{FF2B5EF4-FFF2-40B4-BE49-F238E27FC236}">
                  <a16:creationId xmlns:a16="http://schemas.microsoft.com/office/drawing/2014/main" id="{CED1D185-A4DE-D14D-9039-B3717B0CE9A8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4" name="図 233">
              <a:extLst>
                <a:ext uri="{FF2B5EF4-FFF2-40B4-BE49-F238E27FC236}">
                  <a16:creationId xmlns:a16="http://schemas.microsoft.com/office/drawing/2014/main" id="{077E752E-2E77-1749-95D2-778D3D260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35" name="図 234">
              <a:extLst>
                <a:ext uri="{FF2B5EF4-FFF2-40B4-BE49-F238E27FC236}">
                  <a16:creationId xmlns:a16="http://schemas.microsoft.com/office/drawing/2014/main" id="{AA243198-723B-704E-A091-6D25F9876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36" name="正方形/長方形 235">
              <a:extLst>
                <a:ext uri="{FF2B5EF4-FFF2-40B4-BE49-F238E27FC236}">
                  <a16:creationId xmlns:a16="http://schemas.microsoft.com/office/drawing/2014/main" id="{ADF69DB6-D958-9844-8D48-5AA87A3E65BC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7" name="グループ化 236">
            <a:extLst>
              <a:ext uri="{FF2B5EF4-FFF2-40B4-BE49-F238E27FC236}">
                <a16:creationId xmlns:a16="http://schemas.microsoft.com/office/drawing/2014/main" id="{1B6E1810-6224-5241-A1B0-287B1A7241C3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38" name="図 237">
              <a:extLst>
                <a:ext uri="{FF2B5EF4-FFF2-40B4-BE49-F238E27FC236}">
                  <a16:creationId xmlns:a16="http://schemas.microsoft.com/office/drawing/2014/main" id="{DC043E0D-2900-5640-AA44-D303D106F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39" name="正方形/長方形 238">
              <a:extLst>
                <a:ext uri="{FF2B5EF4-FFF2-40B4-BE49-F238E27FC236}">
                  <a16:creationId xmlns:a16="http://schemas.microsoft.com/office/drawing/2014/main" id="{6BA99F0F-A316-5943-93DD-4CA5D453FE3E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AA2B7E2F-66CD-7B4A-8BA9-5DEC16D5FBB0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41" name="図 240">
              <a:extLst>
                <a:ext uri="{FF2B5EF4-FFF2-40B4-BE49-F238E27FC236}">
                  <a16:creationId xmlns:a16="http://schemas.microsoft.com/office/drawing/2014/main" id="{FECFF941-6F47-254A-8DC6-81915FB03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2" name="正方形/長方形 241">
              <a:extLst>
                <a:ext uri="{FF2B5EF4-FFF2-40B4-BE49-F238E27FC236}">
                  <a16:creationId xmlns:a16="http://schemas.microsoft.com/office/drawing/2014/main" id="{FBF6DB9F-D7AE-BB48-A655-18F27FA62942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3" name="図 242">
              <a:extLst>
                <a:ext uri="{FF2B5EF4-FFF2-40B4-BE49-F238E27FC236}">
                  <a16:creationId xmlns:a16="http://schemas.microsoft.com/office/drawing/2014/main" id="{B276AEED-5FDC-4940-83C3-347380159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4" name="図 243">
              <a:extLst>
                <a:ext uri="{FF2B5EF4-FFF2-40B4-BE49-F238E27FC236}">
                  <a16:creationId xmlns:a16="http://schemas.microsoft.com/office/drawing/2014/main" id="{23C40BCB-0BCE-8B4D-994D-59FF37B2C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5" name="正方形/長方形 244">
              <a:extLst>
                <a:ext uri="{FF2B5EF4-FFF2-40B4-BE49-F238E27FC236}">
                  <a16:creationId xmlns:a16="http://schemas.microsoft.com/office/drawing/2014/main" id="{DA1E24EB-FCB6-9F40-9753-7CA3DA5EEE25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6" name="グループ化 245">
            <a:extLst>
              <a:ext uri="{FF2B5EF4-FFF2-40B4-BE49-F238E27FC236}">
                <a16:creationId xmlns:a16="http://schemas.microsoft.com/office/drawing/2014/main" id="{E6F93D7C-B596-8E4E-9EAB-056E988608D1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47" name="図 246">
              <a:extLst>
                <a:ext uri="{FF2B5EF4-FFF2-40B4-BE49-F238E27FC236}">
                  <a16:creationId xmlns:a16="http://schemas.microsoft.com/office/drawing/2014/main" id="{04DE78D1-27FE-DE4E-B390-D9BAEF7F9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8" name="正方形/長方形 247">
              <a:extLst>
                <a:ext uri="{FF2B5EF4-FFF2-40B4-BE49-F238E27FC236}">
                  <a16:creationId xmlns:a16="http://schemas.microsoft.com/office/drawing/2014/main" id="{99CD2B25-E8F8-454C-8646-397FB95619E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E80516CF-127F-CD42-A5D5-A2FECE70587C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FAC4D799-F674-D349-8B7B-8E493AC8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1" name="正方形/長方形 250">
              <a:extLst>
                <a:ext uri="{FF2B5EF4-FFF2-40B4-BE49-F238E27FC236}">
                  <a16:creationId xmlns:a16="http://schemas.microsoft.com/office/drawing/2014/main" id="{74796772-FDC7-A846-9B5A-173D57CD32C4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2" name="図 251">
              <a:extLst>
                <a:ext uri="{FF2B5EF4-FFF2-40B4-BE49-F238E27FC236}">
                  <a16:creationId xmlns:a16="http://schemas.microsoft.com/office/drawing/2014/main" id="{E12CFB6F-278E-C94D-98D5-69AF222D5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A857D9E3-5B33-B94F-8B42-E54CC302D25D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正方形/長方形 253">
              <a:extLst>
                <a:ext uri="{FF2B5EF4-FFF2-40B4-BE49-F238E27FC236}">
                  <a16:creationId xmlns:a16="http://schemas.microsoft.com/office/drawing/2014/main" id="{F44EBC6F-0BCC-2A48-A78A-BD09D2382CBE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98B9F7B2-284A-E742-9665-B6F07D469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DB60DF71-6BEF-C648-ABEF-450D7D6EB4E3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正方形/長方形 256">
              <a:extLst>
                <a:ext uri="{FF2B5EF4-FFF2-40B4-BE49-F238E27FC236}">
                  <a16:creationId xmlns:a16="http://schemas.microsoft.com/office/drawing/2014/main" id="{65311264-4995-694A-A3B7-989AD96D5677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B463C8AD-78BF-7A4C-BC13-83ADB26809F9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59" name="図 258">
              <a:extLst>
                <a:ext uri="{FF2B5EF4-FFF2-40B4-BE49-F238E27FC236}">
                  <a16:creationId xmlns:a16="http://schemas.microsoft.com/office/drawing/2014/main" id="{D45875C5-E82E-5E4D-A154-89BC89FE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0" name="正方形/長方形 259">
              <a:extLst>
                <a:ext uri="{FF2B5EF4-FFF2-40B4-BE49-F238E27FC236}">
                  <a16:creationId xmlns:a16="http://schemas.microsoft.com/office/drawing/2014/main" id="{E09C9653-4AB5-DA45-BDE1-423876BDCE16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1" name="台形 260">
            <a:extLst>
              <a:ext uri="{FF2B5EF4-FFF2-40B4-BE49-F238E27FC236}">
                <a16:creationId xmlns:a16="http://schemas.microsoft.com/office/drawing/2014/main" id="{C7087CD2-ADB5-A744-865D-8D91E9A935CF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2F922185-3D28-AA46-BA72-4205692F2D62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63" name="円/楕円 262">
            <a:extLst>
              <a:ext uri="{FF2B5EF4-FFF2-40B4-BE49-F238E27FC236}">
                <a16:creationId xmlns:a16="http://schemas.microsoft.com/office/drawing/2014/main" id="{3106FACA-18CF-5244-8AC1-9F76195A2909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4" name="十字形 263">
            <a:extLst>
              <a:ext uri="{FF2B5EF4-FFF2-40B4-BE49-F238E27FC236}">
                <a16:creationId xmlns:a16="http://schemas.microsoft.com/office/drawing/2014/main" id="{E5A8A8C9-646A-274D-8F13-CABBE0285D1E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5" name="角丸四角形 204">
            <a:extLst>
              <a:ext uri="{FF2B5EF4-FFF2-40B4-BE49-F238E27FC236}">
                <a16:creationId xmlns:a16="http://schemas.microsoft.com/office/drawing/2014/main" id="{93BDBD1B-63D3-1546-B271-213D4D46D4D9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DF622E15-9AA2-6B41-A5DA-C87933A4AF38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A0A11584-7136-C547-955B-73ADA9F1380E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68" name="角丸四角形 380">
            <a:extLst>
              <a:ext uri="{FF2B5EF4-FFF2-40B4-BE49-F238E27FC236}">
                <a16:creationId xmlns:a16="http://schemas.microsoft.com/office/drawing/2014/main" id="{452789E4-BC97-7741-B773-44E4FDE040FE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9" name="Text Box 11">
            <a:extLst>
              <a:ext uri="{FF2B5EF4-FFF2-40B4-BE49-F238E27FC236}">
                <a16:creationId xmlns:a16="http://schemas.microsoft.com/office/drawing/2014/main" id="{7FE5B76A-9133-0244-B234-6E502E44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1" name="Text Box 11">
            <a:extLst>
              <a:ext uri="{FF2B5EF4-FFF2-40B4-BE49-F238E27FC236}">
                <a16:creationId xmlns:a16="http://schemas.microsoft.com/office/drawing/2014/main" id="{00F2C2E7-7E07-FD4F-AF16-D21EF873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943AC3B-532D-1142-BF65-789512E28E09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36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5" name="角丸四角形 274">
            <a:extLst>
              <a:ext uri="{FF2B5EF4-FFF2-40B4-BE49-F238E27FC236}">
                <a16:creationId xmlns:a16="http://schemas.microsoft.com/office/drawing/2014/main" id="{2EE5C9DD-B92F-A044-9E77-F4278CB0BBC1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76" name="角丸四角形 275">
            <a:extLst>
              <a:ext uri="{FF2B5EF4-FFF2-40B4-BE49-F238E27FC236}">
                <a16:creationId xmlns:a16="http://schemas.microsoft.com/office/drawing/2014/main" id="{5056CE95-7B94-EF4F-8A61-1D5D01869C5B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BEC6D57F-1F07-5E4C-9758-117138FD558F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78473382-A064-D24F-BEDD-95629ABF47B4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279" name="正方形/長方形 278">
              <a:extLst>
                <a:ext uri="{FF2B5EF4-FFF2-40B4-BE49-F238E27FC236}">
                  <a16:creationId xmlns:a16="http://schemas.microsoft.com/office/drawing/2014/main" id="{693BF9DC-428E-B046-8E80-A5AA04C0C708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80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9E2E3181-4773-2C41-A9A5-418E400DA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B1710426-CC89-7F49-BEAE-27968B57CD1B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14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14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0EFD5CC8-12B0-F944-B729-0B7E6E35FF5E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285" name="図 284">
            <a:extLst>
              <a:ext uri="{FF2B5EF4-FFF2-40B4-BE49-F238E27FC236}">
                <a16:creationId xmlns:a16="http://schemas.microsoft.com/office/drawing/2014/main" id="{52B56E87-E3FB-C248-9757-090F16DF3F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2" y="3864217"/>
            <a:ext cx="595524" cy="193233"/>
          </a:xfrm>
          <a:prstGeom prst="rect">
            <a:avLst/>
          </a:prstGeom>
        </p:spPr>
      </p:pic>
      <p:pic>
        <p:nvPicPr>
          <p:cNvPr id="286" name="図 285">
            <a:extLst>
              <a:ext uri="{FF2B5EF4-FFF2-40B4-BE49-F238E27FC236}">
                <a16:creationId xmlns:a16="http://schemas.microsoft.com/office/drawing/2014/main" id="{CAD5D04E-34A0-A148-BAEE-8482E698A94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80" y="3808630"/>
            <a:ext cx="394312" cy="485427"/>
          </a:xfrm>
          <a:prstGeom prst="rect">
            <a:avLst/>
          </a:prstGeom>
        </p:spPr>
      </p:pic>
      <p:cxnSp>
        <p:nvCxnSpPr>
          <p:cNvPr id="287" name="直線コネクタ 286">
            <a:extLst>
              <a:ext uri="{FF2B5EF4-FFF2-40B4-BE49-F238E27FC236}">
                <a16:creationId xmlns:a16="http://schemas.microsoft.com/office/drawing/2014/main" id="{719678FA-7843-1E45-B79D-1902881B0CF2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5B999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5B999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65A085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三角形 265">
            <a:extLst>
              <a:ext uri="{FF2B5EF4-FFF2-40B4-BE49-F238E27FC236}">
                <a16:creationId xmlns:a16="http://schemas.microsoft.com/office/drawing/2014/main" id="{0A46AA8A-424C-3ADD-041C-072FD534C520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86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780</Words>
  <Application>Microsoft Macintosh PowerPoint</Application>
  <PresentationFormat>A4 210 x 297 mm</PresentationFormat>
  <Paragraphs>190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59</cp:revision>
  <cp:lastPrinted>2022-03-03T04:22:30Z</cp:lastPrinted>
  <dcterms:created xsi:type="dcterms:W3CDTF">2022-02-28T00:11:28Z</dcterms:created>
  <dcterms:modified xsi:type="dcterms:W3CDTF">2025-04-01T07:21:25Z</dcterms:modified>
</cp:coreProperties>
</file>