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933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1"/>
    <a:srgbClr val="009D94"/>
    <a:srgbClr val="D6EDED"/>
    <a:srgbClr val="009C94"/>
    <a:srgbClr val="75B998"/>
    <a:srgbClr val="71B5BD"/>
    <a:srgbClr val="009A92"/>
    <a:srgbClr val="404040"/>
    <a:srgbClr val="E1F7E9"/>
    <a:srgbClr val="E3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1" autoAdjust="0"/>
    <p:restoredTop sz="96018"/>
  </p:normalViewPr>
  <p:slideViewPr>
    <p:cSldViewPr snapToGrid="0" snapToObjects="1" showGuides="1">
      <p:cViewPr varScale="1">
        <p:scale>
          <a:sx n="131" d="100"/>
          <a:sy n="131" d="100"/>
        </p:scale>
        <p:origin x="1368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2DCB-6B22-684B-8305-8D32C3326916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E036-BB84-D941-BEAE-1699DB289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32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9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78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204">
            <a:extLst>
              <a:ext uri="{FF2B5EF4-FFF2-40B4-BE49-F238E27FC236}">
                <a16:creationId xmlns:a16="http://schemas.microsoft.com/office/drawing/2014/main" id="{83E94972-F1FA-CCD0-7F2E-96C87DDAADDC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97E49AB-0A48-680D-791B-177631215FA8}"/>
              </a:ext>
            </a:extLst>
          </p:cNvPr>
          <p:cNvCxnSpPr>
            <a:cxnSpLocks/>
          </p:cNvCxnSpPr>
          <p:nvPr/>
        </p:nvCxnSpPr>
        <p:spPr>
          <a:xfrm flipH="1">
            <a:off x="4248505" y="3319433"/>
            <a:ext cx="0" cy="248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009A92"/>
          </a:solidFill>
          <a:ln w="7620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31CFABC1-D0F0-B34A-9FA8-5072E01B6954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E91E88A3-8063-427E-9360-87FEAC578E7F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3" name="直線コネクタ 232">
            <a:extLst>
              <a:ext uri="{FF2B5EF4-FFF2-40B4-BE49-F238E27FC236}">
                <a16:creationId xmlns:a16="http://schemas.microsoft.com/office/drawing/2014/main" id="{BA8A3FBA-126B-40C9-9012-7635BE5183AD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80B9D098-F3B8-4FB0-84BB-2D9BB19AC09F}"/>
              </a:ext>
            </a:extLst>
          </p:cNvPr>
          <p:cNvSpPr/>
          <p:nvPr/>
        </p:nvSpPr>
        <p:spPr>
          <a:xfrm flipV="1">
            <a:off x="361191" y="5889916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AEEEE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9AA861D0-EF54-4DD6-95DA-D49A995AA3F7}"/>
              </a:ext>
            </a:extLst>
          </p:cNvPr>
          <p:cNvCxnSpPr>
            <a:cxnSpLocks/>
          </p:cNvCxnSpPr>
          <p:nvPr/>
        </p:nvCxnSpPr>
        <p:spPr>
          <a:xfrm flipV="1">
            <a:off x="361585" y="5889916"/>
            <a:ext cx="9293209" cy="7144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平行四辺形 249">
            <a:extLst>
              <a:ext uri="{FF2B5EF4-FFF2-40B4-BE49-F238E27FC236}">
                <a16:creationId xmlns:a16="http://schemas.microsoft.com/office/drawing/2014/main" id="{3E16FE7C-F886-4ED5-9630-8D4BCAFA5E9D}"/>
              </a:ext>
            </a:extLst>
          </p:cNvPr>
          <p:cNvSpPr/>
          <p:nvPr/>
        </p:nvSpPr>
        <p:spPr>
          <a:xfrm>
            <a:off x="177693" y="5881703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A92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A92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6BF5419F-2C14-4EF8-B69B-0E0ADBC4CA17}"/>
              </a:ext>
            </a:extLst>
          </p:cNvPr>
          <p:cNvSpPr txBox="1"/>
          <p:nvPr/>
        </p:nvSpPr>
        <p:spPr>
          <a:xfrm>
            <a:off x="198435" y="5775330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8C7CA1A9-5724-4E10-B3FE-6F29CF9111E6}"/>
              </a:ext>
            </a:extLst>
          </p:cNvPr>
          <p:cNvSpPr txBox="1"/>
          <p:nvPr/>
        </p:nvSpPr>
        <p:spPr>
          <a:xfrm>
            <a:off x="967805" y="5955243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718B316F-FF06-4F8C-BC46-126EB6EDE48B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1" name="図 130">
            <a:extLst>
              <a:ext uri="{FF2B5EF4-FFF2-40B4-BE49-F238E27FC236}">
                <a16:creationId xmlns:a16="http://schemas.microsoft.com/office/drawing/2014/main" id="{4F6B1A5F-9325-4927-853A-4F011E0794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2471B88E-3EA3-4148-A2A9-CF4F911EDF34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6339B73B-3D51-49FB-9C8D-CF6A052556A7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C9DF9605-8943-AB18-669D-3EE0FFB27D34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9" name="直線コネクタ 178">
            <a:extLst>
              <a:ext uri="{FF2B5EF4-FFF2-40B4-BE49-F238E27FC236}">
                <a16:creationId xmlns:a16="http://schemas.microsoft.com/office/drawing/2014/main" id="{286934C2-F6C6-9D43-EBFD-DB80647971FB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平行四辺形 297">
            <a:extLst>
              <a:ext uri="{FF2B5EF4-FFF2-40B4-BE49-F238E27FC236}">
                <a16:creationId xmlns:a16="http://schemas.microsoft.com/office/drawing/2014/main" id="{823154E7-13B8-0789-7AE9-7E79E0C7B30D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1E55577C-D9BD-3E1A-98E6-60A0BE430724}"/>
              </a:ext>
            </a:extLst>
          </p:cNvPr>
          <p:cNvSpPr txBox="1"/>
          <p:nvPr/>
        </p:nvSpPr>
        <p:spPr>
          <a:xfrm>
            <a:off x="1859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A4BF0D8C-8341-F0C0-5931-9FC1CD576904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57663F6C-8D5C-B815-E690-78CBA9121A69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平行四辺形 319">
            <a:extLst>
              <a:ext uri="{FF2B5EF4-FFF2-40B4-BE49-F238E27FC236}">
                <a16:creationId xmlns:a16="http://schemas.microsoft.com/office/drawing/2014/main" id="{C2F509E5-EB7D-F72B-2C70-41ABF95F540D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97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E17D8B8B-E09C-3236-9D15-69F0A12BB8FE}"/>
              </a:ext>
            </a:extLst>
          </p:cNvPr>
          <p:cNvSpPr txBox="1"/>
          <p:nvPr/>
        </p:nvSpPr>
        <p:spPr>
          <a:xfrm>
            <a:off x="1821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00802AD2-659A-1A56-6444-DE72CB5FF94C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0CF2C888-EFCC-79C2-45B8-288DAB8DFF51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EF1A1DCB-1BF2-72A4-CC99-046095C1B2F2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5" name="図 324">
            <a:extLst>
              <a:ext uri="{FF2B5EF4-FFF2-40B4-BE49-F238E27FC236}">
                <a16:creationId xmlns:a16="http://schemas.microsoft.com/office/drawing/2014/main" id="{2BB77A62-0596-0B62-134E-EABD4CBF61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326" name="グループ化 325">
            <a:extLst>
              <a:ext uri="{FF2B5EF4-FFF2-40B4-BE49-F238E27FC236}">
                <a16:creationId xmlns:a16="http://schemas.microsoft.com/office/drawing/2014/main" id="{00C5679C-FAF4-BF2C-4C64-F4E9998D7881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327" name="角丸四角形 204">
              <a:extLst>
                <a:ext uri="{FF2B5EF4-FFF2-40B4-BE49-F238E27FC236}">
                  <a16:creationId xmlns:a16="http://schemas.microsoft.com/office/drawing/2014/main" id="{61775526-3F25-9565-4932-B64C7927CAEE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328" name="角丸四角形 204">
              <a:extLst>
                <a:ext uri="{FF2B5EF4-FFF2-40B4-BE49-F238E27FC236}">
                  <a16:creationId xmlns:a16="http://schemas.microsoft.com/office/drawing/2014/main" id="{B94DD50F-00F2-7A2C-E440-3915DC84F6F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29" name="角丸四角形 204">
              <a:extLst>
                <a:ext uri="{FF2B5EF4-FFF2-40B4-BE49-F238E27FC236}">
                  <a16:creationId xmlns:a16="http://schemas.microsoft.com/office/drawing/2014/main" id="{C2193EF2-6D78-6D8D-18A9-090CCB529AF0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0" name="角丸四角形 204">
              <a:extLst>
                <a:ext uri="{FF2B5EF4-FFF2-40B4-BE49-F238E27FC236}">
                  <a16:creationId xmlns:a16="http://schemas.microsoft.com/office/drawing/2014/main" id="{B32B1939-B653-537B-FDA5-669152EC4171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331" name="角丸四角形 204">
              <a:extLst>
                <a:ext uri="{FF2B5EF4-FFF2-40B4-BE49-F238E27FC236}">
                  <a16:creationId xmlns:a16="http://schemas.microsoft.com/office/drawing/2014/main" id="{672201BC-2A87-DD44-8B26-75A75BC8184E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332" name="角丸四角形 204">
              <a:extLst>
                <a:ext uri="{FF2B5EF4-FFF2-40B4-BE49-F238E27FC236}">
                  <a16:creationId xmlns:a16="http://schemas.microsoft.com/office/drawing/2014/main" id="{006C062A-3F74-4BAE-F68B-11640572C1A8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3" name="角丸四角形 204">
              <a:extLst>
                <a:ext uri="{FF2B5EF4-FFF2-40B4-BE49-F238E27FC236}">
                  <a16:creationId xmlns:a16="http://schemas.microsoft.com/office/drawing/2014/main" id="{588E3604-D4E4-937F-DB31-9216FFE3EE83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4" name="角丸四角形 204">
              <a:extLst>
                <a:ext uri="{FF2B5EF4-FFF2-40B4-BE49-F238E27FC236}">
                  <a16:creationId xmlns:a16="http://schemas.microsoft.com/office/drawing/2014/main" id="{52B8287D-88D6-2406-1565-E9442CDEF372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5" name="角丸四角形 204">
              <a:extLst>
                <a:ext uri="{FF2B5EF4-FFF2-40B4-BE49-F238E27FC236}">
                  <a16:creationId xmlns:a16="http://schemas.microsoft.com/office/drawing/2014/main" id="{5E8D9F46-ACCC-473A-3904-99F698FA5C73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336" name="直線コネクタ 335">
              <a:extLst>
                <a:ext uri="{FF2B5EF4-FFF2-40B4-BE49-F238E27FC236}">
                  <a16:creationId xmlns:a16="http://schemas.microsoft.com/office/drawing/2014/main" id="{56FBE347-E292-00BB-78EC-ABA4700A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線コネクタ 336">
              <a:extLst>
                <a:ext uri="{FF2B5EF4-FFF2-40B4-BE49-F238E27FC236}">
                  <a16:creationId xmlns:a16="http://schemas.microsoft.com/office/drawing/2014/main" id="{F3B9A2AC-BF17-9D7F-AF10-717783596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091856A0-74C3-5A06-B89C-EDE06E1B518D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340" name="右矢印 339">
            <a:extLst>
              <a:ext uri="{FF2B5EF4-FFF2-40B4-BE49-F238E27FC236}">
                <a16:creationId xmlns:a16="http://schemas.microsoft.com/office/drawing/2014/main" id="{D8C99D42-33F0-5A52-DCB5-16D3F505731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1" name="図 340">
            <a:extLst>
              <a:ext uri="{FF2B5EF4-FFF2-40B4-BE49-F238E27FC236}">
                <a16:creationId xmlns:a16="http://schemas.microsoft.com/office/drawing/2014/main" id="{7D0C252A-A078-12EC-98BB-15C8DA6D4B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4BB8FE7E-E155-B705-1F1B-31265B4F93FA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343" name="図 342">
              <a:extLst>
                <a:ext uri="{FF2B5EF4-FFF2-40B4-BE49-F238E27FC236}">
                  <a16:creationId xmlns:a16="http://schemas.microsoft.com/office/drawing/2014/main" id="{C58B4B75-50CD-9F13-CC91-78BB00EBE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344" name="グループ化 343">
              <a:extLst>
                <a:ext uri="{FF2B5EF4-FFF2-40B4-BE49-F238E27FC236}">
                  <a16:creationId xmlns:a16="http://schemas.microsoft.com/office/drawing/2014/main" id="{C44E2DCB-84BF-B3E2-34F4-DE6B12C11BDD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345" name="円/楕円 344">
                <a:extLst>
                  <a:ext uri="{FF2B5EF4-FFF2-40B4-BE49-F238E27FC236}">
                    <a16:creationId xmlns:a16="http://schemas.microsoft.com/office/drawing/2014/main" id="{CD58EA34-E31B-9CE6-AEFA-21C4F9A21945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三角形 345">
                <a:extLst>
                  <a:ext uri="{FF2B5EF4-FFF2-40B4-BE49-F238E27FC236}">
                    <a16:creationId xmlns:a16="http://schemas.microsoft.com/office/drawing/2014/main" id="{03241F21-DF8F-1549-3421-BEA00788C296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47" name="図 346">
            <a:extLst>
              <a:ext uri="{FF2B5EF4-FFF2-40B4-BE49-F238E27FC236}">
                <a16:creationId xmlns:a16="http://schemas.microsoft.com/office/drawing/2014/main" id="{E1C4B764-A3CE-9870-6745-B768857AB8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348" name="グループ化 347">
            <a:extLst>
              <a:ext uri="{FF2B5EF4-FFF2-40B4-BE49-F238E27FC236}">
                <a16:creationId xmlns:a16="http://schemas.microsoft.com/office/drawing/2014/main" id="{BD4B3BC5-BB44-E7DF-CB86-AE8D36855808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FBFB6D45-453E-E8FD-CEB8-38451AFFA03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352" name="円/楕円 184">
                <a:extLst>
                  <a:ext uri="{FF2B5EF4-FFF2-40B4-BE49-F238E27FC236}">
                    <a16:creationId xmlns:a16="http://schemas.microsoft.com/office/drawing/2014/main" id="{71037160-F064-5E3E-9C43-C1E5B26CEF60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53" name="テキスト ボックス 352">
                <a:extLst>
                  <a:ext uri="{FF2B5EF4-FFF2-40B4-BE49-F238E27FC236}">
                    <a16:creationId xmlns:a16="http://schemas.microsoft.com/office/drawing/2014/main" id="{2A02CE16-A05F-CDF8-D2E7-2FB971165F50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350" name="直線コネクタ 349">
              <a:extLst>
                <a:ext uri="{FF2B5EF4-FFF2-40B4-BE49-F238E27FC236}">
                  <a16:creationId xmlns:a16="http://schemas.microsoft.com/office/drawing/2014/main" id="{BCEB84C7-2471-23FA-3084-0732983AA8E9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テキスト ボックス 350">
              <a:extLst>
                <a:ext uri="{FF2B5EF4-FFF2-40B4-BE49-F238E27FC236}">
                  <a16:creationId xmlns:a16="http://schemas.microsoft.com/office/drawing/2014/main" id="{D439A13E-0736-BFA1-44AE-D5CE3BD2B5A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54" name="角丸四角形 204">
            <a:extLst>
              <a:ext uri="{FF2B5EF4-FFF2-40B4-BE49-F238E27FC236}">
                <a16:creationId xmlns:a16="http://schemas.microsoft.com/office/drawing/2014/main" id="{A8F25B68-4A37-2462-7989-5B5BA1662B2C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55" name="角丸四角形 204">
            <a:extLst>
              <a:ext uri="{FF2B5EF4-FFF2-40B4-BE49-F238E27FC236}">
                <a16:creationId xmlns:a16="http://schemas.microsoft.com/office/drawing/2014/main" id="{6252CD66-DD82-A29B-16DF-7D1461FC32BE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56" name="図 355">
            <a:extLst>
              <a:ext uri="{FF2B5EF4-FFF2-40B4-BE49-F238E27FC236}">
                <a16:creationId xmlns:a16="http://schemas.microsoft.com/office/drawing/2014/main" id="{06AA4010-1F83-7E45-3587-098F00F0DD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357" name="円/楕円 356">
            <a:extLst>
              <a:ext uri="{FF2B5EF4-FFF2-40B4-BE49-F238E27FC236}">
                <a16:creationId xmlns:a16="http://schemas.microsoft.com/office/drawing/2014/main" id="{DAB88998-F10E-BE02-E98C-05044D4F4A5F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2942676C-BF79-C63B-2074-F6135B0CB35E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00878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359" name="カギ線コネクタ 358">
            <a:extLst>
              <a:ext uri="{FF2B5EF4-FFF2-40B4-BE49-F238E27FC236}">
                <a16:creationId xmlns:a16="http://schemas.microsoft.com/office/drawing/2014/main" id="{2C5EC242-8CF9-3E28-AAA1-6372BFA8A5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009D9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0" name="グループ化 359">
            <a:extLst>
              <a:ext uri="{FF2B5EF4-FFF2-40B4-BE49-F238E27FC236}">
                <a16:creationId xmlns:a16="http://schemas.microsoft.com/office/drawing/2014/main" id="{D515C186-642F-6627-4A83-BDC98EC4BC0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361" name="角丸四角形 204">
              <a:extLst>
                <a:ext uri="{FF2B5EF4-FFF2-40B4-BE49-F238E27FC236}">
                  <a16:creationId xmlns:a16="http://schemas.microsoft.com/office/drawing/2014/main" id="{9A1BD1D4-B3C2-AEC6-6F96-2FC2FE817E50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2" name="テキスト ボックス 361">
              <a:extLst>
                <a:ext uri="{FF2B5EF4-FFF2-40B4-BE49-F238E27FC236}">
                  <a16:creationId xmlns:a16="http://schemas.microsoft.com/office/drawing/2014/main" id="{0C35617D-BB23-D5C7-7A09-A6143E231E61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363" name="図 362">
              <a:extLst>
                <a:ext uri="{FF2B5EF4-FFF2-40B4-BE49-F238E27FC236}">
                  <a16:creationId xmlns:a16="http://schemas.microsoft.com/office/drawing/2014/main" id="{1E89A74B-3A06-0E7C-F714-DE3A7442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910D0F52-910B-7443-02F8-B3D64F35B337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675EC329-0826-6898-36F7-05D87C2E9B23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6" name="左大かっこ 365">
            <a:extLst>
              <a:ext uri="{FF2B5EF4-FFF2-40B4-BE49-F238E27FC236}">
                <a16:creationId xmlns:a16="http://schemas.microsoft.com/office/drawing/2014/main" id="{88F199EC-AE12-49B4-BA36-2DC754099876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009D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7" name="グループ化 366">
            <a:extLst>
              <a:ext uri="{FF2B5EF4-FFF2-40B4-BE49-F238E27FC236}">
                <a16:creationId xmlns:a16="http://schemas.microsoft.com/office/drawing/2014/main" id="{64E659A2-B125-37C0-ADF3-DF86B96D94A6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368" name="円/楕円 184">
              <a:extLst>
                <a:ext uri="{FF2B5EF4-FFF2-40B4-BE49-F238E27FC236}">
                  <a16:creationId xmlns:a16="http://schemas.microsoft.com/office/drawing/2014/main" id="{2C629050-E513-A197-ADC7-4E5D2139B869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69" name="図 368">
              <a:extLst>
                <a:ext uri="{FF2B5EF4-FFF2-40B4-BE49-F238E27FC236}">
                  <a16:creationId xmlns:a16="http://schemas.microsoft.com/office/drawing/2014/main" id="{255782C3-1158-E864-8EEE-D76C45D90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370" name="テキスト ボックス 369">
              <a:extLst>
                <a:ext uri="{FF2B5EF4-FFF2-40B4-BE49-F238E27FC236}">
                  <a16:creationId xmlns:a16="http://schemas.microsoft.com/office/drawing/2014/main" id="{FE2F82B6-B6C3-B6C8-9885-A1A9C6C4F4DA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371" name="図 370">
              <a:extLst>
                <a:ext uri="{FF2B5EF4-FFF2-40B4-BE49-F238E27FC236}">
                  <a16:creationId xmlns:a16="http://schemas.microsoft.com/office/drawing/2014/main" id="{F6A9F0E4-8AE5-A452-2A8E-86D35F5CA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7ADC86F7-FE6B-C181-5E95-61F2CD79F104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3" name="三角形 372">
              <a:extLst>
                <a:ext uri="{FF2B5EF4-FFF2-40B4-BE49-F238E27FC236}">
                  <a16:creationId xmlns:a16="http://schemas.microsoft.com/office/drawing/2014/main" id="{87F78F72-CA4E-7849-475A-415E9702B14A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4" name="図 373">
              <a:extLst>
                <a:ext uri="{FF2B5EF4-FFF2-40B4-BE49-F238E27FC236}">
                  <a16:creationId xmlns:a16="http://schemas.microsoft.com/office/drawing/2014/main" id="{8AF3D6C7-9FBA-4C85-9324-D490A64E2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098AB0DA-ADCE-97A4-8832-B6C14522A031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376" name="図 375">
              <a:extLst>
                <a:ext uri="{FF2B5EF4-FFF2-40B4-BE49-F238E27FC236}">
                  <a16:creationId xmlns:a16="http://schemas.microsoft.com/office/drawing/2014/main" id="{76549EAC-A5CE-5AFA-05F2-0D033D832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377" name="テキスト ボックス 376">
              <a:extLst>
                <a:ext uri="{FF2B5EF4-FFF2-40B4-BE49-F238E27FC236}">
                  <a16:creationId xmlns:a16="http://schemas.microsoft.com/office/drawing/2014/main" id="{B9A5E672-AA2D-2640-AC02-AB7C0E7297EE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8" name="テキスト ボックス 377">
              <a:extLst>
                <a:ext uri="{FF2B5EF4-FFF2-40B4-BE49-F238E27FC236}">
                  <a16:creationId xmlns:a16="http://schemas.microsoft.com/office/drawing/2014/main" id="{E10227A1-CF1B-4C18-E74D-715EEA594ADE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009D94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009D94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79" name="テキスト ボックス 378">
              <a:extLst>
                <a:ext uri="{FF2B5EF4-FFF2-40B4-BE49-F238E27FC236}">
                  <a16:creationId xmlns:a16="http://schemas.microsoft.com/office/drawing/2014/main" id="{D0AAAD86-25B7-1BBE-31C0-BA3D47F6C715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380CD1F1-00A5-A0E4-F41F-9A6ED4FC6802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81" name="テキスト ボックス 380">
            <a:extLst>
              <a:ext uri="{FF2B5EF4-FFF2-40B4-BE49-F238E27FC236}">
                <a16:creationId xmlns:a16="http://schemas.microsoft.com/office/drawing/2014/main" id="{DBDF4724-DD43-A1C9-C0EB-11413A8A26AB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B3A1385-A632-EAC3-7336-707A27CCEAAD}"/>
              </a:ext>
            </a:extLst>
          </p:cNvPr>
          <p:cNvSpPr/>
          <p:nvPr/>
        </p:nvSpPr>
        <p:spPr>
          <a:xfrm>
            <a:off x="2669691" y="44309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北陸朝日放送</a:t>
            </a:r>
          </a:p>
        </p:txBody>
      </p:sp>
      <p:pic>
        <p:nvPicPr>
          <p:cNvPr id="3" name="Picture 4" descr="「ヤフーロゴ」の画像検索結果">
            <a:hlinkClick r:id="rId14"/>
            <a:extLst>
              <a:ext uri="{FF2B5EF4-FFF2-40B4-BE49-F238E27FC236}">
                <a16:creationId xmlns:a16="http://schemas.microsoft.com/office/drawing/2014/main" id="{9397C913-D5A9-1F64-3B71-5652FB640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69815" y="132816"/>
            <a:ext cx="669243" cy="210957"/>
          </a:xfrm>
          <a:prstGeom prst="rect">
            <a:avLst/>
          </a:prstGeom>
          <a:noFill/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021F477-99F2-AE1E-EA56-0C3FD8FEEE42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969" y="123279"/>
            <a:ext cx="549398" cy="19905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00218E-1463-0A1D-2167-90E334E38F82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 dirty="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</a:p>
        </p:txBody>
      </p:sp>
      <p:sp>
        <p:nvSpPr>
          <p:cNvPr id="8" name="角丸四角形 204">
            <a:extLst>
              <a:ext uri="{FF2B5EF4-FFF2-40B4-BE49-F238E27FC236}">
                <a16:creationId xmlns:a16="http://schemas.microsoft.com/office/drawing/2014/main" id="{B2466417-D423-88F9-A837-5FC122F1334A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009C9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>
              <a:solidFill>
                <a:srgbClr val="009C95"/>
              </a:solidFill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9DC6946-AF53-5BEF-CC53-CF594A5941C6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34" name="ホームベース 136">
              <a:extLst>
                <a:ext uri="{FF2B5EF4-FFF2-40B4-BE49-F238E27FC236}">
                  <a16:creationId xmlns:a16="http://schemas.microsoft.com/office/drawing/2014/main" id="{2A249D18-8193-B1E7-BD40-6E99A6C30236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35" name="ホームベース 141">
              <a:extLst>
                <a:ext uri="{FF2B5EF4-FFF2-40B4-BE49-F238E27FC236}">
                  <a16:creationId xmlns:a16="http://schemas.microsoft.com/office/drawing/2014/main" id="{A52DB6C4-DCFA-55FF-F0E9-7D7C577B8500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23" name="片側の 2 つの角を丸めた四角形 131">
            <a:extLst>
              <a:ext uri="{FF2B5EF4-FFF2-40B4-BE49-F238E27FC236}">
                <a16:creationId xmlns:a16="http://schemas.microsoft.com/office/drawing/2014/main" id="{9DCC67A1-9637-21A2-712E-747D5BC2A3BB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ホームベース 142">
            <a:extLst>
              <a:ext uri="{FF2B5EF4-FFF2-40B4-BE49-F238E27FC236}">
                <a16:creationId xmlns:a16="http://schemas.microsoft.com/office/drawing/2014/main" id="{F30C6E17-3B3B-8F74-BDE6-D326BDF9FAD6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" name="片側の 2 つの角を丸めた四角形 123">
            <a:extLst>
              <a:ext uri="{FF2B5EF4-FFF2-40B4-BE49-F238E27FC236}">
                <a16:creationId xmlns:a16="http://schemas.microsoft.com/office/drawing/2014/main" id="{A24D83DC-18BF-E4C6-E08E-7D3809311E48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97D432B-803C-5A83-7CFF-6F35080D6BBE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B1235F8-FF13-8B1B-2AD5-EB7DB4E9F66A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9" name="円/楕円 162">
            <a:extLst>
              <a:ext uri="{FF2B5EF4-FFF2-40B4-BE49-F238E27FC236}">
                <a16:creationId xmlns:a16="http://schemas.microsoft.com/office/drawing/2014/main" id="{B96DD9C7-BFA1-2C73-AE36-97D50CDF42C2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CA2A6AF-A8A9-EA5A-7643-E7A803CB5EC2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1" name="ホームベース 142">
            <a:extLst>
              <a:ext uri="{FF2B5EF4-FFF2-40B4-BE49-F238E27FC236}">
                <a16:creationId xmlns:a16="http://schemas.microsoft.com/office/drawing/2014/main" id="{AB5FE5EE-E0D3-2D56-7F50-22E690C43A1C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2" name="片側の 2 つの角を丸めた四角形 123">
            <a:extLst>
              <a:ext uri="{FF2B5EF4-FFF2-40B4-BE49-F238E27FC236}">
                <a16:creationId xmlns:a16="http://schemas.microsoft.com/office/drawing/2014/main" id="{121F7A1A-2316-A3F9-20D9-F112CDD5FDA6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046938F-4BCF-E782-BA8C-892DA9AF25B5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EDAF86C-0754-9333-FC58-36B740DF5FF9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CEDD3E7-AD31-F4E3-A6DB-40FB9D88D136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F0FD786-4217-311E-7B23-F1721BF643CF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B20345B0-F739-76CE-5E01-7E5A7F0A2318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DB83AAA0-9858-4D90-5CC9-968B40CDD455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128" name="台形 127">
              <a:extLst>
                <a:ext uri="{FF2B5EF4-FFF2-40B4-BE49-F238E27FC236}">
                  <a16:creationId xmlns:a16="http://schemas.microsoft.com/office/drawing/2014/main" id="{3AB7E4CF-6825-8A7C-86C9-5264D685DD01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B95A51BC-334F-F06B-C7D1-5C9F49A7B34F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45D77DCE-7374-123D-8808-BC17260F97CB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126" name="台形 125">
              <a:extLst>
                <a:ext uri="{FF2B5EF4-FFF2-40B4-BE49-F238E27FC236}">
                  <a16:creationId xmlns:a16="http://schemas.microsoft.com/office/drawing/2014/main" id="{17D1452F-E877-9881-64DC-2130FFE81A9F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0BBF5B29-D567-234A-3230-9594ED83087C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A28B8322-B9DE-42B7-2E3F-0BC9A4337EAB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123" name="台形 122">
              <a:extLst>
                <a:ext uri="{FF2B5EF4-FFF2-40B4-BE49-F238E27FC236}">
                  <a16:creationId xmlns:a16="http://schemas.microsoft.com/office/drawing/2014/main" id="{C061D296-8CBF-1C74-E7CC-BD06C9D0AB81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B366E8CD-2F7A-DA77-E71A-44AECAC62642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41" name="円/楕円 217">
            <a:extLst>
              <a:ext uri="{FF2B5EF4-FFF2-40B4-BE49-F238E27FC236}">
                <a16:creationId xmlns:a16="http://schemas.microsoft.com/office/drawing/2014/main" id="{91A2A543-9388-9AE1-F9E7-F9C3F7D232D3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42" name="円/楕円 218">
            <a:extLst>
              <a:ext uri="{FF2B5EF4-FFF2-40B4-BE49-F238E27FC236}">
                <a16:creationId xmlns:a16="http://schemas.microsoft.com/office/drawing/2014/main" id="{2AD3AD4B-DF59-243C-428F-9E3EE6A00073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B02D3ED-B063-B2BF-A1F4-B15EA02E6ADC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3BB605E3-FF72-D1C5-8ABB-79D5F5AAC65A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5D419775-7E1B-3F8C-D1FE-D15106244324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/楕円 279">
            <a:extLst>
              <a:ext uri="{FF2B5EF4-FFF2-40B4-BE49-F238E27FC236}">
                <a16:creationId xmlns:a16="http://schemas.microsoft.com/office/drawing/2014/main" id="{AF1D47B9-3AE5-E344-5203-DE57D4F6158A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BB9A078-2551-493D-9859-7C533D341968}"/>
              </a:ext>
            </a:extLst>
          </p:cNvPr>
          <p:cNvSpPr txBox="1"/>
          <p:nvPr/>
        </p:nvSpPr>
        <p:spPr>
          <a:xfrm>
            <a:off x="1426813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349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B724537-38E0-380F-7C2D-A4F201DD2BD4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320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9E78A262-5B8E-1DCE-56D9-C51BF6A52958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91434760-F939-A84D-A3E6-697E0077AB45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779E380-5906-4E4E-EB83-286FE9D7AE1D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279">
            <a:extLst>
              <a:ext uri="{FF2B5EF4-FFF2-40B4-BE49-F238E27FC236}">
                <a16:creationId xmlns:a16="http://schemas.microsoft.com/office/drawing/2014/main" id="{D5EDB782-DF8E-E50C-3528-F22E88F0E0FC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EBED835-415F-138C-6B32-475A3745A7CE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218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9B83FCA-B492-48B4-5F59-F4CCFBD6D982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00,000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BEE39CC2-5187-9915-B4C2-0A098042D796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05C92481-55AD-2D11-C963-C9DFE718AEF9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FA8A11CA-9C28-E1BD-B006-18A20681A537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/楕円 279">
            <a:extLst>
              <a:ext uri="{FF2B5EF4-FFF2-40B4-BE49-F238E27FC236}">
                <a16:creationId xmlns:a16="http://schemas.microsoft.com/office/drawing/2014/main" id="{35D7438C-7146-6188-121A-70F7648E95B6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1E9FECC-512E-7731-53A9-A2A980302704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242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60631B3-7D8D-A05E-E223-9ADB9D722053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222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22DC9486-1B92-FC31-0DA7-27D520CCFA61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9D96E2E1-32C1-9692-9372-B1926C39F335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C6286DD9-FD3F-B136-FB5B-1F1C260CF570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円/楕円 279">
            <a:extLst>
              <a:ext uri="{FF2B5EF4-FFF2-40B4-BE49-F238E27FC236}">
                <a16:creationId xmlns:a16="http://schemas.microsoft.com/office/drawing/2014/main" id="{27482854-B829-EF73-C629-723409E9DF28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009C95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009C95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449401D-F603-19B0-D232-162DEC5DF3C8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C902D2F-CBA8-1653-B859-6EC25DC2227B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120</a:t>
            </a: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9C10248E-FDAB-4228-E553-9DE365B64174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118" name="図 117">
              <a:extLst>
                <a:ext uri="{FF2B5EF4-FFF2-40B4-BE49-F238E27FC236}">
                  <a16:creationId xmlns:a16="http://schemas.microsoft.com/office/drawing/2014/main" id="{4CE3BD50-E078-0D57-BFDE-01F29DD17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119" name="正方形/長方形 118">
              <a:extLst>
                <a:ext uri="{FF2B5EF4-FFF2-40B4-BE49-F238E27FC236}">
                  <a16:creationId xmlns:a16="http://schemas.microsoft.com/office/drawing/2014/main" id="{A29C52AD-39BD-C2E4-EB99-87653B471502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0" name="図 119">
              <a:extLst>
                <a:ext uri="{FF2B5EF4-FFF2-40B4-BE49-F238E27FC236}">
                  <a16:creationId xmlns:a16="http://schemas.microsoft.com/office/drawing/2014/main" id="{BCFC3914-5117-5C55-4BF6-08787E31BB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121" name="図 120">
              <a:extLst>
                <a:ext uri="{FF2B5EF4-FFF2-40B4-BE49-F238E27FC236}">
                  <a16:creationId xmlns:a16="http://schemas.microsoft.com/office/drawing/2014/main" id="{32F86EA7-B9AC-5CC5-DC4F-F865601B8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122" name="正方形/長方形 121">
              <a:extLst>
                <a:ext uri="{FF2B5EF4-FFF2-40B4-BE49-F238E27FC236}">
                  <a16:creationId xmlns:a16="http://schemas.microsoft.com/office/drawing/2014/main" id="{678C7FA9-D879-AEA2-5672-6624001F4DBA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E6AE67B8-8B37-C3B2-D323-F8116192E8E0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BC73F7CF-910F-6163-20C7-9113A5374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6960C5C8-23BD-C022-CA6D-40208491C03C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2E9454AB-A031-2675-96B4-219153B77866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79AA8E7E-A147-2C01-1683-56AA22ECE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5B65DBA8-B19F-8674-A816-1AF60387CEA8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3" name="図 112">
              <a:extLst>
                <a:ext uri="{FF2B5EF4-FFF2-40B4-BE49-F238E27FC236}">
                  <a16:creationId xmlns:a16="http://schemas.microsoft.com/office/drawing/2014/main" id="{98D701B4-946A-8B8E-7263-C6F92E7C3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FBA0F66F-E873-265A-6516-EB92C7353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52DE583A-A418-C5E9-77A1-F80519FC989A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EEEB30EF-60B2-A3E2-97D3-3AA83C3548FD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8B017B02-211C-1261-2601-CC72E5937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54048956-0D25-4444-0F56-3779632934B7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4B2B48E4-2922-671B-85E1-50BC275C0F6D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101" name="図 100">
              <a:extLst>
                <a:ext uri="{FF2B5EF4-FFF2-40B4-BE49-F238E27FC236}">
                  <a16:creationId xmlns:a16="http://schemas.microsoft.com/office/drawing/2014/main" id="{D2D30654-2ED7-7239-3E1B-6E0C08226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5229F3-928D-98C2-CD2B-ACB16B2B2395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73045A52-5EFB-F1DB-E716-15F455F3B2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A27D7691-8629-DA48-AB73-CCB7D7A73D3F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316808F5-2E5F-831E-4DB2-996FD95886B9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6" name="図 105">
              <a:extLst>
                <a:ext uri="{FF2B5EF4-FFF2-40B4-BE49-F238E27FC236}">
                  <a16:creationId xmlns:a16="http://schemas.microsoft.com/office/drawing/2014/main" id="{3B108AC8-9F76-F920-DE7B-8FF802E85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73A2A5BB-4B06-FA50-A454-5412BAD28ADE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10D3342D-888D-CC57-EA5B-0DE6B2EE6919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652B7AE3-9DFD-9911-B25E-DE59B94B76F3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99" name="図 98">
              <a:extLst>
                <a:ext uri="{FF2B5EF4-FFF2-40B4-BE49-F238E27FC236}">
                  <a16:creationId xmlns:a16="http://schemas.microsoft.com/office/drawing/2014/main" id="{65CD2929-F8F5-C69D-1B76-AC1026E50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8C8888B3-6816-8DAF-E781-AEF52DD180AF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台形 72">
            <a:extLst>
              <a:ext uri="{FF2B5EF4-FFF2-40B4-BE49-F238E27FC236}">
                <a16:creationId xmlns:a16="http://schemas.microsoft.com/office/drawing/2014/main" id="{B7332ECC-6A52-861B-1275-6477FDB3C3B7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02E953B2-5C06-31EE-6D8A-3A0B9A5300B7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75" name="円/楕円 393">
            <a:extLst>
              <a:ext uri="{FF2B5EF4-FFF2-40B4-BE49-F238E27FC236}">
                <a16:creationId xmlns:a16="http://schemas.microsoft.com/office/drawing/2014/main" id="{FC4CB3A0-7F25-CD82-FCF5-7251A4594061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6" name="角丸四角形 204">
            <a:extLst>
              <a:ext uri="{FF2B5EF4-FFF2-40B4-BE49-F238E27FC236}">
                <a16:creationId xmlns:a16="http://schemas.microsoft.com/office/drawing/2014/main" id="{13ED93C5-3222-4299-23D1-67CC492AC35E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3EE2ED0-9479-B0AD-E739-00E0581600D4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8" name="三角形 396">
            <a:extLst>
              <a:ext uri="{FF2B5EF4-FFF2-40B4-BE49-F238E27FC236}">
                <a16:creationId xmlns:a16="http://schemas.microsoft.com/office/drawing/2014/main" id="{7DB69F57-4593-CF76-1B46-6473CDD995CF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AED98600-AE38-0DFB-26F8-0AD186D2B039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80" name="角丸四角形 380">
            <a:extLst>
              <a:ext uri="{FF2B5EF4-FFF2-40B4-BE49-F238E27FC236}">
                <a16:creationId xmlns:a16="http://schemas.microsoft.com/office/drawing/2014/main" id="{FEDA3F87-4BCA-57AF-337F-BBF6698B0A47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Text Box 11">
            <a:extLst>
              <a:ext uri="{FF2B5EF4-FFF2-40B4-BE49-F238E27FC236}">
                <a16:creationId xmlns:a16="http://schemas.microsoft.com/office/drawing/2014/main" id="{AEC25217-40B3-C770-9773-917F7B59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2" name="Text Box 11">
            <a:extLst>
              <a:ext uri="{FF2B5EF4-FFF2-40B4-BE49-F238E27FC236}">
                <a16:creationId xmlns:a16="http://schemas.microsoft.com/office/drawing/2014/main" id="{4F912D6F-635B-42B9-326F-11AE6D87D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3" name="角丸四角形 204">
            <a:extLst>
              <a:ext uri="{FF2B5EF4-FFF2-40B4-BE49-F238E27FC236}">
                <a16:creationId xmlns:a16="http://schemas.microsoft.com/office/drawing/2014/main" id="{A120B821-FD08-7CD4-E11E-E90EA1F9C68E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84" name="台形 83">
            <a:extLst>
              <a:ext uri="{FF2B5EF4-FFF2-40B4-BE49-F238E27FC236}">
                <a16:creationId xmlns:a16="http://schemas.microsoft.com/office/drawing/2014/main" id="{A135FCC6-740A-0265-2B3A-2F8413BCE569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008681"/>
          </a:solidFill>
          <a:ln w="57150" cap="rnd">
            <a:solidFill>
              <a:srgbClr val="00868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23EF174C-4988-582B-9CE1-4F18696E1B4C}"/>
              </a:ext>
            </a:extLst>
          </p:cNvPr>
          <p:cNvSpPr txBox="1"/>
          <p:nvPr/>
        </p:nvSpPr>
        <p:spPr>
          <a:xfrm>
            <a:off x="7612275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86" name="十字形 85">
            <a:extLst>
              <a:ext uri="{FF2B5EF4-FFF2-40B4-BE49-F238E27FC236}">
                <a16:creationId xmlns:a16="http://schemas.microsoft.com/office/drawing/2014/main" id="{01101AB6-1905-9C41-9666-5F9EA299B4B7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3ED323D2-BB1D-2EFF-30CE-0ABCEDC8D72D}"/>
              </a:ext>
            </a:extLst>
          </p:cNvPr>
          <p:cNvSpPr/>
          <p:nvPr/>
        </p:nvSpPr>
        <p:spPr>
          <a:xfrm>
            <a:off x="7573905" y="4886179"/>
            <a:ext cx="2016000" cy="440565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3C3D188F-520F-384A-C096-0F5E3A9923C3}"/>
              </a:ext>
            </a:extLst>
          </p:cNvPr>
          <p:cNvSpPr/>
          <p:nvPr/>
        </p:nvSpPr>
        <p:spPr>
          <a:xfrm>
            <a:off x="7977296" y="4799267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9C1EC25-3AFA-0A0F-6123-9D7BDEFDCBE6}"/>
              </a:ext>
            </a:extLst>
          </p:cNvPr>
          <p:cNvSpPr txBox="1"/>
          <p:nvPr/>
        </p:nvSpPr>
        <p:spPr>
          <a:xfrm>
            <a:off x="8175383" y="4794539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41A0404-F08C-A19F-15A1-0318DF6CFE4C}"/>
              </a:ext>
            </a:extLst>
          </p:cNvPr>
          <p:cNvSpPr txBox="1"/>
          <p:nvPr/>
        </p:nvSpPr>
        <p:spPr>
          <a:xfrm>
            <a:off x="7499997" y="5354392"/>
            <a:ext cx="2278587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8ED782D-8602-F182-C1F8-0633662005FA}"/>
              </a:ext>
            </a:extLst>
          </p:cNvPr>
          <p:cNvSpPr txBox="1"/>
          <p:nvPr/>
        </p:nvSpPr>
        <p:spPr>
          <a:xfrm>
            <a:off x="7587276" y="4354493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22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DB9DD03-C49B-5889-3DCB-1D74777C5A20}"/>
              </a:ext>
            </a:extLst>
          </p:cNvPr>
          <p:cNvSpPr txBox="1"/>
          <p:nvPr/>
        </p:nvSpPr>
        <p:spPr>
          <a:xfrm>
            <a:off x="7557275" y="4946060"/>
            <a:ext cx="204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 dirty="0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  <a:endParaRPr lang="en-US" altLang="ja-JP" sz="900" b="1" dirty="0">
              <a:latin typeface="Meiryo" charset="-128"/>
              <a:ea typeface="Meiryo" charset="-128"/>
              <a:cs typeface="Meiryo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 Ａ：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2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特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4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Ｂ：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7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Ｃ：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9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455A157-2BD2-7CB5-D6AF-3B4247EF654B}"/>
              </a:ext>
            </a:extLst>
          </p:cNvPr>
          <p:cNvGrpSpPr/>
          <p:nvPr/>
        </p:nvGrpSpPr>
        <p:grpSpPr>
          <a:xfrm>
            <a:off x="8134839" y="3726178"/>
            <a:ext cx="894133" cy="626304"/>
            <a:chOff x="10000151" y="3041307"/>
            <a:chExt cx="935755" cy="655459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D8B553BD-C4FA-E7FB-5649-7ABA35691A56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22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5E3D52FC-E092-6B29-9C72-919066A73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pic>
        <p:nvPicPr>
          <p:cNvPr id="24" name="図 23">
            <a:extLst>
              <a:ext uri="{FF2B5EF4-FFF2-40B4-BE49-F238E27FC236}">
                <a16:creationId xmlns:a16="http://schemas.microsoft.com/office/drawing/2014/main" id="{68390DC7-4E55-8DBA-5D23-A4C969D6DD96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905" y="3837902"/>
            <a:ext cx="770001" cy="289685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EAC7408-17FF-9BD0-4205-C10A8BB40FEC}"/>
              </a:ext>
            </a:extLst>
          </p:cNvPr>
          <p:cNvCxnSpPr>
            <a:cxnSpLocks/>
          </p:cNvCxnSpPr>
          <p:nvPr/>
        </p:nvCxnSpPr>
        <p:spPr>
          <a:xfrm>
            <a:off x="841113" y="6261801"/>
            <a:ext cx="4658048" cy="0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角丸四角形 204">
            <a:extLst>
              <a:ext uri="{FF2B5EF4-FFF2-40B4-BE49-F238E27FC236}">
                <a16:creationId xmlns:a16="http://schemas.microsoft.com/office/drawing/2014/main" id="{586B9F59-202A-4E42-9A26-566010B3E069}"/>
              </a:ext>
            </a:extLst>
          </p:cNvPr>
          <p:cNvSpPr/>
          <p:nvPr/>
        </p:nvSpPr>
        <p:spPr>
          <a:xfrm>
            <a:off x="5402876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009A92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台形 299">
            <a:extLst>
              <a:ext uri="{FF2B5EF4-FFF2-40B4-BE49-F238E27FC236}">
                <a16:creationId xmlns:a16="http://schemas.microsoft.com/office/drawing/2014/main" id="{BF73221F-613B-4B06-AD61-B182E4DA6CB6}"/>
              </a:ext>
            </a:extLst>
          </p:cNvPr>
          <p:cNvSpPr/>
          <p:nvPr/>
        </p:nvSpPr>
        <p:spPr>
          <a:xfrm rot="10800000">
            <a:off x="6407733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9F156D90-EDB0-4284-AB5B-7D0576777EC3}"/>
              </a:ext>
            </a:extLst>
          </p:cNvPr>
          <p:cNvSpPr/>
          <p:nvPr/>
        </p:nvSpPr>
        <p:spPr>
          <a:xfrm>
            <a:off x="6264787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3020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A9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9A92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582D988F-DB56-4166-933E-618959AEF565}"/>
              </a:ext>
            </a:extLst>
          </p:cNvPr>
          <p:cNvSpPr txBox="1"/>
          <p:nvPr/>
        </p:nvSpPr>
        <p:spPr>
          <a:xfrm>
            <a:off x="5677358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8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5F7DECAF-5D0F-41CD-B91D-B0904B7BF348}"/>
              </a:ext>
            </a:extLst>
          </p:cNvPr>
          <p:cNvSpPr/>
          <p:nvPr/>
        </p:nvSpPr>
        <p:spPr>
          <a:xfrm>
            <a:off x="828078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01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389</Words>
  <Application>Microsoft Macintosh PowerPoint</Application>
  <PresentationFormat>A4 210 x 297 mm</PresentationFormat>
  <Paragraphs>94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53</cp:revision>
  <cp:lastPrinted>2022-03-03T04:22:30Z</cp:lastPrinted>
  <dcterms:created xsi:type="dcterms:W3CDTF">2022-02-28T00:11:28Z</dcterms:created>
  <dcterms:modified xsi:type="dcterms:W3CDTF">2025-04-01T07:21:46Z</dcterms:modified>
</cp:coreProperties>
</file>