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400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204">
            <a:extLst>
              <a:ext uri="{FF2B5EF4-FFF2-40B4-BE49-F238E27FC236}">
                <a16:creationId xmlns:a16="http://schemas.microsoft.com/office/drawing/2014/main" id="{41EB9968-85E3-BF4A-46B9-48C9CA1B0241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FC30A07-8F38-E8E3-0E6B-B653D662AD66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F82BD0-0FC5-622F-7E73-B75C0C7E0E9F}"/>
              </a:ext>
            </a:extLst>
          </p:cNvPr>
          <p:cNvSpPr/>
          <p:nvPr/>
        </p:nvSpPr>
        <p:spPr>
          <a:xfrm>
            <a:off x="2669691" y="44679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南日本放送</a:t>
            </a:r>
          </a:p>
        </p:txBody>
      </p:sp>
      <p:pic>
        <p:nvPicPr>
          <p:cNvPr id="10" name="image1.jpg">
            <a:extLst>
              <a:ext uri="{FF2B5EF4-FFF2-40B4-BE49-F238E27FC236}">
                <a16:creationId xmlns:a16="http://schemas.microsoft.com/office/drawing/2014/main" id="{569150E0-D6DF-2BE2-3F50-2C2757DBFDC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264" y="163965"/>
            <a:ext cx="796808" cy="120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7582B1-33D9-E3A0-8BE4-2E77F719E7B6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6" name="角丸四角形 204">
            <a:extLst>
              <a:ext uri="{FF2B5EF4-FFF2-40B4-BE49-F238E27FC236}">
                <a16:creationId xmlns:a16="http://schemas.microsoft.com/office/drawing/2014/main" id="{26B1AD41-6C82-0752-4098-40C19BA7A96A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F3421E7-D737-2F3F-075F-F25A235F04EC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34" name="ホームベース 136">
              <a:extLst>
                <a:ext uri="{FF2B5EF4-FFF2-40B4-BE49-F238E27FC236}">
                  <a16:creationId xmlns:a16="http://schemas.microsoft.com/office/drawing/2014/main" id="{FCFDA7EA-DF53-340D-34CB-179119FB742F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5" name="ホームベース 141">
              <a:extLst>
                <a:ext uri="{FF2B5EF4-FFF2-40B4-BE49-F238E27FC236}">
                  <a16:creationId xmlns:a16="http://schemas.microsoft.com/office/drawing/2014/main" id="{68EB1F45-A9EF-D84F-45D4-96093B0D575D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1" name="片側の 2 つの角を丸めた四角形 131">
            <a:extLst>
              <a:ext uri="{FF2B5EF4-FFF2-40B4-BE49-F238E27FC236}">
                <a16:creationId xmlns:a16="http://schemas.microsoft.com/office/drawing/2014/main" id="{AD8B7695-279B-0118-9E1B-B1BD25E9CB6F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ホームベース 142">
            <a:extLst>
              <a:ext uri="{FF2B5EF4-FFF2-40B4-BE49-F238E27FC236}">
                <a16:creationId xmlns:a16="http://schemas.microsoft.com/office/drawing/2014/main" id="{AE3C22DB-080B-55AF-F3A6-8327D054DEC2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片側の 2 つの角を丸めた四角形 123">
            <a:extLst>
              <a:ext uri="{FF2B5EF4-FFF2-40B4-BE49-F238E27FC236}">
                <a16:creationId xmlns:a16="http://schemas.microsoft.com/office/drawing/2014/main" id="{204C1D22-ACFF-24A8-4CB9-C2D5DC989C98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D24C1C-6A66-D2FD-AA8A-A7ACBD65B9E4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310F07-CCD2-1A40-3D68-742D70DEC66E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円/楕円 162">
            <a:extLst>
              <a:ext uri="{FF2B5EF4-FFF2-40B4-BE49-F238E27FC236}">
                <a16:creationId xmlns:a16="http://schemas.microsoft.com/office/drawing/2014/main" id="{D42ADDE2-74C0-90A1-44A0-63D5E5B8A599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D0B61F-5ECC-ECC5-1453-B5D02606CC40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ホームベース 142">
            <a:extLst>
              <a:ext uri="{FF2B5EF4-FFF2-40B4-BE49-F238E27FC236}">
                <a16:creationId xmlns:a16="http://schemas.microsoft.com/office/drawing/2014/main" id="{8A77ED6A-0ADA-3691-39F1-668CAA99F7B0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片側の 2 つの角を丸めた四角形 123">
            <a:extLst>
              <a:ext uri="{FF2B5EF4-FFF2-40B4-BE49-F238E27FC236}">
                <a16:creationId xmlns:a16="http://schemas.microsoft.com/office/drawing/2014/main" id="{FEABFF8F-56BA-9E82-7699-4DACE48A033A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7DD1CE-06D2-C42B-24C6-F3C56397811E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5BFAA40-3B2C-DAD7-FB4E-A3EB38814F3E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B8DF641-0C00-A646-2AE0-DFECC9CC49F5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05486F8-E026-10A8-0F51-CE97C9ECF213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38C7B674-7B7B-0B68-76D6-5D1FCBAA592B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C192ADB-B7CA-7859-D34B-1B640E10A1B8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28" name="台形 127">
              <a:extLst>
                <a:ext uri="{FF2B5EF4-FFF2-40B4-BE49-F238E27FC236}">
                  <a16:creationId xmlns:a16="http://schemas.microsoft.com/office/drawing/2014/main" id="{AACED821-7FA7-46F5-794F-0A1E56F8B319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2A3ACB74-17FD-381E-D779-9402AA4B3B85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D6DD778-4FA2-0632-A08F-49A777A3D25D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26" name="台形 125">
              <a:extLst>
                <a:ext uri="{FF2B5EF4-FFF2-40B4-BE49-F238E27FC236}">
                  <a16:creationId xmlns:a16="http://schemas.microsoft.com/office/drawing/2014/main" id="{F23D8892-9D8B-20BB-6167-3E749B232C9D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65CCCA3D-F80E-4E97-8FE3-274146DE6EC5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767A855-6C44-4E68-0642-1794946BEEA7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123" name="台形 122">
              <a:extLst>
                <a:ext uri="{FF2B5EF4-FFF2-40B4-BE49-F238E27FC236}">
                  <a16:creationId xmlns:a16="http://schemas.microsoft.com/office/drawing/2014/main" id="{408C6C04-0940-6870-572A-55E0141A515D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673D9D4E-7517-973B-7F98-AF4A93FA58DC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41" name="円/楕円 217">
            <a:extLst>
              <a:ext uri="{FF2B5EF4-FFF2-40B4-BE49-F238E27FC236}">
                <a16:creationId xmlns:a16="http://schemas.microsoft.com/office/drawing/2014/main" id="{A9B47A82-E5C5-5874-8BD7-5206469D0E54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円/楕円 218">
            <a:extLst>
              <a:ext uri="{FF2B5EF4-FFF2-40B4-BE49-F238E27FC236}">
                <a16:creationId xmlns:a16="http://schemas.microsoft.com/office/drawing/2014/main" id="{68991E43-2FF0-440E-A0C3-3E046F8A2781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B5A41EA-E75E-B6B7-6E04-7C622CA4E438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48DC902-D1AC-48BC-82E4-307FC2FC7D49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759B891-9A81-094A-7331-55AD16139C21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279">
            <a:extLst>
              <a:ext uri="{FF2B5EF4-FFF2-40B4-BE49-F238E27FC236}">
                <a16:creationId xmlns:a16="http://schemas.microsoft.com/office/drawing/2014/main" id="{F4992416-85D6-9A21-762D-4F110A7E5D03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36209C0-B4D6-C9C0-9623-EDB99295D007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04E815F-9DD8-D0D7-A196-88F8827AFE9C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9FA20BBC-4260-D9D0-3A34-32F00AF62A2B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0FE97D5E-5FA1-8BF9-B1F1-CCFCCEA97D19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EFF9CE9-CB70-E602-E12B-E0B17382CBAA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279">
            <a:extLst>
              <a:ext uri="{FF2B5EF4-FFF2-40B4-BE49-F238E27FC236}">
                <a16:creationId xmlns:a16="http://schemas.microsoft.com/office/drawing/2014/main" id="{DBEC7C37-4CE1-12AF-6BFA-ED4C7F1E672F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5B325B8-E8E8-529D-BE29-C5281B7FC3FD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827D458-6D54-B3EE-31D9-72D8F30A1659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7D6FCD4-7152-865D-BA1A-DB6D8C48319A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38EFE2E-4CF5-AB59-AC24-C14851A49F8C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6E263ED-0173-3BD8-B489-2867123C9805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279">
            <a:extLst>
              <a:ext uri="{FF2B5EF4-FFF2-40B4-BE49-F238E27FC236}">
                <a16:creationId xmlns:a16="http://schemas.microsoft.com/office/drawing/2014/main" id="{6FBEEF3A-B9BE-E120-86F1-8EF346BBF55B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88D6B7E-26A8-A838-A4F1-1EFEE6DF78EA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2598925-14BE-9CD9-3011-64E9C21C89FB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8EA5B948-879A-5CD3-236E-D016D7F9521D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4F1E348-ED07-40F1-34BF-1F94AB679808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399B269-FCC4-2598-B2B9-0177850815E4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279">
            <a:extLst>
              <a:ext uri="{FF2B5EF4-FFF2-40B4-BE49-F238E27FC236}">
                <a16:creationId xmlns:a16="http://schemas.microsoft.com/office/drawing/2014/main" id="{349041A8-78EE-5A2C-B026-9FE7ABF98D8C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980B0BF-BF00-5727-39AA-04CC814D73D7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DBBF8D7-68E1-5216-1A7A-BEF2595B455F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431473D-C40F-3D63-AADB-4B0B3198EDEC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CEDBADF9-C48A-00B3-B374-7AE02BA5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19B41092-E9E1-6379-8AE0-2DE8A84A3C7B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662A1E1B-018B-C503-242B-166B5F08C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742F59A3-8CD8-B2C4-F6FE-255BBB775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1317F1AA-F69E-03CF-2802-7367E24A8C37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85AB83FB-FA29-EEF7-7E55-04ADE44952F1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AC9B08CA-A6A7-00E1-E100-0E5F53E39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AFF4A8D8-6D3F-7C30-03D6-0EBD38FABFE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54E857D-2DC0-4BA9-42FB-FBE5870730EF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7E15308A-6ABD-CBB9-4819-35958155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2704254A-05FD-FD0E-59D5-B578C570158E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6CE187B5-A197-D36A-A1E5-6FCA232CF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5D3A25C0-C7D7-275C-26F7-11F19CDC9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C44E5BCA-1362-83F5-C492-9AA687387EC0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7B449A7A-5F66-F520-F282-DFA9264880F6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09CD1FBD-0141-A4CC-C881-A5BE89E87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9649FD02-1F59-6C8B-614A-B8768D48AB45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F6C16205-369E-CA88-5387-EF4BE945AC73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665DBFA9-959C-7E99-D86C-D6E22455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7B2ED877-C36C-FEA6-0911-0F1A22098524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5484B44C-C273-F643-5818-62B5E2154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76BB2F2B-A72A-C7F2-AD7E-72FA0D95EC84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9A1C99FA-EE63-E10C-8777-9056FBFFA3AE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D56B03F5-503E-9603-F9FA-226FDC547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A84E3224-E30E-7F82-2277-B40C7633A351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BC956B95-B8E1-0477-6226-34FDEFA944B8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6018B37D-811E-720D-E879-52FC1B82C5C9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9B16BEC6-C4CE-8CFB-CDCD-51390A5D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6D0ACDE9-7777-68BA-EE29-1529FD0BA40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台形 72">
            <a:extLst>
              <a:ext uri="{FF2B5EF4-FFF2-40B4-BE49-F238E27FC236}">
                <a16:creationId xmlns:a16="http://schemas.microsoft.com/office/drawing/2014/main" id="{8C47E086-EE3E-9A01-5F3E-CEC0CE05EDCC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E599941-47C3-7F71-19CD-A36AB8B1356E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75" name="円/楕円 393">
            <a:extLst>
              <a:ext uri="{FF2B5EF4-FFF2-40B4-BE49-F238E27FC236}">
                <a16:creationId xmlns:a16="http://schemas.microsoft.com/office/drawing/2014/main" id="{33E522A1-DD9E-8A2C-023B-55F3158E30E4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6" name="角丸四角形 204">
            <a:extLst>
              <a:ext uri="{FF2B5EF4-FFF2-40B4-BE49-F238E27FC236}">
                <a16:creationId xmlns:a16="http://schemas.microsoft.com/office/drawing/2014/main" id="{BC3A29CB-7CE9-4013-F890-58B21C9DFF22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A9D3F4C-E3F7-CDB6-7A05-7357A9665FF0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8" name="三角形 396">
            <a:extLst>
              <a:ext uri="{FF2B5EF4-FFF2-40B4-BE49-F238E27FC236}">
                <a16:creationId xmlns:a16="http://schemas.microsoft.com/office/drawing/2014/main" id="{AF662BF0-C19F-F846-58CC-55F4E8C99FFC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97EB2DE-9454-39BF-CA00-AC68910EF267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80" name="角丸四角形 380">
            <a:extLst>
              <a:ext uri="{FF2B5EF4-FFF2-40B4-BE49-F238E27FC236}">
                <a16:creationId xmlns:a16="http://schemas.microsoft.com/office/drawing/2014/main" id="{3536A119-4190-DA3C-439C-F3B9DEB1D23A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3926139E-19B6-4267-9936-AE9622BA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F40E89D5-F387-79A6-A98D-DF887D8D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角丸四角形 204">
            <a:extLst>
              <a:ext uri="{FF2B5EF4-FFF2-40B4-BE49-F238E27FC236}">
                <a16:creationId xmlns:a16="http://schemas.microsoft.com/office/drawing/2014/main" id="{6D214114-36A5-569F-B8DE-59EC793E5768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401FDC9F-F1F3-111B-F95E-FA8A9A6228A3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65F8C720-C32E-1A00-F4D4-CB89B922CB30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86" name="十字形 85">
            <a:extLst>
              <a:ext uri="{FF2B5EF4-FFF2-40B4-BE49-F238E27FC236}">
                <a16:creationId xmlns:a16="http://schemas.microsoft.com/office/drawing/2014/main" id="{D0CD2DA1-5D8C-31E4-59F2-7021580B6E44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EA6BD542-C775-8630-1849-5A0CB5724F11}"/>
              </a:ext>
            </a:extLst>
          </p:cNvPr>
          <p:cNvSpPr/>
          <p:nvPr/>
        </p:nvSpPr>
        <p:spPr>
          <a:xfrm>
            <a:off x="7573905" y="4879260"/>
            <a:ext cx="2016000" cy="44056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42527863-840B-D9E8-FE90-88727652A958}"/>
              </a:ext>
            </a:extLst>
          </p:cNvPr>
          <p:cNvSpPr/>
          <p:nvPr/>
        </p:nvSpPr>
        <p:spPr>
          <a:xfrm>
            <a:off x="7977296" y="4792348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0557BB-A8AF-D2BB-6EB0-ADC178CDA534}"/>
              </a:ext>
            </a:extLst>
          </p:cNvPr>
          <p:cNvSpPr txBox="1"/>
          <p:nvPr/>
        </p:nvSpPr>
        <p:spPr>
          <a:xfrm>
            <a:off x="8175383" y="4787620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8775F48-9F97-6658-D6E2-413D97865275}"/>
              </a:ext>
            </a:extLst>
          </p:cNvPr>
          <p:cNvSpPr txBox="1"/>
          <p:nvPr/>
        </p:nvSpPr>
        <p:spPr>
          <a:xfrm>
            <a:off x="7535791" y="5347473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フリースポットのため、放送時間の事前開示はありません。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8023C0E-FDFF-B176-C79F-2E00338655BA}"/>
              </a:ext>
            </a:extLst>
          </p:cNvPr>
          <p:cNvSpPr txBox="1"/>
          <p:nvPr/>
        </p:nvSpPr>
        <p:spPr>
          <a:xfrm>
            <a:off x="7587276" y="434757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C77686F-8D70-B629-FF87-E95C1831D0C4}"/>
              </a:ext>
            </a:extLst>
          </p:cNvPr>
          <p:cNvSpPr txBox="1"/>
          <p:nvPr/>
        </p:nvSpPr>
        <p:spPr>
          <a:xfrm>
            <a:off x="7557275" y="4939141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11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EFDD0B9-AB56-59E0-D751-FE12A6F1ED56}"/>
              </a:ext>
            </a:extLst>
          </p:cNvPr>
          <p:cNvGrpSpPr/>
          <p:nvPr/>
        </p:nvGrpSpPr>
        <p:grpSpPr>
          <a:xfrm>
            <a:off x="8134839" y="3719259"/>
            <a:ext cx="894133" cy="626304"/>
            <a:chOff x="10000151" y="3041307"/>
            <a:chExt cx="935755" cy="655459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FB8575CC-48A9-0EE9-4F29-98481A300D55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3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2A286286-9044-E1A9-FE47-FBA91BE97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35" name="image1.jpg">
            <a:extLst>
              <a:ext uri="{FF2B5EF4-FFF2-40B4-BE49-F238E27FC236}">
                <a16:creationId xmlns:a16="http://schemas.microsoft.com/office/drawing/2014/main" id="{D6EE3616-61F7-A414-C5BC-AE31FD0293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501" y="3938743"/>
            <a:ext cx="796808" cy="120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2E649DE7-36EE-5874-7836-24D33870BD46}"/>
              </a:ext>
            </a:extLst>
          </p:cNvPr>
          <p:cNvCxnSpPr>
            <a:cxnSpLocks/>
          </p:cNvCxnSpPr>
          <p:nvPr/>
        </p:nvCxnSpPr>
        <p:spPr>
          <a:xfrm>
            <a:off x="841113" y="6261801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387</Words>
  <Application>Microsoft Macintosh PowerPoint</Application>
  <PresentationFormat>A4 210 x 297 mm</PresentationFormat>
  <Paragraphs>94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54</cp:revision>
  <cp:lastPrinted>2022-03-03T04:22:30Z</cp:lastPrinted>
  <dcterms:created xsi:type="dcterms:W3CDTF">2022-02-28T00:11:28Z</dcterms:created>
  <dcterms:modified xsi:type="dcterms:W3CDTF">2025-04-01T07:21:05Z</dcterms:modified>
</cp:coreProperties>
</file>