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009D94"/>
    <a:srgbClr val="D6EDED"/>
    <a:srgbClr val="009C94"/>
    <a:srgbClr val="75B998"/>
    <a:srgbClr val="71B5BD"/>
    <a:srgbClr val="009A92"/>
    <a:srgbClr val="404040"/>
    <a:srgbClr val="E1F7E9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288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204">
            <a:extLst>
              <a:ext uri="{FF2B5EF4-FFF2-40B4-BE49-F238E27FC236}">
                <a16:creationId xmlns:a16="http://schemas.microsoft.com/office/drawing/2014/main" id="{296A18ED-2F06-7FAB-8BAC-FF99595A0C6B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D485D45-F50B-65AE-D8D4-48FCF43F9D37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" name="Picture 4" descr="「ヤフーロゴ」の画像検索結果">
            <a:hlinkClick r:id="rId14"/>
            <a:extLst>
              <a:ext uri="{FF2B5EF4-FFF2-40B4-BE49-F238E27FC236}">
                <a16:creationId xmlns:a16="http://schemas.microsoft.com/office/drawing/2014/main" id="{9397C913-D5A9-1F64-3B71-5652FB64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69815" y="132816"/>
            <a:ext cx="669243" cy="210957"/>
          </a:xfrm>
          <a:prstGeom prst="rect">
            <a:avLst/>
          </a:prstGeom>
          <a:noFill/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BFA8E5-05EF-83FB-1B4B-FECA548F3D74}"/>
              </a:ext>
            </a:extLst>
          </p:cNvPr>
          <p:cNvSpPr/>
          <p:nvPr/>
        </p:nvSpPr>
        <p:spPr>
          <a:xfrm>
            <a:off x="2669691" y="44679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大分放送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15E75A3-2BF4-4F2F-BFA3-8610105D7C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161" y="110847"/>
            <a:ext cx="406040" cy="22017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7BB595-8559-94A6-96EB-6720A3B7A445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</a:p>
        </p:txBody>
      </p:sp>
      <p:sp>
        <p:nvSpPr>
          <p:cNvPr id="19" name="角丸四角形 204">
            <a:extLst>
              <a:ext uri="{FF2B5EF4-FFF2-40B4-BE49-F238E27FC236}">
                <a16:creationId xmlns:a16="http://schemas.microsoft.com/office/drawing/2014/main" id="{78B5DF9A-41F6-374A-9114-3956BFA03E71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593CF9B-55EE-2007-1F9B-5B1E6894739A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34" name="ホームベース 136">
              <a:extLst>
                <a:ext uri="{FF2B5EF4-FFF2-40B4-BE49-F238E27FC236}">
                  <a16:creationId xmlns:a16="http://schemas.microsoft.com/office/drawing/2014/main" id="{842B9350-0659-D2D6-652C-B1A467867ED7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35" name="ホームベース 141">
              <a:extLst>
                <a:ext uri="{FF2B5EF4-FFF2-40B4-BE49-F238E27FC236}">
                  <a16:creationId xmlns:a16="http://schemas.microsoft.com/office/drawing/2014/main" id="{F7CD42F5-6CED-CB33-7EB1-35391436F6C8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24" name="片側の 2 つの角を丸めた四角形 131">
            <a:extLst>
              <a:ext uri="{FF2B5EF4-FFF2-40B4-BE49-F238E27FC236}">
                <a16:creationId xmlns:a16="http://schemas.microsoft.com/office/drawing/2014/main" id="{3EDBA09A-B535-C028-DFAE-2BD7739F2885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ホームベース 142">
            <a:extLst>
              <a:ext uri="{FF2B5EF4-FFF2-40B4-BE49-F238E27FC236}">
                <a16:creationId xmlns:a16="http://schemas.microsoft.com/office/drawing/2014/main" id="{F6D79058-6896-2090-B1C6-A2A728EC418C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片側の 2 つの角を丸めた四角形 123">
            <a:extLst>
              <a:ext uri="{FF2B5EF4-FFF2-40B4-BE49-F238E27FC236}">
                <a16:creationId xmlns:a16="http://schemas.microsoft.com/office/drawing/2014/main" id="{79043EA2-C806-E47F-2917-AF38493E2422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D96DA2-5FA8-3E4A-F683-1680FCED1A32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09C14FF-BF86-1297-42BD-223C49110154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9" name="円/楕円 162">
            <a:extLst>
              <a:ext uri="{FF2B5EF4-FFF2-40B4-BE49-F238E27FC236}">
                <a16:creationId xmlns:a16="http://schemas.microsoft.com/office/drawing/2014/main" id="{129D675D-4DB7-5300-C74C-2F9E178F9B54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302E06B-1BC3-56C0-1F32-B80460F6C0E2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1" name="ホームベース 142">
            <a:extLst>
              <a:ext uri="{FF2B5EF4-FFF2-40B4-BE49-F238E27FC236}">
                <a16:creationId xmlns:a16="http://schemas.microsoft.com/office/drawing/2014/main" id="{12CB1767-AE58-7E66-C7B5-4087AC0788C3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片側の 2 つの角を丸めた四角形 123">
            <a:extLst>
              <a:ext uri="{FF2B5EF4-FFF2-40B4-BE49-F238E27FC236}">
                <a16:creationId xmlns:a16="http://schemas.microsoft.com/office/drawing/2014/main" id="{52E70313-76FE-0240-CC13-79B4FB5DC472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D6547F5-D386-22F6-CF4B-F2333BDFE68C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C039193-97EB-B6A9-790F-0370BB7A50A9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ED8557A-3517-4936-3F52-29F002B6B6F5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1165575-B58A-B692-E3DA-1587932DE49F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DFABF4EE-C6AA-717B-05EC-C80CA13EFC80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3B2F5F9-1C44-8512-DEC9-373602080449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128" name="台形 127">
              <a:extLst>
                <a:ext uri="{FF2B5EF4-FFF2-40B4-BE49-F238E27FC236}">
                  <a16:creationId xmlns:a16="http://schemas.microsoft.com/office/drawing/2014/main" id="{27F6A6CA-34B1-0FEF-FA61-4A04F81FF2E4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A912AC7E-57CF-3BDA-CEDD-7E74F7840668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F7997FCA-ECFC-7553-8F17-EB0F85B9429C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126" name="台形 125">
              <a:extLst>
                <a:ext uri="{FF2B5EF4-FFF2-40B4-BE49-F238E27FC236}">
                  <a16:creationId xmlns:a16="http://schemas.microsoft.com/office/drawing/2014/main" id="{E06143B1-2277-21B0-791B-61B411C7935D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5904C4F7-9BFF-77E9-F72C-7196E781028A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6C1EDFC-EC9F-0442-CA50-211C871C2C8A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123" name="台形 122">
              <a:extLst>
                <a:ext uri="{FF2B5EF4-FFF2-40B4-BE49-F238E27FC236}">
                  <a16:creationId xmlns:a16="http://schemas.microsoft.com/office/drawing/2014/main" id="{79B8DD2D-DF2B-7477-A17F-90D338169A66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9FC51BBC-AAAA-F269-6E74-8AAB4D8BFF1F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41" name="円/楕円 217">
            <a:extLst>
              <a:ext uri="{FF2B5EF4-FFF2-40B4-BE49-F238E27FC236}">
                <a16:creationId xmlns:a16="http://schemas.microsoft.com/office/drawing/2014/main" id="{42525A5B-2463-4534-F2D1-A71466C49F74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2" name="円/楕円 218">
            <a:extLst>
              <a:ext uri="{FF2B5EF4-FFF2-40B4-BE49-F238E27FC236}">
                <a16:creationId xmlns:a16="http://schemas.microsoft.com/office/drawing/2014/main" id="{9305A5A7-0637-5405-37C2-14891BF97E3C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D230C8E0-CB1B-7AF4-1361-E217C9E17275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81A101A-6D2F-42B2-FF4E-A4C3CC9ECCFE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B484E08F-D0D4-A7F3-BD0E-34A08AFE6821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279">
            <a:extLst>
              <a:ext uri="{FF2B5EF4-FFF2-40B4-BE49-F238E27FC236}">
                <a16:creationId xmlns:a16="http://schemas.microsoft.com/office/drawing/2014/main" id="{58999775-6F85-2262-CB2B-071A32690F5E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CFEABF1-048B-868B-405C-380E16DF0CD7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759E464-1FAD-0260-1123-8E6C1A5B03F2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AA5D0D0-1ADC-527B-3797-89EBC39FF215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31CE8BE8-58CD-704E-4134-A6E3B501E2CF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75CE10E-F11A-8E59-C58F-C7D2B627B7ED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279">
            <a:extLst>
              <a:ext uri="{FF2B5EF4-FFF2-40B4-BE49-F238E27FC236}">
                <a16:creationId xmlns:a16="http://schemas.microsoft.com/office/drawing/2014/main" id="{886C5E83-6175-0424-D8AE-C6B43C03CF26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F6D77A8-086B-B7B4-A89A-106D385B6A45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8F99661-04CA-3441-34DE-3C55F4E2CBE2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21AC378C-E449-7B63-0F74-BBB4352BE870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0055DD70-A741-5A21-F651-F5CE4F44CA4F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F2FC461A-E1B7-D723-7DDF-C5DA98F1356C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279">
            <a:extLst>
              <a:ext uri="{FF2B5EF4-FFF2-40B4-BE49-F238E27FC236}">
                <a16:creationId xmlns:a16="http://schemas.microsoft.com/office/drawing/2014/main" id="{9FB39024-5173-D35A-9AFF-31E2E6ADE924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0C84C99-B779-0258-12BE-40E20FDC29B4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B77B688-D87C-BDB8-0453-505F303BE861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8F1046B1-EB90-42D6-8FCB-5CF9D03F7E46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F13AFF71-CCB2-D2F9-D163-7AF85E5FB1FB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0E677ED-DC1C-DCA1-FF5C-C4DF42F1E942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279">
            <a:extLst>
              <a:ext uri="{FF2B5EF4-FFF2-40B4-BE49-F238E27FC236}">
                <a16:creationId xmlns:a16="http://schemas.microsoft.com/office/drawing/2014/main" id="{6BADD644-6964-ACA6-53F4-8036B5E55DDF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5D303E5-4667-0C0A-0ABA-3843C7EEF680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FEDCDCC-A3F3-5876-A667-A2B9CDB318F6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2EF0E423-1F67-D5AC-3243-12DE554276A0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118" name="図 117">
              <a:extLst>
                <a:ext uri="{FF2B5EF4-FFF2-40B4-BE49-F238E27FC236}">
                  <a16:creationId xmlns:a16="http://schemas.microsoft.com/office/drawing/2014/main" id="{E80120CD-64F8-DA2A-EEF9-8BC6D548A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45FCEAD5-1C46-CC7F-11DE-399E5DE170BA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0" name="図 119">
              <a:extLst>
                <a:ext uri="{FF2B5EF4-FFF2-40B4-BE49-F238E27FC236}">
                  <a16:creationId xmlns:a16="http://schemas.microsoft.com/office/drawing/2014/main" id="{B0896D0A-CD1B-0114-A5CB-1D04449BD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5DB09222-5577-AF60-9DD8-31313566F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ED60F3FD-0EA3-2C00-74EC-C6C1BCEE07C9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ADE0FCD3-D852-BC79-7ECD-24CB5C025ADD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8872E41C-B3FF-7390-2E70-640AC1B43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F3E06F0B-C190-F7B9-68AE-62B123F6945C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B4646FB8-F506-51E7-B094-B65E8BBE8988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D9E782BC-E475-59E4-D2C5-E12CAED04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A35DE646-99B4-9075-B28E-5A3DB7411AA4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4AFCE56E-9EBF-1708-C166-60B8E7ED1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77BB02EA-F465-028C-D7AF-EC5C245AB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610F89FB-0A57-A781-A6E0-A7A18F1F7712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469C8DF7-1DFE-1C32-3C8B-D3896F446C1D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C5541F84-DA31-6CE7-AFBF-622783747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40F482C6-FBC4-1A7E-C9D2-FD06E8BF208A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61AFEDED-890B-E030-42C4-FF6084138369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34A47238-1CE9-B0E3-CBAB-271408FAB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10DD1876-2D43-69B4-BC52-2A0212EF8CAB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C13055B9-E353-D149-06C4-52D0222BD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2B104440-6D3C-F629-8995-ECABE9D50973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CE4D99D3-1FD5-BFDF-790F-F5F6E89229F1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F4ABED72-EDEB-82F4-AB37-7192F2526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4486A290-D78A-A945-7696-8028EC93DBFC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1B7FC40E-3870-AEF1-EBA8-36BFC6142811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1D2A322F-8AE0-692B-07E1-B382E8B2FA2F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8C0364F1-89C3-46E5-0F11-FE61DC796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7E05F53A-1FD3-E26E-4408-00FD70E8CC15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台形 72">
            <a:extLst>
              <a:ext uri="{FF2B5EF4-FFF2-40B4-BE49-F238E27FC236}">
                <a16:creationId xmlns:a16="http://schemas.microsoft.com/office/drawing/2014/main" id="{6B08DFD8-C596-B095-CD15-D207557DF9C3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271C834-A271-186E-0EFF-490575811476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75" name="円/楕円 393">
            <a:extLst>
              <a:ext uri="{FF2B5EF4-FFF2-40B4-BE49-F238E27FC236}">
                <a16:creationId xmlns:a16="http://schemas.microsoft.com/office/drawing/2014/main" id="{8109AE7B-E00D-39D2-D652-E22E84413C60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6" name="角丸四角形 204">
            <a:extLst>
              <a:ext uri="{FF2B5EF4-FFF2-40B4-BE49-F238E27FC236}">
                <a16:creationId xmlns:a16="http://schemas.microsoft.com/office/drawing/2014/main" id="{C795DDCD-28D3-FABD-0F31-2D54FBA27D07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F555573-31C5-0927-170B-FDE099E356C9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8" name="三角形 396">
            <a:extLst>
              <a:ext uri="{FF2B5EF4-FFF2-40B4-BE49-F238E27FC236}">
                <a16:creationId xmlns:a16="http://schemas.microsoft.com/office/drawing/2014/main" id="{63ED1A6D-B19F-D97D-973C-FA1D0932E75C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FA28675-7F68-ACD5-545F-1457CEF91FB5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80" name="角丸四角形 380">
            <a:extLst>
              <a:ext uri="{FF2B5EF4-FFF2-40B4-BE49-F238E27FC236}">
                <a16:creationId xmlns:a16="http://schemas.microsoft.com/office/drawing/2014/main" id="{03DF95D5-F9C9-4F13-6CAE-89C24BC884A0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9B386918-C25A-351F-7434-6D166E65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2" name="Text Box 11">
            <a:extLst>
              <a:ext uri="{FF2B5EF4-FFF2-40B4-BE49-F238E27FC236}">
                <a16:creationId xmlns:a16="http://schemas.microsoft.com/office/drawing/2014/main" id="{82932347-76E4-9F41-2694-57369C166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3" name="角丸四角形 204">
            <a:extLst>
              <a:ext uri="{FF2B5EF4-FFF2-40B4-BE49-F238E27FC236}">
                <a16:creationId xmlns:a16="http://schemas.microsoft.com/office/drawing/2014/main" id="{BF55F6B4-2918-AFEF-0953-DD8C718F1CC9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84" name="台形 83">
            <a:extLst>
              <a:ext uri="{FF2B5EF4-FFF2-40B4-BE49-F238E27FC236}">
                <a16:creationId xmlns:a16="http://schemas.microsoft.com/office/drawing/2014/main" id="{34E29B5B-35C4-17BA-6505-F4F7E579A811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E465E939-9F42-B14E-3AC4-1AC2F7AAC1E3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86" name="十字形 85">
            <a:extLst>
              <a:ext uri="{FF2B5EF4-FFF2-40B4-BE49-F238E27FC236}">
                <a16:creationId xmlns:a16="http://schemas.microsoft.com/office/drawing/2014/main" id="{DCB96142-1C94-6A4F-8506-3F50B7A90FE2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150E3E95-B7D9-A93A-1ADB-F90C3588934A}"/>
              </a:ext>
            </a:extLst>
          </p:cNvPr>
          <p:cNvSpPr/>
          <p:nvPr/>
        </p:nvSpPr>
        <p:spPr>
          <a:xfrm>
            <a:off x="7573905" y="4832511"/>
            <a:ext cx="2016000" cy="440565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14A49ADB-8FDC-E2B2-C8A3-F354384A1CC5}"/>
              </a:ext>
            </a:extLst>
          </p:cNvPr>
          <p:cNvSpPr/>
          <p:nvPr/>
        </p:nvSpPr>
        <p:spPr>
          <a:xfrm>
            <a:off x="7977296" y="474559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4C36A9B-DA1F-7B54-E48C-B60D2A8E6280}"/>
              </a:ext>
            </a:extLst>
          </p:cNvPr>
          <p:cNvSpPr txBox="1"/>
          <p:nvPr/>
        </p:nvSpPr>
        <p:spPr>
          <a:xfrm>
            <a:off x="8175383" y="474087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D1E6C6-D9DD-6AD4-096A-586D1C175088}"/>
              </a:ext>
            </a:extLst>
          </p:cNvPr>
          <p:cNvSpPr txBox="1"/>
          <p:nvPr/>
        </p:nvSpPr>
        <p:spPr>
          <a:xfrm>
            <a:off x="7543156" y="5319774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フリースポットのため、放送時間の事前開示はありません。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1656372-956D-589D-D31E-03B4263F08F6}"/>
              </a:ext>
            </a:extLst>
          </p:cNvPr>
          <p:cNvSpPr txBox="1"/>
          <p:nvPr/>
        </p:nvSpPr>
        <p:spPr>
          <a:xfrm>
            <a:off x="7587276" y="4300825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14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CD3964-C36B-DFD2-AF89-A8F6F6E725FD}"/>
              </a:ext>
            </a:extLst>
          </p:cNvPr>
          <p:cNvSpPr txBox="1"/>
          <p:nvPr/>
        </p:nvSpPr>
        <p:spPr>
          <a:xfrm>
            <a:off x="7557275" y="4892392"/>
            <a:ext cx="204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 dirty="0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  <a:endParaRPr lang="en-US" altLang="ja-JP" sz="900" b="1" dirty="0">
              <a:latin typeface="Meiryo" charset="-128"/>
              <a:ea typeface="Meiryo" charset="-128"/>
              <a:cs typeface="Meiryo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10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8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138" name="グループ化 137">
            <a:extLst>
              <a:ext uri="{FF2B5EF4-FFF2-40B4-BE49-F238E27FC236}">
                <a16:creationId xmlns:a16="http://schemas.microsoft.com/office/drawing/2014/main" id="{286838C3-1A45-5E92-F89B-83EB2B34EBEC}"/>
              </a:ext>
            </a:extLst>
          </p:cNvPr>
          <p:cNvGrpSpPr/>
          <p:nvPr/>
        </p:nvGrpSpPr>
        <p:grpSpPr>
          <a:xfrm>
            <a:off x="8134839" y="3672510"/>
            <a:ext cx="894133" cy="626304"/>
            <a:chOff x="8127920" y="3672510"/>
            <a:chExt cx="894133" cy="626304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B1ADED94-28FA-EBF5-86D8-B4B6471478B2}"/>
                </a:ext>
              </a:extLst>
            </p:cNvPr>
            <p:cNvGrpSpPr/>
            <p:nvPr/>
          </p:nvGrpSpPr>
          <p:grpSpPr>
            <a:xfrm>
              <a:off x="8127920" y="3672510"/>
              <a:ext cx="894133" cy="626304"/>
              <a:chOff x="10000151" y="3041307"/>
              <a:chExt cx="935755" cy="655459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0F52BF03-21E1-949A-8189-B4BF4AD6CC81}"/>
                  </a:ext>
                </a:extLst>
              </p:cNvPr>
              <p:cNvSpPr/>
              <p:nvPr/>
            </p:nvSpPr>
            <p:spPr>
              <a:xfrm>
                <a:off x="10000151" y="3041307"/>
                <a:ext cx="935755" cy="540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16" name="Picture 12" descr="http://frame-illust.com/fi/wp-content/uploads/2016/04/6898b.png">
                <a:extLst>
                  <a:ext uri="{FF2B5EF4-FFF2-40B4-BE49-F238E27FC236}">
                    <a16:creationId xmlns:a16="http://schemas.microsoft.com/office/drawing/2014/main" id="{766EF2E4-7C71-EAEE-3272-F809EDDFC4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0151" y="3041717"/>
                <a:ext cx="935755" cy="655049"/>
              </a:xfrm>
              <a:prstGeom prst="rect">
                <a:avLst/>
              </a:prstGeom>
              <a:noFill/>
            </p:spPr>
          </p:pic>
        </p:grp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A9B9BA7-5E18-6F9A-492D-2E0741732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6582" y="3761074"/>
              <a:ext cx="635975" cy="344859"/>
            </a:xfrm>
            <a:prstGeom prst="rect">
              <a:avLst/>
            </a:prstGeom>
          </p:spPr>
        </p:pic>
      </p:grp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E1ADFFAF-53A3-DA99-DB8E-05B86DF961D6}"/>
              </a:ext>
            </a:extLst>
          </p:cNvPr>
          <p:cNvCxnSpPr>
            <a:cxnSpLocks/>
          </p:cNvCxnSpPr>
          <p:nvPr/>
        </p:nvCxnSpPr>
        <p:spPr>
          <a:xfrm>
            <a:off x="841113" y="6261801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387</Words>
  <Application>Microsoft Macintosh PowerPoint</Application>
  <PresentationFormat>A4 210 x 297 mm</PresentationFormat>
  <Paragraphs>94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57</cp:revision>
  <cp:lastPrinted>2024-06-05T02:59:33Z</cp:lastPrinted>
  <dcterms:created xsi:type="dcterms:W3CDTF">2022-02-28T00:11:28Z</dcterms:created>
  <dcterms:modified xsi:type="dcterms:W3CDTF">2025-04-01T07:20:01Z</dcterms:modified>
</cp:coreProperties>
</file>