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2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角丸四角形 204">
            <a:extLst>
              <a:ext uri="{FF2B5EF4-FFF2-40B4-BE49-F238E27FC236}">
                <a16:creationId xmlns:a16="http://schemas.microsoft.com/office/drawing/2014/main" id="{F4845C3D-AFFD-B673-0BDE-19448F3D450D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C690E03-60F9-FD23-1191-2FE79F0A8DB5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EEDF2AB2-D108-A167-6021-2E4BDD4CB2A2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EDB070-7261-665A-0B89-C795C70AE03B}"/>
              </a:ext>
            </a:extLst>
          </p:cNvPr>
          <p:cNvSpPr/>
          <p:nvPr/>
        </p:nvSpPr>
        <p:spPr>
          <a:xfrm>
            <a:off x="2669691" y="44679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山形テレビ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4119CEB-BF1C-E8EE-66BC-CD1EB71846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86" y="174046"/>
            <a:ext cx="886364" cy="94808"/>
          </a:xfrm>
          <a:prstGeom prst="rect">
            <a:avLst/>
          </a:prstGeom>
        </p:spPr>
      </p:pic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54985754-6333-9B76-0717-359C3C6176FF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75B02AFE-5F0C-A012-893C-A912DC7E46E4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143" name="角丸四角形 204">
            <a:extLst>
              <a:ext uri="{FF2B5EF4-FFF2-40B4-BE49-F238E27FC236}">
                <a16:creationId xmlns:a16="http://schemas.microsoft.com/office/drawing/2014/main" id="{752B4AB6-D93B-9C34-2556-7AA89001E908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5183303A-44A6-ADE5-8516-6A807D13C17F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309" name="ホームベース 136">
              <a:extLst>
                <a:ext uri="{FF2B5EF4-FFF2-40B4-BE49-F238E27FC236}">
                  <a16:creationId xmlns:a16="http://schemas.microsoft.com/office/drawing/2014/main" id="{8DB65C4E-C25C-A704-3A68-FB6ED8BF619A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12" name="ホームベース 141">
              <a:extLst>
                <a:ext uri="{FF2B5EF4-FFF2-40B4-BE49-F238E27FC236}">
                  <a16:creationId xmlns:a16="http://schemas.microsoft.com/office/drawing/2014/main" id="{957C02E1-D531-7E8B-196F-15AE25F76D33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46" name="片側の 2 つの角を丸めた四角形 131">
            <a:extLst>
              <a:ext uri="{FF2B5EF4-FFF2-40B4-BE49-F238E27FC236}">
                <a16:creationId xmlns:a16="http://schemas.microsoft.com/office/drawing/2014/main" id="{9FCEFF26-157A-C158-0F68-2402BCB33134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ホームベース 142">
            <a:extLst>
              <a:ext uri="{FF2B5EF4-FFF2-40B4-BE49-F238E27FC236}">
                <a16:creationId xmlns:a16="http://schemas.microsoft.com/office/drawing/2014/main" id="{A9CC08D2-C396-6937-2A60-F2C4B03EE509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8" name="片側の 2 つの角を丸めた四角形 123">
            <a:extLst>
              <a:ext uri="{FF2B5EF4-FFF2-40B4-BE49-F238E27FC236}">
                <a16:creationId xmlns:a16="http://schemas.microsoft.com/office/drawing/2014/main" id="{B7381C04-0CC8-495A-ADD5-A7BCE3EFF975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AAF03FE8-AF26-D9CC-B5A4-EA6D33E8A32F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4C896386-21AE-C092-BD12-D880B72CE46E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3" name="円/楕円 162">
            <a:extLst>
              <a:ext uri="{FF2B5EF4-FFF2-40B4-BE49-F238E27FC236}">
                <a16:creationId xmlns:a16="http://schemas.microsoft.com/office/drawing/2014/main" id="{3B3B1B17-BCB1-E7B9-10AE-589BD214EAE3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F25DE1FC-FEEA-8269-9627-158C44626944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6C60FEC3-8E68-7D1D-AF08-9F33584E8820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6" name="ホームベース 142">
            <a:extLst>
              <a:ext uri="{FF2B5EF4-FFF2-40B4-BE49-F238E27FC236}">
                <a16:creationId xmlns:a16="http://schemas.microsoft.com/office/drawing/2014/main" id="{FFF72C5B-929A-16FE-1C33-FBE6F38F2B36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7" name="片側の 2 つの角を丸めた四角形 123">
            <a:extLst>
              <a:ext uri="{FF2B5EF4-FFF2-40B4-BE49-F238E27FC236}">
                <a16:creationId xmlns:a16="http://schemas.microsoft.com/office/drawing/2014/main" id="{0A34387D-EB70-CBDE-BFA5-DDA0341FFDCE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1BC2362B-0C2A-E762-0EE9-B2661AE17D63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0B4A8321-D1E9-B3F0-BFA8-DF25BB2832A5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A954A432-D473-B699-520B-32A21853287F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C35024FD-01A5-6FA3-5528-69E4AB0F9103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FC643A81-98B0-FB7B-7A96-4549F9D8B3FC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9FEFFD74-5804-2C23-17D5-F5A81D42B5B0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304" name="台形 303">
              <a:extLst>
                <a:ext uri="{FF2B5EF4-FFF2-40B4-BE49-F238E27FC236}">
                  <a16:creationId xmlns:a16="http://schemas.microsoft.com/office/drawing/2014/main" id="{AFD080B3-94C8-89A0-81D1-4EAB031543A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テキスト ボックス 306">
              <a:extLst>
                <a:ext uri="{FF2B5EF4-FFF2-40B4-BE49-F238E27FC236}">
                  <a16:creationId xmlns:a16="http://schemas.microsoft.com/office/drawing/2014/main" id="{6A3F41E1-FDAC-97F9-4BF9-4E97FCE3BA0E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64" name="グループ化 163">
            <a:extLst>
              <a:ext uri="{FF2B5EF4-FFF2-40B4-BE49-F238E27FC236}">
                <a16:creationId xmlns:a16="http://schemas.microsoft.com/office/drawing/2014/main" id="{2785EB9C-5E0C-59A1-5970-C214F64A4DAC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302" name="台形 301">
              <a:extLst>
                <a:ext uri="{FF2B5EF4-FFF2-40B4-BE49-F238E27FC236}">
                  <a16:creationId xmlns:a16="http://schemas.microsoft.com/office/drawing/2014/main" id="{8E93B8C0-5030-AB4D-3F13-173870821C63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47FE6E4E-0A1E-4998-AE5C-F73476F183ED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E741BA46-1270-DBFB-AA70-D4861BA16321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96" name="台形 295">
              <a:extLst>
                <a:ext uri="{FF2B5EF4-FFF2-40B4-BE49-F238E27FC236}">
                  <a16:creationId xmlns:a16="http://schemas.microsoft.com/office/drawing/2014/main" id="{988D0669-4DE7-199E-5E9D-EEE382424B6B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テキスト ボックス 300">
              <a:extLst>
                <a:ext uri="{FF2B5EF4-FFF2-40B4-BE49-F238E27FC236}">
                  <a16:creationId xmlns:a16="http://schemas.microsoft.com/office/drawing/2014/main" id="{685BA279-93F6-9C0B-3615-39BF457E832C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66" name="円/楕円 217">
            <a:extLst>
              <a:ext uri="{FF2B5EF4-FFF2-40B4-BE49-F238E27FC236}">
                <a16:creationId xmlns:a16="http://schemas.microsoft.com/office/drawing/2014/main" id="{2E9AF69B-F7D0-964E-F4B2-5AA01DB7C883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67" name="円/楕円 218">
            <a:extLst>
              <a:ext uri="{FF2B5EF4-FFF2-40B4-BE49-F238E27FC236}">
                <a16:creationId xmlns:a16="http://schemas.microsoft.com/office/drawing/2014/main" id="{0DB8BBD8-598A-3108-30B3-9FFF9400D225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1ADC8C18-CB05-FD0E-C819-3964792117C9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A98C6F10-6050-ACE3-E37B-CFB5DD9126E4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318E1C74-5989-8C7E-2988-19A877DAF8E6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円/楕円 279">
            <a:extLst>
              <a:ext uri="{FF2B5EF4-FFF2-40B4-BE49-F238E27FC236}">
                <a16:creationId xmlns:a16="http://schemas.microsoft.com/office/drawing/2014/main" id="{4B6E44EA-73BB-0018-0DA8-D5C898373136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4933688B-BD6A-ECF4-A8E4-21D007D108C6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19D95FE2-71BB-AA4A-4A0D-4D67F9F2EB89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74" name="直線コネクタ 173">
            <a:extLst>
              <a:ext uri="{FF2B5EF4-FFF2-40B4-BE49-F238E27FC236}">
                <a16:creationId xmlns:a16="http://schemas.microsoft.com/office/drawing/2014/main" id="{265085D4-E0EC-2D62-5F7F-5F28939A6399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9408FB54-EA29-5EE4-D9E5-F312116868FB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E7B0C2D8-514F-228B-5004-C33766C88644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円/楕円 279">
            <a:extLst>
              <a:ext uri="{FF2B5EF4-FFF2-40B4-BE49-F238E27FC236}">
                <a16:creationId xmlns:a16="http://schemas.microsoft.com/office/drawing/2014/main" id="{9B437EFE-D8D4-DDAA-B0BD-17CC6262E7BB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D6C8F24C-E77A-80F4-9F78-CA929B6B7F7D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A76867E2-8328-1312-028A-81B25BC0D9B5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DFE58FD9-8937-BEBE-1C59-118E0860B9E9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>
            <a:extLst>
              <a:ext uri="{FF2B5EF4-FFF2-40B4-BE49-F238E27FC236}">
                <a16:creationId xmlns:a16="http://schemas.microsoft.com/office/drawing/2014/main" id="{DB67F1AA-8A01-BBC2-4801-52E10B447C02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C37608AA-B896-7F31-B145-FDA8EF88E419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円/楕円 279">
            <a:extLst>
              <a:ext uri="{FF2B5EF4-FFF2-40B4-BE49-F238E27FC236}">
                <a16:creationId xmlns:a16="http://schemas.microsoft.com/office/drawing/2014/main" id="{A9B1CE76-3397-1CB7-4066-E2B2B4456F63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1A6DDE29-44A0-8678-F2D7-7F225E0D36BE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A6D1C8A4-7480-D03E-01CA-A75210A72DA9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6D761E04-7423-149C-D837-B19C5F8D3DC7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72CD2B1F-026D-A0F3-72A1-F28C192317B9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61CDEEF2-2FF4-3BF2-657A-6494F5CA2779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円/楕円 279">
            <a:extLst>
              <a:ext uri="{FF2B5EF4-FFF2-40B4-BE49-F238E27FC236}">
                <a16:creationId xmlns:a16="http://schemas.microsoft.com/office/drawing/2014/main" id="{88EADE59-14A9-425F-676F-66E0A68E1826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E1C27C5C-B8A1-1D08-97DF-A1C5CE39818F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CEF07FF1-7461-24F7-7252-C935A31E1AC0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628F243A-2AF7-B447-94F0-59DB1268743A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84" name="図 283">
              <a:extLst>
                <a:ext uri="{FF2B5EF4-FFF2-40B4-BE49-F238E27FC236}">
                  <a16:creationId xmlns:a16="http://schemas.microsoft.com/office/drawing/2014/main" id="{80132322-6D23-E28B-4811-274509BDE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92" name="正方形/長方形 291">
              <a:extLst>
                <a:ext uri="{FF2B5EF4-FFF2-40B4-BE49-F238E27FC236}">
                  <a16:creationId xmlns:a16="http://schemas.microsoft.com/office/drawing/2014/main" id="{3C7D6A7D-0A9D-CF6A-2A2D-CAB6B08C5315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3" name="図 292">
              <a:extLst>
                <a:ext uri="{FF2B5EF4-FFF2-40B4-BE49-F238E27FC236}">
                  <a16:creationId xmlns:a16="http://schemas.microsoft.com/office/drawing/2014/main" id="{1538869A-0727-6CFF-D600-8A3FB3675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94" name="図 293">
              <a:extLst>
                <a:ext uri="{FF2B5EF4-FFF2-40B4-BE49-F238E27FC236}">
                  <a16:creationId xmlns:a16="http://schemas.microsoft.com/office/drawing/2014/main" id="{85EF1943-269D-F3AF-542B-7AAB69371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ABC442CD-875C-54E9-D885-D1FA8F28D642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4F2AC376-7297-7756-CF70-5BA9E832A4E6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80" name="図 279">
              <a:extLst>
                <a:ext uri="{FF2B5EF4-FFF2-40B4-BE49-F238E27FC236}">
                  <a16:creationId xmlns:a16="http://schemas.microsoft.com/office/drawing/2014/main" id="{CA2F18B1-5C45-7910-2CF9-D089C8B41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140A1FD0-4707-7289-6A20-3574F69AD53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8157D5B8-3235-4048-859D-23A75843A0AC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6" name="図 265">
              <a:extLst>
                <a:ext uri="{FF2B5EF4-FFF2-40B4-BE49-F238E27FC236}">
                  <a16:creationId xmlns:a16="http://schemas.microsoft.com/office/drawing/2014/main" id="{FA300527-5099-E6A5-C950-90CDE861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7" name="正方形/長方形 266">
              <a:extLst>
                <a:ext uri="{FF2B5EF4-FFF2-40B4-BE49-F238E27FC236}">
                  <a16:creationId xmlns:a16="http://schemas.microsoft.com/office/drawing/2014/main" id="{1A1A09D0-DD17-D883-E578-FB3E0EF55D3E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9" name="図 268">
              <a:extLst>
                <a:ext uri="{FF2B5EF4-FFF2-40B4-BE49-F238E27FC236}">
                  <a16:creationId xmlns:a16="http://schemas.microsoft.com/office/drawing/2014/main" id="{B3140921-EBD0-8166-97CD-3E0E927EB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71" name="図 270">
              <a:extLst>
                <a:ext uri="{FF2B5EF4-FFF2-40B4-BE49-F238E27FC236}">
                  <a16:creationId xmlns:a16="http://schemas.microsoft.com/office/drawing/2014/main" id="{D229EA30-E87C-7BA8-8078-0D1A6CFE3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76" name="正方形/長方形 275">
              <a:extLst>
                <a:ext uri="{FF2B5EF4-FFF2-40B4-BE49-F238E27FC236}">
                  <a16:creationId xmlns:a16="http://schemas.microsoft.com/office/drawing/2014/main" id="{C89F0055-807F-B0E9-2C34-73611983FE54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7" name="グループ化 216">
            <a:extLst>
              <a:ext uri="{FF2B5EF4-FFF2-40B4-BE49-F238E27FC236}">
                <a16:creationId xmlns:a16="http://schemas.microsoft.com/office/drawing/2014/main" id="{D07CBBCC-2134-E8F7-D2E4-ED482EC14859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64" name="図 263">
              <a:extLst>
                <a:ext uri="{FF2B5EF4-FFF2-40B4-BE49-F238E27FC236}">
                  <a16:creationId xmlns:a16="http://schemas.microsoft.com/office/drawing/2014/main" id="{ABCBBDE4-177B-F461-5F5B-B2E3104C2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7B9912AC-EC74-E23B-6B85-6BFB88ECE41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8" name="グループ化 217">
            <a:extLst>
              <a:ext uri="{FF2B5EF4-FFF2-40B4-BE49-F238E27FC236}">
                <a16:creationId xmlns:a16="http://schemas.microsoft.com/office/drawing/2014/main" id="{38807B63-48E2-1129-B7A7-AB03677ADCBC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7D38F8F7-C1BB-9163-0F0F-C3731073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05DAE79E-47D7-1B0C-C29B-E1B5FA6D401E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CB17FF78-D209-FCCE-6EFB-F9D085CA9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EA0DD439-033F-3ADD-31D8-51B537D55B68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6A743630-66AA-0CB6-4847-1B703F5BDA64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A5BB48F6-9951-8581-FC87-BDD162B08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1ECBD041-3F4C-F9EA-E4D9-E46BB8F34FAC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B718CCDA-6466-0EAC-5123-276850F3F2FC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A12FD55C-9A30-15BF-9CBC-4580C679905B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332AFF99-DD17-2E09-D2F7-1D42BCA8F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9" name="正方形/長方形 248">
              <a:extLst>
                <a:ext uri="{FF2B5EF4-FFF2-40B4-BE49-F238E27FC236}">
                  <a16:creationId xmlns:a16="http://schemas.microsoft.com/office/drawing/2014/main" id="{E29CACB8-5953-73A8-AECB-87A5AEAF328D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0" name="台形 219">
            <a:extLst>
              <a:ext uri="{FF2B5EF4-FFF2-40B4-BE49-F238E27FC236}">
                <a16:creationId xmlns:a16="http://schemas.microsoft.com/office/drawing/2014/main" id="{85802F9B-F627-016A-E560-F6621C6FE70E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F9650241-FB5B-6C0C-48FD-56C353732EC9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22" name="円/楕円 393">
            <a:extLst>
              <a:ext uri="{FF2B5EF4-FFF2-40B4-BE49-F238E27FC236}">
                <a16:creationId xmlns:a16="http://schemas.microsoft.com/office/drawing/2014/main" id="{317195AE-CC23-58FD-0F0D-4BB906D5677C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3" name="角丸四角形 204">
            <a:extLst>
              <a:ext uri="{FF2B5EF4-FFF2-40B4-BE49-F238E27FC236}">
                <a16:creationId xmlns:a16="http://schemas.microsoft.com/office/drawing/2014/main" id="{F7A193D9-EAB0-9415-2890-964C3ED3F5AE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71D76207-B78B-F185-A78A-4C10E4EC051D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三角形 396">
            <a:extLst>
              <a:ext uri="{FF2B5EF4-FFF2-40B4-BE49-F238E27FC236}">
                <a16:creationId xmlns:a16="http://schemas.microsoft.com/office/drawing/2014/main" id="{CEBC769B-ECF8-AD90-AA1B-72EB1505D29F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FE6BE6A4-1E12-FF10-1393-F9689A8B2A2F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27" name="角丸四角形 380">
            <a:extLst>
              <a:ext uri="{FF2B5EF4-FFF2-40B4-BE49-F238E27FC236}">
                <a16:creationId xmlns:a16="http://schemas.microsoft.com/office/drawing/2014/main" id="{B9703BE1-1C96-7564-536C-143172003B5B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8" name="Text Box 11">
            <a:extLst>
              <a:ext uri="{FF2B5EF4-FFF2-40B4-BE49-F238E27FC236}">
                <a16:creationId xmlns:a16="http://schemas.microsoft.com/office/drawing/2014/main" id="{B40A0738-0DA7-6879-51EC-87331D64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9" name="Text Box 11">
            <a:extLst>
              <a:ext uri="{FF2B5EF4-FFF2-40B4-BE49-F238E27FC236}">
                <a16:creationId xmlns:a16="http://schemas.microsoft.com/office/drawing/2014/main" id="{C4574909-4DBD-158C-E78A-7AEE177C6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0" name="角丸四角形 204">
            <a:extLst>
              <a:ext uri="{FF2B5EF4-FFF2-40B4-BE49-F238E27FC236}">
                <a16:creationId xmlns:a16="http://schemas.microsoft.com/office/drawing/2014/main" id="{B9ABA8C6-5DC5-AD74-79BC-2C845AA523DB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231" name="台形 230">
            <a:extLst>
              <a:ext uri="{FF2B5EF4-FFF2-40B4-BE49-F238E27FC236}">
                <a16:creationId xmlns:a16="http://schemas.microsoft.com/office/drawing/2014/main" id="{36EE9250-9BC6-5589-C744-BB176E6E86B9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F6F6720-52F2-EFE9-24C3-8E616DE6BB38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242" name="十字形 241">
            <a:extLst>
              <a:ext uri="{FF2B5EF4-FFF2-40B4-BE49-F238E27FC236}">
                <a16:creationId xmlns:a16="http://schemas.microsoft.com/office/drawing/2014/main" id="{DD049866-28DE-8D26-237D-74A480204FDE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AA0FC3-13A6-D52A-5A5C-E21F89197674}"/>
              </a:ext>
            </a:extLst>
          </p:cNvPr>
          <p:cNvSpPr txBox="1"/>
          <p:nvPr/>
        </p:nvSpPr>
        <p:spPr>
          <a:xfrm>
            <a:off x="7549021" y="5401553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grpSp>
        <p:nvGrpSpPr>
          <p:cNvPr id="394" name="グループ化 393">
            <a:extLst>
              <a:ext uri="{FF2B5EF4-FFF2-40B4-BE49-F238E27FC236}">
                <a16:creationId xmlns:a16="http://schemas.microsoft.com/office/drawing/2014/main" id="{D882A71F-B639-555B-D1DF-2FEB43E6DDA5}"/>
              </a:ext>
            </a:extLst>
          </p:cNvPr>
          <p:cNvGrpSpPr/>
          <p:nvPr/>
        </p:nvGrpSpPr>
        <p:grpSpPr>
          <a:xfrm>
            <a:off x="7550079" y="3735239"/>
            <a:ext cx="2049260" cy="1619992"/>
            <a:chOff x="7531029" y="3773339"/>
            <a:chExt cx="2049260" cy="1619992"/>
          </a:xfrm>
        </p:grpSpPr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9943D222-599C-E096-116D-25FC40401162}"/>
                </a:ext>
              </a:extLst>
            </p:cNvPr>
            <p:cNvSpPr/>
            <p:nvPr/>
          </p:nvSpPr>
          <p:spPr>
            <a:xfrm>
              <a:off x="7564288" y="4933340"/>
              <a:ext cx="2016000" cy="440565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951"/>
            </a:p>
          </p:txBody>
        </p:sp>
        <p:sp>
          <p:nvSpPr>
            <p:cNvPr id="16" name="角丸四角形 15">
              <a:extLst>
                <a:ext uri="{FF2B5EF4-FFF2-40B4-BE49-F238E27FC236}">
                  <a16:creationId xmlns:a16="http://schemas.microsoft.com/office/drawing/2014/main" id="{2FACB440-552D-2CC7-647B-CA4651BD394F}"/>
                </a:ext>
              </a:extLst>
            </p:cNvPr>
            <p:cNvSpPr/>
            <p:nvPr/>
          </p:nvSpPr>
          <p:spPr>
            <a:xfrm>
              <a:off x="7979592" y="4846428"/>
              <a:ext cx="1209219" cy="15333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95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AF1FBC4-F9E3-200B-F687-9AECF7209182}"/>
                </a:ext>
              </a:extLst>
            </p:cNvPr>
            <p:cNvSpPr txBox="1"/>
            <p:nvPr/>
          </p:nvSpPr>
          <p:spPr>
            <a:xfrm>
              <a:off x="8204590" y="4841700"/>
              <a:ext cx="8130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700" b="1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放送エリア全域</a:t>
              </a:r>
              <a:endParaRPr lang="ja-JP" altLang="en-US" sz="7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D5B8368-5961-D709-4116-553F212FAF26}"/>
                </a:ext>
              </a:extLst>
            </p:cNvPr>
            <p:cNvSpPr txBox="1"/>
            <p:nvPr/>
          </p:nvSpPr>
          <p:spPr>
            <a:xfrm>
              <a:off x="7568226" y="4401654"/>
              <a:ext cx="1989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ln w="12700">
                    <a:noFill/>
                    <a:prstDash val="solid"/>
                  </a:ln>
                  <a:latin typeface="Meiryo" charset="-128"/>
                  <a:ea typeface="Meiryo" charset="-128"/>
                  <a:cs typeface="Meiryo" charset="-128"/>
                </a:rPr>
                <a:t>15</a:t>
              </a:r>
              <a:r>
                <a:rPr lang="ja-JP" altLang="en-US" sz="1400" dirty="0">
                  <a:ln w="12700">
                    <a:noFill/>
                    <a:prstDash val="solid"/>
                  </a:ln>
                  <a:latin typeface="Meiryo" charset="-128"/>
                  <a:ea typeface="Meiryo" charset="-128"/>
                  <a:cs typeface="Meiryo" charset="-128"/>
                </a:rPr>
                <a:t>秒</a:t>
              </a:r>
              <a:r>
                <a:rPr lang="en-US" altLang="ja-JP" sz="1400" dirty="0">
                  <a:ln w="12700">
                    <a:noFill/>
                    <a:prstDash val="solid"/>
                  </a:ln>
                  <a:latin typeface="Meiryo" charset="-128"/>
                  <a:ea typeface="Meiryo" charset="-128"/>
                  <a:cs typeface="Meiryo" charset="-128"/>
                </a:rPr>
                <a:t> </a:t>
              </a:r>
              <a:r>
                <a:rPr lang="en-US" altLang="ja-JP" sz="1400" b="1" dirty="0">
                  <a:ln w="12700">
                    <a:noFill/>
                    <a:prstDash val="solid"/>
                  </a:ln>
                  <a:latin typeface="Meiryo" charset="-128"/>
                  <a:ea typeface="Meiryo" charset="-128"/>
                  <a:cs typeface="Meiryo" charset="-128"/>
                </a:rPr>
                <a:t>× </a:t>
              </a:r>
              <a:r>
                <a:rPr lang="ja-JP" altLang="en-US" sz="1400" b="1">
                  <a:ln w="12700">
                    <a:noFill/>
                    <a:prstDash val="solid"/>
                  </a:ln>
                  <a:latin typeface="Meiryo" charset="-128"/>
                  <a:ea typeface="Meiryo" charset="-128"/>
                  <a:cs typeface="Meiryo" charset="-128"/>
                </a:rPr>
                <a:t>計</a:t>
              </a:r>
              <a:r>
                <a:rPr lang="en-US" altLang="ja-JP" sz="2800" b="1" dirty="0">
                  <a:ln w="12700">
                    <a:noFill/>
                    <a:prstDash val="solid"/>
                  </a:ln>
                  <a:latin typeface="Meiryo" charset="-128"/>
                  <a:ea typeface="Meiryo" charset="-128"/>
                  <a:cs typeface="Meiryo" charset="-128"/>
                </a:rPr>
                <a:t>20</a:t>
              </a:r>
              <a:r>
                <a:rPr lang="ja-JP" altLang="en-US" sz="1400" b="1">
                  <a:latin typeface="Meiryo" charset="-128"/>
                  <a:ea typeface="Meiryo" charset="-128"/>
                  <a:cs typeface="Meiryo" charset="-128"/>
                </a:rPr>
                <a:t>本</a:t>
              </a:r>
              <a:endParaRPr lang="ja-JP" altLang="en-US" sz="28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E6E1F4A-8868-50C3-4F98-88278982577E}"/>
                </a:ext>
              </a:extLst>
            </p:cNvPr>
            <p:cNvSpPr txBox="1"/>
            <p:nvPr/>
          </p:nvSpPr>
          <p:spPr>
            <a:xfrm>
              <a:off x="7531029" y="4993221"/>
              <a:ext cx="2049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sz="900" b="1" dirty="0">
                  <a:latin typeface="Meiryo" charset="-128"/>
                  <a:ea typeface="Meiryo" charset="-128"/>
                  <a:cs typeface="Meiryo" charset="-128"/>
                </a:rPr>
                <a:t>タイムランク別本数</a:t>
              </a:r>
              <a:endParaRPr lang="en-US" altLang="ja-JP" sz="900" b="1" dirty="0">
                <a:latin typeface="Meiryo" charset="-128"/>
                <a:ea typeface="Meiryo" charset="-128"/>
                <a:cs typeface="Meiryo" charset="-128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sz="800" b="1" spc="-151">
                  <a:latin typeface="Meiryo" charset="-128"/>
                  <a:ea typeface="Meiryo" charset="-128"/>
                  <a:cs typeface="Meiryo" charset="-128"/>
                </a:rPr>
                <a:t>Ａ：</a:t>
              </a:r>
              <a:r>
                <a:rPr lang="en-US" altLang="ja-JP" sz="800" b="1" spc="-151" dirty="0">
                  <a:latin typeface="Meiryo" charset="-128"/>
                  <a:ea typeface="Meiryo" charset="-128"/>
                  <a:cs typeface="Meiryo" charset="-128"/>
                </a:rPr>
                <a:t>2</a:t>
              </a:r>
              <a:r>
                <a:rPr lang="ja-JP" altLang="en-US" sz="800" b="1">
                  <a:latin typeface="Meiryo" charset="-128"/>
                  <a:ea typeface="Meiryo" charset="-128"/>
                  <a:cs typeface="Meiryo" charset="-128"/>
                </a:rPr>
                <a:t>本　特</a:t>
              </a:r>
              <a:r>
                <a:rPr lang="en-US" altLang="ja-JP" sz="800" b="1" spc="-151" dirty="0">
                  <a:latin typeface="Meiryo" charset="-128"/>
                  <a:ea typeface="Meiryo" charset="-128"/>
                  <a:cs typeface="Meiryo" charset="-128"/>
                </a:rPr>
                <a:t>B</a:t>
              </a:r>
              <a:r>
                <a:rPr lang="ja-JP" altLang="en-US" sz="800" b="1" spc="-151">
                  <a:latin typeface="Meiryo" charset="-128"/>
                  <a:ea typeface="Meiryo" charset="-128"/>
                  <a:cs typeface="Meiryo" charset="-128"/>
                </a:rPr>
                <a:t>：</a:t>
              </a:r>
              <a:r>
                <a:rPr lang="en-US" altLang="ja-JP" sz="800" b="1" spc="-151" dirty="0">
                  <a:latin typeface="Meiryo" charset="-128"/>
                  <a:ea typeface="Meiryo" charset="-128"/>
                  <a:cs typeface="Meiryo" charset="-128"/>
                </a:rPr>
                <a:t>3</a:t>
              </a:r>
              <a:r>
                <a:rPr lang="ja-JP" altLang="en-US" sz="800" b="1">
                  <a:latin typeface="Meiryo" charset="-128"/>
                  <a:ea typeface="Meiryo" charset="-128"/>
                  <a:cs typeface="Meiryo" charset="-128"/>
                </a:rPr>
                <a:t>本　</a:t>
              </a:r>
              <a:r>
                <a:rPr lang="ja-JP" altLang="en-US" sz="800" b="1" spc="-151">
                  <a:latin typeface="Meiryo" charset="-128"/>
                  <a:ea typeface="Meiryo" charset="-128"/>
                  <a:cs typeface="Meiryo" charset="-128"/>
                </a:rPr>
                <a:t>Ｂ：</a:t>
              </a:r>
              <a:r>
                <a:rPr lang="en-US" altLang="ja-JP" sz="800" b="1" spc="-151" dirty="0">
                  <a:latin typeface="Meiryo" charset="-128"/>
                  <a:ea typeface="Meiryo" charset="-128"/>
                  <a:cs typeface="Meiryo" charset="-128"/>
                </a:rPr>
                <a:t>8 </a:t>
              </a:r>
              <a:r>
                <a:rPr lang="ja-JP" altLang="en-US" sz="800" b="1">
                  <a:latin typeface="Meiryo" charset="-128"/>
                  <a:ea typeface="Meiryo" charset="-128"/>
                  <a:cs typeface="Meiryo" charset="-128"/>
                </a:rPr>
                <a:t>本　</a:t>
              </a:r>
              <a:r>
                <a:rPr lang="ja-JP" altLang="en-US" sz="800" b="1" spc="-151">
                  <a:latin typeface="Meiryo" charset="-128"/>
                  <a:ea typeface="Meiryo" charset="-128"/>
                  <a:cs typeface="Meiryo" charset="-128"/>
                </a:rPr>
                <a:t>Ｃ：</a:t>
              </a:r>
              <a:r>
                <a:rPr lang="en-US" altLang="ja-JP" sz="800" b="1" spc="-151" dirty="0">
                  <a:latin typeface="Meiryo" charset="-128"/>
                  <a:ea typeface="Meiryo" charset="-128"/>
                  <a:cs typeface="Meiryo" charset="-128"/>
                </a:rPr>
                <a:t>7 </a:t>
              </a:r>
              <a:r>
                <a:rPr lang="ja-JP" altLang="en-US" sz="800" b="1">
                  <a:latin typeface="Meiryo" charset="-128"/>
                  <a:ea typeface="Meiryo" charset="-128"/>
                  <a:cs typeface="Meiryo" charset="-128"/>
                </a:rPr>
                <a:t>本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40F8D0E-99D2-7463-9463-A3D1C1C02D47}"/>
                </a:ext>
              </a:extLst>
            </p:cNvPr>
            <p:cNvGrpSpPr/>
            <p:nvPr/>
          </p:nvGrpSpPr>
          <p:grpSpPr>
            <a:xfrm>
              <a:off x="8143310" y="3773339"/>
              <a:ext cx="894133" cy="626304"/>
              <a:chOff x="10000151" y="3041307"/>
              <a:chExt cx="935755" cy="655459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F55B8B7D-1054-FA30-3B7D-B2E51060AECB}"/>
                  </a:ext>
                </a:extLst>
              </p:cNvPr>
              <p:cNvSpPr/>
              <p:nvPr/>
            </p:nvSpPr>
            <p:spPr>
              <a:xfrm>
                <a:off x="10000151" y="3041307"/>
                <a:ext cx="935755" cy="540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23" name="Picture 12" descr="http://frame-illust.com/fi/wp-content/uploads/2016/04/6898b.png">
                <a:extLst>
                  <a:ext uri="{FF2B5EF4-FFF2-40B4-BE49-F238E27FC236}">
                    <a16:creationId xmlns:a16="http://schemas.microsoft.com/office/drawing/2014/main" id="{1B3409F1-0EA0-5304-0670-E81B5D237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0151" y="3041717"/>
                <a:ext cx="935755" cy="655049"/>
              </a:xfrm>
              <a:prstGeom prst="rect">
                <a:avLst/>
              </a:prstGeom>
              <a:noFill/>
            </p:spPr>
          </p:pic>
        </p:grp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FA25C9BB-3FFB-2202-5906-C05CC6CB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561" y="3915816"/>
              <a:ext cx="511373" cy="253898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8D1AF256-6955-921C-C925-B31D5C3FF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313" y="3906080"/>
              <a:ext cx="204472" cy="291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390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57</cp:revision>
  <cp:lastPrinted>2024-06-05T03:08:55Z</cp:lastPrinted>
  <dcterms:created xsi:type="dcterms:W3CDTF">2022-02-28T00:11:28Z</dcterms:created>
  <dcterms:modified xsi:type="dcterms:W3CDTF">2025-04-01T07:19:22Z</dcterms:modified>
</cp:coreProperties>
</file>