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2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370DDA76-E987-D546-989C-84BCFEE27637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F0A0B7-58CF-17B3-6F8E-D3987592EA6F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45B9C5-51BF-C93C-9332-4EF1C7C7BE35}"/>
              </a:ext>
            </a:extLst>
          </p:cNvPr>
          <p:cNvSpPr/>
          <p:nvPr/>
        </p:nvSpPr>
        <p:spPr>
          <a:xfrm>
            <a:off x="2669691" y="4467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山陰放送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E24281-F6D2-0753-B56F-B4CB23EC90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733" y="141613"/>
            <a:ext cx="541022" cy="176118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675763EC-996D-7743-B945-8CD45BBC32DC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B97336B4-7A50-D34E-A875-7C18C7183321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5D2C01A7-9D54-C34A-A552-922D1852FA9C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0" name="ホームベース 136">
              <a:extLst>
                <a:ext uri="{FF2B5EF4-FFF2-40B4-BE49-F238E27FC236}">
                  <a16:creationId xmlns:a16="http://schemas.microsoft.com/office/drawing/2014/main" id="{82E25E96-05C5-0D4E-B222-2201AC9AA60A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ホームベース 141">
              <a:extLst>
                <a:ext uri="{FF2B5EF4-FFF2-40B4-BE49-F238E27FC236}">
                  <a16:creationId xmlns:a16="http://schemas.microsoft.com/office/drawing/2014/main" id="{52054D02-1468-CD45-953D-BA42B923DB99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2" name="片側の 2 つの角を丸めた四角形 131">
            <a:extLst>
              <a:ext uri="{FF2B5EF4-FFF2-40B4-BE49-F238E27FC236}">
                <a16:creationId xmlns:a16="http://schemas.microsoft.com/office/drawing/2014/main" id="{71081974-0B01-EA45-BCFE-85D9FFE903B4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ホームベース 142">
            <a:extLst>
              <a:ext uri="{FF2B5EF4-FFF2-40B4-BE49-F238E27FC236}">
                <a16:creationId xmlns:a16="http://schemas.microsoft.com/office/drawing/2014/main" id="{F8F778A1-2AEF-9E41-B100-35ABE2B2AE13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4" name="片側の 2 つの角を丸めた四角形 123">
            <a:extLst>
              <a:ext uri="{FF2B5EF4-FFF2-40B4-BE49-F238E27FC236}">
                <a16:creationId xmlns:a16="http://schemas.microsoft.com/office/drawing/2014/main" id="{FF94E072-710B-DE4D-89CA-10103095D847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9888F822-7E96-CC4A-B162-1B1E0BE3891D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DF0C3497-583B-154E-ABC6-F9FF9E1C3C23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円/楕円 162">
            <a:extLst>
              <a:ext uri="{FF2B5EF4-FFF2-40B4-BE49-F238E27FC236}">
                <a16:creationId xmlns:a16="http://schemas.microsoft.com/office/drawing/2014/main" id="{2ACFA447-28A7-B341-BBDF-1660CB7F913E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089E9024-FF0C-D64B-A72F-E93AFF769C19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EF06D622-27E9-B645-97CC-DF463882ADE7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ホームベース 142">
            <a:extLst>
              <a:ext uri="{FF2B5EF4-FFF2-40B4-BE49-F238E27FC236}">
                <a16:creationId xmlns:a16="http://schemas.microsoft.com/office/drawing/2014/main" id="{62EE54FB-1452-5A45-AE4C-96DCACA9834F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片側の 2 つの角を丸めた四角形 123">
            <a:extLst>
              <a:ext uri="{FF2B5EF4-FFF2-40B4-BE49-F238E27FC236}">
                <a16:creationId xmlns:a16="http://schemas.microsoft.com/office/drawing/2014/main" id="{FCD32530-AAA4-4747-85CC-7E5776A8044C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42EE052C-CC3E-9D44-8B9A-A2B8FD38DD3C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66B28432-24B3-A040-AE56-E6EE70B9F03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85B847CB-DDB8-5045-B012-2534A904847A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2C36CC7F-34F3-E245-8A80-D74E04CCD8CB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2805DE5F-7A7D-5A42-A2BC-354CEF3DF4AE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71DE3E05-4362-4543-ACE9-7BBF449C9C32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0" name="台形 209">
              <a:extLst>
                <a:ext uri="{FF2B5EF4-FFF2-40B4-BE49-F238E27FC236}">
                  <a16:creationId xmlns:a16="http://schemas.microsoft.com/office/drawing/2014/main" id="{1B99E99E-389C-A24E-B6DC-0716455B4C47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3BE0EB18-F016-294A-9871-9EF19180A895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14610120-F4D7-934F-BCED-1ACA7CFD40A7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3" name="台形 212">
              <a:extLst>
                <a:ext uri="{FF2B5EF4-FFF2-40B4-BE49-F238E27FC236}">
                  <a16:creationId xmlns:a16="http://schemas.microsoft.com/office/drawing/2014/main" id="{B698E8D4-8656-A24C-930F-F6C814E63C2B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FF8B4706-8F55-7847-97E2-07F4382BD781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3DB38289-41AF-644D-8A60-5CE488C1C234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6" name="台形 215">
              <a:extLst>
                <a:ext uri="{FF2B5EF4-FFF2-40B4-BE49-F238E27FC236}">
                  <a16:creationId xmlns:a16="http://schemas.microsoft.com/office/drawing/2014/main" id="{CA77B923-1127-A848-9C6A-B07D23C4B1D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42E5121E-7918-934D-9654-C9CF5E4708CD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8" name="円/楕円 217">
            <a:extLst>
              <a:ext uri="{FF2B5EF4-FFF2-40B4-BE49-F238E27FC236}">
                <a16:creationId xmlns:a16="http://schemas.microsoft.com/office/drawing/2014/main" id="{46B1F1EA-95FB-7541-989F-D328F80B0482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F7EBD69E-605B-2D4A-8EEE-524F311531A9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8937CF8D-36B7-BB41-91C9-EB50042DD310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6E597C71-B679-DA43-9B19-840893010120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6834B0DD-922E-754D-BE98-B4E8AD39DAF2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円/楕円 279">
            <a:extLst>
              <a:ext uri="{FF2B5EF4-FFF2-40B4-BE49-F238E27FC236}">
                <a16:creationId xmlns:a16="http://schemas.microsoft.com/office/drawing/2014/main" id="{8E1F0088-A1BA-2D49-965C-762B8086C039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2ED1B45E-B974-7641-9D6B-D371C287BCCA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D1E07B31-7FD3-1F41-B077-DA0DADB01022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F3DA4D2D-9E42-924C-B225-F93E3E333ED8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463AFC4D-7D12-6D45-AF74-A85DA5CD8106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932A07AE-2E4C-B643-870D-BFC02B8703B1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円/楕円 279">
            <a:extLst>
              <a:ext uri="{FF2B5EF4-FFF2-40B4-BE49-F238E27FC236}">
                <a16:creationId xmlns:a16="http://schemas.microsoft.com/office/drawing/2014/main" id="{8555B730-0490-4C42-993B-7AFFAA37A1C6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3BB3546F-9EB6-DB4B-9055-1484E1A9E327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3A165FC3-232A-134D-BA33-46C96BD38DC5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3D62F39C-8763-6D4E-B34B-A96A228ED7A3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91EB1D48-83F1-6947-849C-3BF7BDF1072C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7DEE4ACD-D6C5-E04B-A27A-316059A38C16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円/楕円 279">
            <a:extLst>
              <a:ext uri="{FF2B5EF4-FFF2-40B4-BE49-F238E27FC236}">
                <a16:creationId xmlns:a16="http://schemas.microsoft.com/office/drawing/2014/main" id="{E98A8C94-5CF2-E64F-A0FC-01FF189F02D5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79E90A95-619C-124C-A27A-C97D97E1249A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F590DB7F-059F-804C-943C-D5EDBAD66708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DAE53527-67B0-9F44-B745-DEB7F310BA91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1512540E-1FBD-424E-9669-D1365EE6CA05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EF3E13F2-0628-9544-A400-0FEAD54DCDCA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円/楕円 279">
            <a:extLst>
              <a:ext uri="{FF2B5EF4-FFF2-40B4-BE49-F238E27FC236}">
                <a16:creationId xmlns:a16="http://schemas.microsoft.com/office/drawing/2014/main" id="{12081234-C29A-4C4C-90E1-F69CA73D8161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E8BF3429-397E-5C44-8B04-C000F8E06C82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D7DE8FED-0AA2-B440-A5D2-47C9E63C4964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13FB8D3D-E0F6-694D-98AF-18B38097DCEE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E6F8F1AB-2C3B-5A4B-B9D5-4812BB6A1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1" name="正方形/長方形 250">
              <a:extLst>
                <a:ext uri="{FF2B5EF4-FFF2-40B4-BE49-F238E27FC236}">
                  <a16:creationId xmlns:a16="http://schemas.microsoft.com/office/drawing/2014/main" id="{EE78C0F5-387C-6343-83C5-BF3123DA8870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5BE9B278-7DBA-7A47-82A0-1C40A420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04E7CE42-F058-2F45-9DB2-C9D7B0C31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8001FFA0-D0E2-4C4A-B5EA-DE4DAAAC8321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ACC7F0DE-7FEA-AE4E-9FB6-742CC285463D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23EF186E-D578-C641-BB8C-A1477B5BE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195D962A-82A7-6C45-87E7-8C8253692FA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4F83D2D6-8B59-9F49-B3D9-0BA64011CA68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4" name="図 263">
              <a:extLst>
                <a:ext uri="{FF2B5EF4-FFF2-40B4-BE49-F238E27FC236}">
                  <a16:creationId xmlns:a16="http://schemas.microsoft.com/office/drawing/2014/main" id="{AB4839DF-5AAC-6445-887F-C82E65A5C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5756EB8B-6B80-E14E-868E-77E13F73484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7C2A07DD-B856-4745-81F1-843D21E50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DDEE4358-E600-FE4D-83C0-1B6346747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69" name="正方形/長方形 268">
              <a:extLst>
                <a:ext uri="{FF2B5EF4-FFF2-40B4-BE49-F238E27FC236}">
                  <a16:creationId xmlns:a16="http://schemas.microsoft.com/office/drawing/2014/main" id="{DE0182C0-DBB3-744F-8CDF-DE944F2BFF03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72CDDA58-0BC8-244A-BAA2-ED6EA8CC09E3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457D0B95-839D-0641-82C8-EAD09F3EC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6E8A8F0E-4ACE-214E-A338-D2F48A0E72A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2" name="グループ化 281">
            <a:extLst>
              <a:ext uri="{FF2B5EF4-FFF2-40B4-BE49-F238E27FC236}">
                <a16:creationId xmlns:a16="http://schemas.microsoft.com/office/drawing/2014/main" id="{0353E9A9-57EE-F347-9968-64794B03C3CC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84" name="図 283">
              <a:extLst>
                <a:ext uri="{FF2B5EF4-FFF2-40B4-BE49-F238E27FC236}">
                  <a16:creationId xmlns:a16="http://schemas.microsoft.com/office/drawing/2014/main" id="{97B05655-22D5-214D-8A4E-9307AE8E9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2" name="正方形/長方形 291">
              <a:extLst>
                <a:ext uri="{FF2B5EF4-FFF2-40B4-BE49-F238E27FC236}">
                  <a16:creationId xmlns:a16="http://schemas.microsoft.com/office/drawing/2014/main" id="{06EF3AA3-9EBD-6046-A323-C283C64B44C5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3" name="図 292">
              <a:extLst>
                <a:ext uri="{FF2B5EF4-FFF2-40B4-BE49-F238E27FC236}">
                  <a16:creationId xmlns:a16="http://schemas.microsoft.com/office/drawing/2014/main" id="{2A8E9AAE-B008-114A-9836-1C3B16217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4" name="正方形/長方形 293">
              <a:extLst>
                <a:ext uri="{FF2B5EF4-FFF2-40B4-BE49-F238E27FC236}">
                  <a16:creationId xmlns:a16="http://schemas.microsoft.com/office/drawing/2014/main" id="{B6AC2173-09F7-5A46-82EB-3EAA26500D9C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39E24312-0D3E-0E41-8E02-8F101C6CF65D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6" name="図 295">
              <a:extLst>
                <a:ext uri="{FF2B5EF4-FFF2-40B4-BE49-F238E27FC236}">
                  <a16:creationId xmlns:a16="http://schemas.microsoft.com/office/drawing/2014/main" id="{E1765AAF-4EB8-C14D-AFE4-9A38015CE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01" name="正方形/長方形 300">
              <a:extLst>
                <a:ext uri="{FF2B5EF4-FFF2-40B4-BE49-F238E27FC236}">
                  <a16:creationId xmlns:a16="http://schemas.microsoft.com/office/drawing/2014/main" id="{63214351-FCF7-E342-94BB-2F3EDE41E563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53CFE4F2-CFE4-B140-906B-E2831E4497D3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B51BB00F-8460-2A4F-9B4C-77278420EFF1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04" name="図 303">
              <a:extLst>
                <a:ext uri="{FF2B5EF4-FFF2-40B4-BE49-F238E27FC236}">
                  <a16:creationId xmlns:a16="http://schemas.microsoft.com/office/drawing/2014/main" id="{B18874F0-BAEC-FD40-AC7B-212C5F11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07" name="正方形/長方形 306">
              <a:extLst>
                <a:ext uri="{FF2B5EF4-FFF2-40B4-BE49-F238E27FC236}">
                  <a16:creationId xmlns:a16="http://schemas.microsoft.com/office/drawing/2014/main" id="{83F1A5B6-964D-B64A-A652-C06171720122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9" name="台形 308">
            <a:extLst>
              <a:ext uri="{FF2B5EF4-FFF2-40B4-BE49-F238E27FC236}">
                <a16:creationId xmlns:a16="http://schemas.microsoft.com/office/drawing/2014/main" id="{2F12FA64-E915-9F48-AC00-E29B8FB9B6B4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69A7EE43-4A1F-A543-92AC-B18A5D0FFFEE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94" name="円/楕円 393">
            <a:extLst>
              <a:ext uri="{FF2B5EF4-FFF2-40B4-BE49-F238E27FC236}">
                <a16:creationId xmlns:a16="http://schemas.microsoft.com/office/drawing/2014/main" id="{6829C0C3-E46A-CF40-A0D5-0DEDCA2654CE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5" name="角丸四角形 204">
            <a:extLst>
              <a:ext uri="{FF2B5EF4-FFF2-40B4-BE49-F238E27FC236}">
                <a16:creationId xmlns:a16="http://schemas.microsoft.com/office/drawing/2014/main" id="{B04586CA-DDD9-2B4F-914C-9A082BA61426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6" name="テキスト ボックス 395">
            <a:extLst>
              <a:ext uri="{FF2B5EF4-FFF2-40B4-BE49-F238E27FC236}">
                <a16:creationId xmlns:a16="http://schemas.microsoft.com/office/drawing/2014/main" id="{9310DA0B-5C21-E446-9CE1-7769E10B3276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7" name="三角形 396">
            <a:extLst>
              <a:ext uri="{FF2B5EF4-FFF2-40B4-BE49-F238E27FC236}">
                <a16:creationId xmlns:a16="http://schemas.microsoft.com/office/drawing/2014/main" id="{66B4D18E-9369-0B49-ABCE-94498CD5CE3B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テキスト ボックス 397">
            <a:extLst>
              <a:ext uri="{FF2B5EF4-FFF2-40B4-BE49-F238E27FC236}">
                <a16:creationId xmlns:a16="http://schemas.microsoft.com/office/drawing/2014/main" id="{00E4176D-3970-C148-8F66-0B88EE05F5B2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399" name="角丸四角形 380">
            <a:extLst>
              <a:ext uri="{FF2B5EF4-FFF2-40B4-BE49-F238E27FC236}">
                <a16:creationId xmlns:a16="http://schemas.microsoft.com/office/drawing/2014/main" id="{9D64C16D-3D05-D040-8C1B-9D4B58C84266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0" name="Text Box 11">
            <a:extLst>
              <a:ext uri="{FF2B5EF4-FFF2-40B4-BE49-F238E27FC236}">
                <a16:creationId xmlns:a16="http://schemas.microsoft.com/office/drawing/2014/main" id="{D5AF0F01-38B4-C745-9EB8-C2164921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1" name="Text Box 11">
            <a:extLst>
              <a:ext uri="{FF2B5EF4-FFF2-40B4-BE49-F238E27FC236}">
                <a16:creationId xmlns:a16="http://schemas.microsoft.com/office/drawing/2014/main" id="{CCFD9BE2-E6DA-5B4C-8A59-5C4A31E4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2" name="角丸四角形 204">
            <a:extLst>
              <a:ext uri="{FF2B5EF4-FFF2-40B4-BE49-F238E27FC236}">
                <a16:creationId xmlns:a16="http://schemas.microsoft.com/office/drawing/2014/main" id="{541E4E33-AA11-9F4E-AEE4-8FE529188CE5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03" name="台形 402">
            <a:extLst>
              <a:ext uri="{FF2B5EF4-FFF2-40B4-BE49-F238E27FC236}">
                <a16:creationId xmlns:a16="http://schemas.microsoft.com/office/drawing/2014/main" id="{D723D5E7-3343-E346-835F-4E7013AB4895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6975FAB4-C513-0D4B-9454-7B0C53BD0481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05" name="テキスト ボックス 404">
            <a:extLst>
              <a:ext uri="{FF2B5EF4-FFF2-40B4-BE49-F238E27FC236}">
                <a16:creationId xmlns:a16="http://schemas.microsoft.com/office/drawing/2014/main" id="{41E0D67C-75A5-D047-BB57-14E81B1E7511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18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6" name="角丸四角形 405">
            <a:extLst>
              <a:ext uri="{FF2B5EF4-FFF2-40B4-BE49-F238E27FC236}">
                <a16:creationId xmlns:a16="http://schemas.microsoft.com/office/drawing/2014/main" id="{CBF1C35C-63D5-8A4B-B341-2E4DBD24386B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07" name="角丸四角形 406">
            <a:extLst>
              <a:ext uri="{FF2B5EF4-FFF2-40B4-BE49-F238E27FC236}">
                <a16:creationId xmlns:a16="http://schemas.microsoft.com/office/drawing/2014/main" id="{CF4DFDAF-2D92-5141-B352-D7991754E85C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907C41FF-A8AE-B24C-BF5E-ADD1BD920D57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09" name="グループ化 408">
            <a:extLst>
              <a:ext uri="{FF2B5EF4-FFF2-40B4-BE49-F238E27FC236}">
                <a16:creationId xmlns:a16="http://schemas.microsoft.com/office/drawing/2014/main" id="{CF26D617-8A37-CE40-B991-FB013D97CA57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10" name="正方形/長方形 409">
              <a:extLst>
                <a:ext uri="{FF2B5EF4-FFF2-40B4-BE49-F238E27FC236}">
                  <a16:creationId xmlns:a16="http://schemas.microsoft.com/office/drawing/2014/main" id="{57C77FB8-8A6F-0849-9930-03B8631DEF3F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1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5B3349D4-33A1-EC4E-B312-AFD37184E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13" name="十字形 412">
            <a:extLst>
              <a:ext uri="{FF2B5EF4-FFF2-40B4-BE49-F238E27FC236}">
                <a16:creationId xmlns:a16="http://schemas.microsoft.com/office/drawing/2014/main" id="{F1C9EEF1-6B3B-CC41-A577-671DDC8CFEBD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E9D0ED4A-C5FD-D649-BADD-DE77E7298B7B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16" name="図 415">
            <a:extLst>
              <a:ext uri="{FF2B5EF4-FFF2-40B4-BE49-F238E27FC236}">
                <a16:creationId xmlns:a16="http://schemas.microsoft.com/office/drawing/2014/main" id="{6A325584-4E1B-D843-B846-7D31676ECC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919" y="3821234"/>
            <a:ext cx="731972" cy="238277"/>
          </a:xfrm>
          <a:prstGeom prst="rect">
            <a:avLst/>
          </a:prstGeom>
        </p:spPr>
      </p:pic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052667D1-0920-3F46-89D6-F9DB782B2E0D}"/>
              </a:ext>
            </a:extLst>
          </p:cNvPr>
          <p:cNvSpPr txBox="1"/>
          <p:nvPr/>
        </p:nvSpPr>
        <p:spPr>
          <a:xfrm>
            <a:off x="7554622" y="4923333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Ａ：２</a:t>
            </a:r>
            <a:r>
              <a:rPr lang="ja-JP" altLang="en-US" sz="800" b="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：４</a:t>
            </a:r>
            <a:r>
              <a:rPr lang="ja-JP" altLang="en-US" sz="800" b="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Ｂ：３</a:t>
            </a:r>
            <a:r>
              <a:rPr lang="ja-JP" altLang="en-US" sz="800" b="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Ｃ：９</a:t>
            </a:r>
            <a:r>
              <a:rPr lang="ja-JP" altLang="en-US" sz="800" b="1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8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162E8D9E-0702-EB4F-B799-02989040AF9B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386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61</cp:revision>
  <cp:lastPrinted>2024-06-05T03:14:40Z</cp:lastPrinted>
  <dcterms:created xsi:type="dcterms:W3CDTF">2022-02-28T00:11:28Z</dcterms:created>
  <dcterms:modified xsi:type="dcterms:W3CDTF">2025-04-01T07:18:58Z</dcterms:modified>
</cp:coreProperties>
</file>