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288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tiff"/><Relationship Id="rId20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4">
            <a:extLst>
              <a:ext uri="{FF2B5EF4-FFF2-40B4-BE49-F238E27FC236}">
                <a16:creationId xmlns:a16="http://schemas.microsoft.com/office/drawing/2014/main" id="{05644BD9-9583-E967-0A12-FE2E800C5991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EAB3C71-807E-B43C-FEBF-37E317E55E17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10C2CB5-8201-FB94-B2B6-E3EF4C6B3E8A}"/>
              </a:ext>
            </a:extLst>
          </p:cNvPr>
          <p:cNvSpPr/>
          <p:nvPr/>
        </p:nvSpPr>
        <p:spPr>
          <a:xfrm>
            <a:off x="2669691" y="4559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長崎放送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35CC557-6A9E-5DB1-DE6C-BDD3062D347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7643246" y="90714"/>
            <a:ext cx="647845" cy="21484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DDC014-E658-439F-1A1C-1F65D86C01B8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 dirty="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</a:p>
        </p:txBody>
      </p:sp>
      <p:sp>
        <p:nvSpPr>
          <p:cNvPr id="20" name="角丸四角形 204">
            <a:extLst>
              <a:ext uri="{FF2B5EF4-FFF2-40B4-BE49-F238E27FC236}">
                <a16:creationId xmlns:a16="http://schemas.microsoft.com/office/drawing/2014/main" id="{22E94998-BA73-746F-819B-0D648D8B81C3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295CD4A-3832-0243-F7C4-2DE89573EA58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34" name="ホームベース 136">
              <a:extLst>
                <a:ext uri="{FF2B5EF4-FFF2-40B4-BE49-F238E27FC236}">
                  <a16:creationId xmlns:a16="http://schemas.microsoft.com/office/drawing/2014/main" id="{5D5A0AE9-E7AC-0744-2B44-9C62A7851FC5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35" name="ホームベース 141">
              <a:extLst>
                <a:ext uri="{FF2B5EF4-FFF2-40B4-BE49-F238E27FC236}">
                  <a16:creationId xmlns:a16="http://schemas.microsoft.com/office/drawing/2014/main" id="{F0F7A1F1-99E6-5786-8712-BCCFACFFEEE0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24" name="片側の 2 つの角を丸めた四角形 131">
            <a:extLst>
              <a:ext uri="{FF2B5EF4-FFF2-40B4-BE49-F238E27FC236}">
                <a16:creationId xmlns:a16="http://schemas.microsoft.com/office/drawing/2014/main" id="{9179EEBE-600D-5408-EA8D-E8CBA6EE733B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ホームベース 142">
            <a:extLst>
              <a:ext uri="{FF2B5EF4-FFF2-40B4-BE49-F238E27FC236}">
                <a16:creationId xmlns:a16="http://schemas.microsoft.com/office/drawing/2014/main" id="{5C9EB331-8B1A-F625-F514-479324BD1706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6" name="片側の 2 つの角を丸めた四角形 123">
            <a:extLst>
              <a:ext uri="{FF2B5EF4-FFF2-40B4-BE49-F238E27FC236}">
                <a16:creationId xmlns:a16="http://schemas.microsoft.com/office/drawing/2014/main" id="{7F53B779-51C7-4C66-AC70-1343F755CF87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E07F7A-201C-F8B6-2C61-BB4FE20822CD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5306AC-E3DD-DAF3-AB36-5E5A63A6D0C2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円/楕円 162">
            <a:extLst>
              <a:ext uri="{FF2B5EF4-FFF2-40B4-BE49-F238E27FC236}">
                <a16:creationId xmlns:a16="http://schemas.microsoft.com/office/drawing/2014/main" id="{3A25B1D4-7AD8-0520-39C2-92E874E70E5B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8B43B0-637C-7559-CC00-387CCBC3DB76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1" name="ホームベース 142">
            <a:extLst>
              <a:ext uri="{FF2B5EF4-FFF2-40B4-BE49-F238E27FC236}">
                <a16:creationId xmlns:a16="http://schemas.microsoft.com/office/drawing/2014/main" id="{C3259E38-4D13-63DE-EBC5-3B34FB6487EB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2" name="片側の 2 つの角を丸めた四角形 123">
            <a:extLst>
              <a:ext uri="{FF2B5EF4-FFF2-40B4-BE49-F238E27FC236}">
                <a16:creationId xmlns:a16="http://schemas.microsoft.com/office/drawing/2014/main" id="{0C555207-6728-A702-FDA8-7B47781FDCCA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2D20A8D-04A9-49FD-9448-F499C4891D8E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89430A2-F1A6-5A1B-465D-5C7B3CA573A1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41443A-4F51-08A9-F721-74F9AD651DE4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5E0F143-AE55-4B62-2B0A-AD1B54967FA0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DE14741D-5BC1-97F1-632E-0D7A63DA5585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C48257D-174B-5D78-4143-07DD0A060A0A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128" name="台形 127">
              <a:extLst>
                <a:ext uri="{FF2B5EF4-FFF2-40B4-BE49-F238E27FC236}">
                  <a16:creationId xmlns:a16="http://schemas.microsoft.com/office/drawing/2014/main" id="{2A122A8F-211D-1621-1A53-3D87B6E4811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48FFAEC4-13CF-5464-2740-92EA7D32973F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2E66D67-7DEC-C9E1-D598-04AF99171E79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126" name="台形 125">
              <a:extLst>
                <a:ext uri="{FF2B5EF4-FFF2-40B4-BE49-F238E27FC236}">
                  <a16:creationId xmlns:a16="http://schemas.microsoft.com/office/drawing/2014/main" id="{2D304CB2-5120-3B84-9269-FEB2E5A0C1C5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テキスト ボックス 126">
              <a:extLst>
                <a:ext uri="{FF2B5EF4-FFF2-40B4-BE49-F238E27FC236}">
                  <a16:creationId xmlns:a16="http://schemas.microsoft.com/office/drawing/2014/main" id="{9BC9CEEB-72CD-DF24-73D9-561BD523ED16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3E314AC-615B-3B06-6078-33254A874A50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217B58A5-12B1-7C80-77C6-B8CC76221BAE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0F04B818-8D96-62F8-4ECA-1140FFBD7883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41" name="円/楕円 217">
            <a:extLst>
              <a:ext uri="{FF2B5EF4-FFF2-40B4-BE49-F238E27FC236}">
                <a16:creationId xmlns:a16="http://schemas.microsoft.com/office/drawing/2014/main" id="{CC06EECD-E541-73A7-39E9-8E11F886B972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2" name="円/楕円 218">
            <a:extLst>
              <a:ext uri="{FF2B5EF4-FFF2-40B4-BE49-F238E27FC236}">
                <a16:creationId xmlns:a16="http://schemas.microsoft.com/office/drawing/2014/main" id="{C5BE4E13-F230-D4A8-3C86-1FED19890854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375B334-4262-0F44-BAEF-E2A1D622696B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B660ED47-A18F-8F2A-2625-4DB189023D31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565B6278-11AB-811D-1132-29736DFBBEFF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279">
            <a:extLst>
              <a:ext uri="{FF2B5EF4-FFF2-40B4-BE49-F238E27FC236}">
                <a16:creationId xmlns:a16="http://schemas.microsoft.com/office/drawing/2014/main" id="{FEF89D9E-6427-DFD4-CB71-032789836A76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023114-B6D5-821A-D5D3-B844E30E731B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80F94DF-CA99-26A0-549F-D75272CC22BC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7735A517-9992-0C2A-FAFB-9770C4F480DE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01AEB6F-8978-87F4-C0E3-9CC8265FD9BA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6FCFC9FF-811A-27DE-E0F5-F16912CBAC4D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/楕円 279">
            <a:extLst>
              <a:ext uri="{FF2B5EF4-FFF2-40B4-BE49-F238E27FC236}">
                <a16:creationId xmlns:a16="http://schemas.microsoft.com/office/drawing/2014/main" id="{720F5346-1147-5FF6-C7CE-0C34C8E08D5A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214CB9B-C14F-C646-DE04-7A0F744C2AC5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C954F16-113E-D0FC-6680-AC0889251E1D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248FEF94-8E1B-5D26-E0B0-E7DFDAB41C65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DA330AE6-4D92-646E-8782-0AEEB29B5F11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EBD56D3B-3A4D-09B1-1795-AEF71060BC45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円/楕円 279">
            <a:extLst>
              <a:ext uri="{FF2B5EF4-FFF2-40B4-BE49-F238E27FC236}">
                <a16:creationId xmlns:a16="http://schemas.microsoft.com/office/drawing/2014/main" id="{80275D04-DEB0-54AF-5E8D-E44822361242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119B2993-FCCA-57B4-3895-902638CCC0FA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1D50A39-7578-EDAB-A82B-849127BED841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932D222B-74D6-1868-D9FA-C2302A3766E5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6ABC887E-F552-CDB4-DA00-B751BEE91372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BE50F16A-D2E0-2A07-E362-41761B740293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円/楕円 279">
            <a:extLst>
              <a:ext uri="{FF2B5EF4-FFF2-40B4-BE49-F238E27FC236}">
                <a16:creationId xmlns:a16="http://schemas.microsoft.com/office/drawing/2014/main" id="{4F7AE913-FDC3-D26F-3A5F-5D5CFF72F324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81D50A0-7B6E-615A-4DBC-F998091C3086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C3060BD-D508-DA6C-9E39-5CBC0AC32323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6E49C1F4-BD80-CDA2-6233-64CA31BBBB21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118" name="図 117">
              <a:extLst>
                <a:ext uri="{FF2B5EF4-FFF2-40B4-BE49-F238E27FC236}">
                  <a16:creationId xmlns:a16="http://schemas.microsoft.com/office/drawing/2014/main" id="{F8EBE6A0-AD8B-37D0-E9B2-22F6A7C2E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D50CD822-3AAB-79E3-F3FE-01295B58A2C4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0" name="図 119">
              <a:extLst>
                <a:ext uri="{FF2B5EF4-FFF2-40B4-BE49-F238E27FC236}">
                  <a16:creationId xmlns:a16="http://schemas.microsoft.com/office/drawing/2014/main" id="{EFAC3985-7B38-C380-D334-BC65BA0811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21" name="図 120">
              <a:extLst>
                <a:ext uri="{FF2B5EF4-FFF2-40B4-BE49-F238E27FC236}">
                  <a16:creationId xmlns:a16="http://schemas.microsoft.com/office/drawing/2014/main" id="{2927B06F-F129-8D25-B045-522559EA8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18EADF5A-91FF-4158-F116-72730DA79F3D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7A9A931F-7C49-8A6F-6334-99BD47DAC45D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116" name="図 115">
              <a:extLst>
                <a:ext uri="{FF2B5EF4-FFF2-40B4-BE49-F238E27FC236}">
                  <a16:creationId xmlns:a16="http://schemas.microsoft.com/office/drawing/2014/main" id="{368A399C-50BC-7944-73B1-8BA952002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F2570CD2-61DE-6AD4-811A-015DCB655FE0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A456BDC-F7D4-7939-6E1E-32CA88612B81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111" name="図 110">
              <a:extLst>
                <a:ext uri="{FF2B5EF4-FFF2-40B4-BE49-F238E27FC236}">
                  <a16:creationId xmlns:a16="http://schemas.microsoft.com/office/drawing/2014/main" id="{DFF8C7A6-F93E-29C6-37A2-1F7F29754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71E28774-8BC8-D9D5-F3AA-02A381C8A960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3" name="図 112">
              <a:extLst>
                <a:ext uri="{FF2B5EF4-FFF2-40B4-BE49-F238E27FC236}">
                  <a16:creationId xmlns:a16="http://schemas.microsoft.com/office/drawing/2014/main" id="{06FFF0F4-55B5-BE7B-5703-38B9435495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114" name="図 113">
              <a:extLst>
                <a:ext uri="{FF2B5EF4-FFF2-40B4-BE49-F238E27FC236}">
                  <a16:creationId xmlns:a16="http://schemas.microsoft.com/office/drawing/2014/main" id="{5A00D6C9-B3C6-B452-0BEB-56EA2677CC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CE133FA8-E2FC-9F92-B198-EA938D958F9D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86BA6B55-57EE-26A2-C671-F7B5CE088E81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109" name="図 108">
              <a:extLst>
                <a:ext uri="{FF2B5EF4-FFF2-40B4-BE49-F238E27FC236}">
                  <a16:creationId xmlns:a16="http://schemas.microsoft.com/office/drawing/2014/main" id="{64E250D2-2080-1A75-DE4B-23A2226EA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BA7655A3-A176-0AD4-D8E2-07BE9FF0190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1A64B6BC-F118-D6FF-585A-A1D9975D80AB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854674A0-3CEC-06BF-540F-E95A21012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865BB5D8-14AF-8FD1-7739-C62E8BFBEC66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E02959A6-2E8D-A584-B4C0-183682E4D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09C5419-D628-931C-CE5F-9FFF7D75A802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0F78BE28-6A5D-3900-56E1-9A91B93CC47E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3C985F49-35BD-D801-9314-3912E80B5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5733E318-C173-4DD5-AF3D-5FCDF31A21AE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944A2846-86D4-810C-A717-6AF1A0E048E4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9866B111-032A-7FB0-1467-3E526ECE1428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5372BEE5-28DB-20CA-5331-BD40CA3F9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8D557B5B-4C29-A1AE-9CBE-97C62DCB7EE5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台形 72">
            <a:extLst>
              <a:ext uri="{FF2B5EF4-FFF2-40B4-BE49-F238E27FC236}">
                <a16:creationId xmlns:a16="http://schemas.microsoft.com/office/drawing/2014/main" id="{8B664163-E156-749E-D7D8-7053D7C2E426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D92399E-A805-05D8-0550-5FA304871167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75" name="円/楕円 393">
            <a:extLst>
              <a:ext uri="{FF2B5EF4-FFF2-40B4-BE49-F238E27FC236}">
                <a16:creationId xmlns:a16="http://schemas.microsoft.com/office/drawing/2014/main" id="{0AD6D0EE-A8A3-AFFD-0873-C6C8FCEDD6CD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6" name="角丸四角形 204">
            <a:extLst>
              <a:ext uri="{FF2B5EF4-FFF2-40B4-BE49-F238E27FC236}">
                <a16:creationId xmlns:a16="http://schemas.microsoft.com/office/drawing/2014/main" id="{32DF4777-79A5-7AD9-C248-B4159A5F29B8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1EF81AE-32D2-5E6B-0B1B-B84D380ABE33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8" name="三角形 396">
            <a:extLst>
              <a:ext uri="{FF2B5EF4-FFF2-40B4-BE49-F238E27FC236}">
                <a16:creationId xmlns:a16="http://schemas.microsoft.com/office/drawing/2014/main" id="{61BC0BD8-2431-39AB-3791-9ED83AECA7C1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7EEA0A54-587D-D63B-261D-F25F4327C802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80" name="角丸四角形 380">
            <a:extLst>
              <a:ext uri="{FF2B5EF4-FFF2-40B4-BE49-F238E27FC236}">
                <a16:creationId xmlns:a16="http://schemas.microsoft.com/office/drawing/2014/main" id="{E5EBADDE-C978-19D5-7F75-F0B025978AB3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673A708F-1A88-5615-1EDF-E9BDCC98B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2" name="Text Box 11">
            <a:extLst>
              <a:ext uri="{FF2B5EF4-FFF2-40B4-BE49-F238E27FC236}">
                <a16:creationId xmlns:a16="http://schemas.microsoft.com/office/drawing/2014/main" id="{13F1F670-8A92-E145-C3A9-DD3674D72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3" name="角丸四角形 204">
            <a:extLst>
              <a:ext uri="{FF2B5EF4-FFF2-40B4-BE49-F238E27FC236}">
                <a16:creationId xmlns:a16="http://schemas.microsoft.com/office/drawing/2014/main" id="{1DC31CE0-3344-CF9E-2990-4471629DC9CB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84" name="台形 83">
            <a:extLst>
              <a:ext uri="{FF2B5EF4-FFF2-40B4-BE49-F238E27FC236}">
                <a16:creationId xmlns:a16="http://schemas.microsoft.com/office/drawing/2014/main" id="{34389B72-3BD8-52FA-1CB4-63F3074DF9BF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2C344312-F5DE-3C7D-A5D6-39FB531C7FCF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86" name="十字形 85">
            <a:extLst>
              <a:ext uri="{FF2B5EF4-FFF2-40B4-BE49-F238E27FC236}">
                <a16:creationId xmlns:a16="http://schemas.microsoft.com/office/drawing/2014/main" id="{73ED3811-6B22-AF7A-6A2F-97D138E43A71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151A359-A319-98CF-7E4F-3AB40CCA8C37}"/>
              </a:ext>
            </a:extLst>
          </p:cNvPr>
          <p:cNvSpPr/>
          <p:nvPr/>
        </p:nvSpPr>
        <p:spPr>
          <a:xfrm>
            <a:off x="7573905" y="4848429"/>
            <a:ext cx="2016000" cy="440565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C856810-DA01-A635-D3E7-D6796EF28739}"/>
              </a:ext>
            </a:extLst>
          </p:cNvPr>
          <p:cNvSpPr/>
          <p:nvPr/>
        </p:nvSpPr>
        <p:spPr>
          <a:xfrm>
            <a:off x="7977296" y="4761517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EBBE3D-C868-2D85-9BBE-366CAB122B4B}"/>
              </a:ext>
            </a:extLst>
          </p:cNvPr>
          <p:cNvSpPr txBox="1"/>
          <p:nvPr/>
        </p:nvSpPr>
        <p:spPr>
          <a:xfrm>
            <a:off x="8175383" y="4756789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02093F-E579-60F0-79DE-3025CEF6A61A}"/>
              </a:ext>
            </a:extLst>
          </p:cNvPr>
          <p:cNvSpPr txBox="1"/>
          <p:nvPr/>
        </p:nvSpPr>
        <p:spPr>
          <a:xfrm>
            <a:off x="7588079" y="5316642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フリースポットのため、放送時間の事前開示はありません。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AF879A-7822-2B32-C5F1-D7B6ED8FE30F}"/>
              </a:ext>
            </a:extLst>
          </p:cNvPr>
          <p:cNvSpPr txBox="1"/>
          <p:nvPr/>
        </p:nvSpPr>
        <p:spPr>
          <a:xfrm>
            <a:off x="7587276" y="4316743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20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223B648-7EBC-96F7-B680-788BFB5DF476}"/>
              </a:ext>
            </a:extLst>
          </p:cNvPr>
          <p:cNvSpPr txBox="1"/>
          <p:nvPr/>
        </p:nvSpPr>
        <p:spPr>
          <a:xfrm>
            <a:off x="7557275" y="4908310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2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特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3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Ｂ：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5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Ｃ：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10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800" b="1" dirty="0"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DEF45D4-FC9B-65C6-7CFF-FEE78FEBB29C}"/>
              </a:ext>
            </a:extLst>
          </p:cNvPr>
          <p:cNvGrpSpPr/>
          <p:nvPr/>
        </p:nvGrpSpPr>
        <p:grpSpPr>
          <a:xfrm>
            <a:off x="8134839" y="3688428"/>
            <a:ext cx="894133" cy="626304"/>
            <a:chOff x="10000151" y="3041307"/>
            <a:chExt cx="935755" cy="655459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F84A6570-BE1F-315E-E627-CAFA9611E76B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6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01BE6EC6-45D7-0D92-727F-459C9CC051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EECC7A09-A80B-D0AB-1DD9-09027E565675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9241"/>
          <a:stretch/>
        </p:blipFill>
        <p:spPr>
          <a:xfrm>
            <a:off x="8257983" y="3746015"/>
            <a:ext cx="647845" cy="444769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C800CAC2-E9A8-7908-3288-B5E6B992C25C}"/>
              </a:ext>
            </a:extLst>
          </p:cNvPr>
          <p:cNvCxnSpPr>
            <a:cxnSpLocks/>
          </p:cNvCxnSpPr>
          <p:nvPr/>
        </p:nvCxnSpPr>
        <p:spPr>
          <a:xfrm>
            <a:off x="841113" y="6261801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387</Words>
  <Application>Microsoft Macintosh PowerPoint</Application>
  <PresentationFormat>A4 210 x 297 mm</PresentationFormat>
  <Paragraphs>94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56</cp:revision>
  <cp:lastPrinted>2024-06-05T02:59:33Z</cp:lastPrinted>
  <dcterms:created xsi:type="dcterms:W3CDTF">2022-02-28T00:11:28Z</dcterms:created>
  <dcterms:modified xsi:type="dcterms:W3CDTF">2025-04-01T07:20:18Z</dcterms:modified>
</cp:coreProperties>
</file>