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933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81"/>
    <a:srgbClr val="009D94"/>
    <a:srgbClr val="D6EDED"/>
    <a:srgbClr val="009C94"/>
    <a:srgbClr val="75B998"/>
    <a:srgbClr val="71B5BD"/>
    <a:srgbClr val="009A92"/>
    <a:srgbClr val="404040"/>
    <a:srgbClr val="E1F7E9"/>
    <a:srgbClr val="E3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018"/>
  </p:normalViewPr>
  <p:slideViewPr>
    <p:cSldViewPr snapToGrid="0" snapToObjects="1" showGuides="1">
      <p:cViewPr varScale="1">
        <p:scale>
          <a:sx n="131" d="100"/>
          <a:sy n="131" d="100"/>
        </p:scale>
        <p:origin x="1288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2DCB-6B22-684B-8305-8D32C3326916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E036-BB84-D941-BEAE-1699DB2895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32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09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2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78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4">
            <a:extLst>
              <a:ext uri="{FF2B5EF4-FFF2-40B4-BE49-F238E27FC236}">
                <a16:creationId xmlns:a16="http://schemas.microsoft.com/office/drawing/2014/main" id="{876A9C53-CBA8-ED0A-0C33-A2E32D6AD056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CA4D52F-D4EC-5155-1274-A6BE593EF522}"/>
              </a:ext>
            </a:extLst>
          </p:cNvPr>
          <p:cNvCxnSpPr>
            <a:cxnSpLocks/>
          </p:cNvCxnSpPr>
          <p:nvPr/>
        </p:nvCxnSpPr>
        <p:spPr>
          <a:xfrm flipH="1">
            <a:off x="4248505" y="3319433"/>
            <a:ext cx="0" cy="2484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009A92"/>
          </a:solidFill>
          <a:ln w="7620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31CFABC1-D0F0-B34A-9FA8-5072E01B6954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E91E88A3-8063-427E-9360-87FEAC578E7F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3" name="直線コネクタ 232">
            <a:extLst>
              <a:ext uri="{FF2B5EF4-FFF2-40B4-BE49-F238E27FC236}">
                <a16:creationId xmlns:a16="http://schemas.microsoft.com/office/drawing/2014/main" id="{BA8A3FBA-126B-40C9-9012-7635BE5183AD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80B9D098-F3B8-4FB0-84BB-2D9BB19AC09F}"/>
              </a:ext>
            </a:extLst>
          </p:cNvPr>
          <p:cNvSpPr/>
          <p:nvPr/>
        </p:nvSpPr>
        <p:spPr>
          <a:xfrm flipV="1">
            <a:off x="361191" y="5889916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AEEEE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9" name="直線コネクタ 238">
            <a:extLst>
              <a:ext uri="{FF2B5EF4-FFF2-40B4-BE49-F238E27FC236}">
                <a16:creationId xmlns:a16="http://schemas.microsoft.com/office/drawing/2014/main" id="{9AA861D0-EF54-4DD6-95DA-D49A995AA3F7}"/>
              </a:ext>
            </a:extLst>
          </p:cNvPr>
          <p:cNvCxnSpPr>
            <a:cxnSpLocks/>
          </p:cNvCxnSpPr>
          <p:nvPr/>
        </p:nvCxnSpPr>
        <p:spPr>
          <a:xfrm flipV="1">
            <a:off x="361585" y="5889916"/>
            <a:ext cx="9293209" cy="7144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平行四辺形 249">
            <a:extLst>
              <a:ext uri="{FF2B5EF4-FFF2-40B4-BE49-F238E27FC236}">
                <a16:creationId xmlns:a16="http://schemas.microsoft.com/office/drawing/2014/main" id="{3E16FE7C-F886-4ED5-9630-8D4BCAFA5E9D}"/>
              </a:ext>
            </a:extLst>
          </p:cNvPr>
          <p:cNvSpPr/>
          <p:nvPr/>
        </p:nvSpPr>
        <p:spPr>
          <a:xfrm>
            <a:off x="177693" y="5881703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A92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A92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6BF5419F-2C14-4EF8-B69B-0E0ADBC4CA17}"/>
              </a:ext>
            </a:extLst>
          </p:cNvPr>
          <p:cNvSpPr txBox="1"/>
          <p:nvPr/>
        </p:nvSpPr>
        <p:spPr>
          <a:xfrm>
            <a:off x="198435" y="5775330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8C7CA1A9-5724-4E10-B3FE-6F29CF9111E6}"/>
              </a:ext>
            </a:extLst>
          </p:cNvPr>
          <p:cNvSpPr txBox="1"/>
          <p:nvPr/>
        </p:nvSpPr>
        <p:spPr>
          <a:xfrm>
            <a:off x="967805" y="5955243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718B316F-FF06-4F8C-BC46-126EB6EDE48B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1" name="図 130">
            <a:extLst>
              <a:ext uri="{FF2B5EF4-FFF2-40B4-BE49-F238E27FC236}">
                <a16:creationId xmlns:a16="http://schemas.microsoft.com/office/drawing/2014/main" id="{4F6B1A5F-9325-4927-853A-4F011E0794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2471B88E-3EA3-4148-A2A9-CF4F911EDF34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6339B73B-3D51-49FB-9C8D-CF6A052556A7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C9DF9605-8943-AB18-669D-3EE0FFB27D34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9" name="直線コネクタ 178">
            <a:extLst>
              <a:ext uri="{FF2B5EF4-FFF2-40B4-BE49-F238E27FC236}">
                <a16:creationId xmlns:a16="http://schemas.microsoft.com/office/drawing/2014/main" id="{286934C2-F6C6-9D43-EBFD-DB80647971FB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平行四辺形 297">
            <a:extLst>
              <a:ext uri="{FF2B5EF4-FFF2-40B4-BE49-F238E27FC236}">
                <a16:creationId xmlns:a16="http://schemas.microsoft.com/office/drawing/2014/main" id="{823154E7-13B8-0789-7AE9-7E79E0C7B30D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テキスト ボックス 305">
            <a:extLst>
              <a:ext uri="{FF2B5EF4-FFF2-40B4-BE49-F238E27FC236}">
                <a16:creationId xmlns:a16="http://schemas.microsoft.com/office/drawing/2014/main" id="{1E55577C-D9BD-3E1A-98E6-60A0BE430724}"/>
              </a:ext>
            </a:extLst>
          </p:cNvPr>
          <p:cNvSpPr txBox="1"/>
          <p:nvPr/>
        </p:nvSpPr>
        <p:spPr>
          <a:xfrm>
            <a:off x="185917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A4BF0D8C-8341-F0C0-5931-9FC1CD576904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9ECE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19" name="直線コネクタ 318">
            <a:extLst>
              <a:ext uri="{FF2B5EF4-FFF2-40B4-BE49-F238E27FC236}">
                <a16:creationId xmlns:a16="http://schemas.microsoft.com/office/drawing/2014/main" id="{57663F6C-8D5C-B815-E690-78CBA9121A69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71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平行四辺形 319">
            <a:extLst>
              <a:ext uri="{FF2B5EF4-FFF2-40B4-BE49-F238E27FC236}">
                <a16:creationId xmlns:a16="http://schemas.microsoft.com/office/drawing/2014/main" id="{C2F509E5-EB7D-F72B-2C70-41ABF95F540D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97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1" name="テキスト ボックス 320">
            <a:extLst>
              <a:ext uri="{FF2B5EF4-FFF2-40B4-BE49-F238E27FC236}">
                <a16:creationId xmlns:a16="http://schemas.microsoft.com/office/drawing/2014/main" id="{E17D8B8B-E09C-3236-9D15-69F0A12BB8FE}"/>
              </a:ext>
            </a:extLst>
          </p:cNvPr>
          <p:cNvSpPr txBox="1"/>
          <p:nvPr/>
        </p:nvSpPr>
        <p:spPr>
          <a:xfrm>
            <a:off x="182135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00802AD2-659A-1A56-6444-DE72CB5FF94C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0CF2C888-EFCC-79C2-45B8-288DAB8DFF51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EF1A1DCB-1BF2-72A4-CC99-046095C1B2F2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5" name="図 324">
            <a:extLst>
              <a:ext uri="{FF2B5EF4-FFF2-40B4-BE49-F238E27FC236}">
                <a16:creationId xmlns:a16="http://schemas.microsoft.com/office/drawing/2014/main" id="{2BB77A62-0596-0B62-134E-EABD4CBF61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326" name="グループ化 325">
            <a:extLst>
              <a:ext uri="{FF2B5EF4-FFF2-40B4-BE49-F238E27FC236}">
                <a16:creationId xmlns:a16="http://schemas.microsoft.com/office/drawing/2014/main" id="{00C5679C-FAF4-BF2C-4C64-F4E9998D7881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327" name="角丸四角形 204">
              <a:extLst>
                <a:ext uri="{FF2B5EF4-FFF2-40B4-BE49-F238E27FC236}">
                  <a16:creationId xmlns:a16="http://schemas.microsoft.com/office/drawing/2014/main" id="{61775526-3F25-9565-4932-B64C7927CAEE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328" name="角丸四角形 204">
              <a:extLst>
                <a:ext uri="{FF2B5EF4-FFF2-40B4-BE49-F238E27FC236}">
                  <a16:creationId xmlns:a16="http://schemas.microsoft.com/office/drawing/2014/main" id="{B94DD50F-00F2-7A2C-E440-3915DC84F6F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29" name="角丸四角形 204">
              <a:extLst>
                <a:ext uri="{FF2B5EF4-FFF2-40B4-BE49-F238E27FC236}">
                  <a16:creationId xmlns:a16="http://schemas.microsoft.com/office/drawing/2014/main" id="{C2193EF2-6D78-6D8D-18A9-090CCB529AF0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0" name="角丸四角形 204">
              <a:extLst>
                <a:ext uri="{FF2B5EF4-FFF2-40B4-BE49-F238E27FC236}">
                  <a16:creationId xmlns:a16="http://schemas.microsoft.com/office/drawing/2014/main" id="{B32B1939-B653-537B-FDA5-669152EC4171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331" name="角丸四角形 204">
              <a:extLst>
                <a:ext uri="{FF2B5EF4-FFF2-40B4-BE49-F238E27FC236}">
                  <a16:creationId xmlns:a16="http://schemas.microsoft.com/office/drawing/2014/main" id="{672201BC-2A87-DD44-8B26-75A75BC8184E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332" name="角丸四角形 204">
              <a:extLst>
                <a:ext uri="{FF2B5EF4-FFF2-40B4-BE49-F238E27FC236}">
                  <a16:creationId xmlns:a16="http://schemas.microsoft.com/office/drawing/2014/main" id="{006C062A-3F74-4BAE-F68B-11640572C1A8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3" name="角丸四角形 204">
              <a:extLst>
                <a:ext uri="{FF2B5EF4-FFF2-40B4-BE49-F238E27FC236}">
                  <a16:creationId xmlns:a16="http://schemas.microsoft.com/office/drawing/2014/main" id="{588E3604-D4E4-937F-DB31-9216FFE3EE83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4" name="角丸四角形 204">
              <a:extLst>
                <a:ext uri="{FF2B5EF4-FFF2-40B4-BE49-F238E27FC236}">
                  <a16:creationId xmlns:a16="http://schemas.microsoft.com/office/drawing/2014/main" id="{52B8287D-88D6-2406-1565-E9442CDEF372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5" name="角丸四角形 204">
              <a:extLst>
                <a:ext uri="{FF2B5EF4-FFF2-40B4-BE49-F238E27FC236}">
                  <a16:creationId xmlns:a16="http://schemas.microsoft.com/office/drawing/2014/main" id="{5E8D9F46-ACCC-473A-3904-99F698FA5C73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336" name="直線コネクタ 335">
              <a:extLst>
                <a:ext uri="{FF2B5EF4-FFF2-40B4-BE49-F238E27FC236}">
                  <a16:creationId xmlns:a16="http://schemas.microsoft.com/office/drawing/2014/main" id="{56FBE347-E292-00BB-78EC-ABA4700A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線コネクタ 336">
              <a:extLst>
                <a:ext uri="{FF2B5EF4-FFF2-40B4-BE49-F238E27FC236}">
                  <a16:creationId xmlns:a16="http://schemas.microsoft.com/office/drawing/2014/main" id="{F3B9A2AC-BF17-9D7F-AF10-717783596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091856A0-74C3-5A06-B89C-EDE06E1B518D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340" name="右矢印 339">
            <a:extLst>
              <a:ext uri="{FF2B5EF4-FFF2-40B4-BE49-F238E27FC236}">
                <a16:creationId xmlns:a16="http://schemas.microsoft.com/office/drawing/2014/main" id="{D8C99D42-33F0-5A52-DCB5-16D3F505731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1" name="図 340">
            <a:extLst>
              <a:ext uri="{FF2B5EF4-FFF2-40B4-BE49-F238E27FC236}">
                <a16:creationId xmlns:a16="http://schemas.microsoft.com/office/drawing/2014/main" id="{7D0C252A-A078-12EC-98BB-15C8DA6D4B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4BB8FE7E-E155-B705-1F1B-31265B4F93FA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343" name="図 342">
              <a:extLst>
                <a:ext uri="{FF2B5EF4-FFF2-40B4-BE49-F238E27FC236}">
                  <a16:creationId xmlns:a16="http://schemas.microsoft.com/office/drawing/2014/main" id="{C58B4B75-50CD-9F13-CC91-78BB00EBE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344" name="グループ化 343">
              <a:extLst>
                <a:ext uri="{FF2B5EF4-FFF2-40B4-BE49-F238E27FC236}">
                  <a16:creationId xmlns:a16="http://schemas.microsoft.com/office/drawing/2014/main" id="{C44E2DCB-84BF-B3E2-34F4-DE6B12C11BDD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345" name="円/楕円 344">
                <a:extLst>
                  <a:ext uri="{FF2B5EF4-FFF2-40B4-BE49-F238E27FC236}">
                    <a16:creationId xmlns:a16="http://schemas.microsoft.com/office/drawing/2014/main" id="{CD58EA34-E31B-9CE6-AEFA-21C4F9A21945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三角形 345">
                <a:extLst>
                  <a:ext uri="{FF2B5EF4-FFF2-40B4-BE49-F238E27FC236}">
                    <a16:creationId xmlns:a16="http://schemas.microsoft.com/office/drawing/2014/main" id="{03241F21-DF8F-1549-3421-BEA00788C296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47" name="図 346">
            <a:extLst>
              <a:ext uri="{FF2B5EF4-FFF2-40B4-BE49-F238E27FC236}">
                <a16:creationId xmlns:a16="http://schemas.microsoft.com/office/drawing/2014/main" id="{E1C4B764-A3CE-9870-6745-B768857AB8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348" name="グループ化 347">
            <a:extLst>
              <a:ext uri="{FF2B5EF4-FFF2-40B4-BE49-F238E27FC236}">
                <a16:creationId xmlns:a16="http://schemas.microsoft.com/office/drawing/2014/main" id="{BD4B3BC5-BB44-E7DF-CB86-AE8D36855808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349" name="グループ化 348">
              <a:extLst>
                <a:ext uri="{FF2B5EF4-FFF2-40B4-BE49-F238E27FC236}">
                  <a16:creationId xmlns:a16="http://schemas.microsoft.com/office/drawing/2014/main" id="{FBFB6D45-453E-E8FD-CEB8-38451AFFA03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352" name="円/楕円 184">
                <a:extLst>
                  <a:ext uri="{FF2B5EF4-FFF2-40B4-BE49-F238E27FC236}">
                    <a16:creationId xmlns:a16="http://schemas.microsoft.com/office/drawing/2014/main" id="{71037160-F064-5E3E-9C43-C1E5B26CEF60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53" name="テキスト ボックス 352">
                <a:extLst>
                  <a:ext uri="{FF2B5EF4-FFF2-40B4-BE49-F238E27FC236}">
                    <a16:creationId xmlns:a16="http://schemas.microsoft.com/office/drawing/2014/main" id="{2A02CE16-A05F-CDF8-D2E7-2FB971165F50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350" name="直線コネクタ 349">
              <a:extLst>
                <a:ext uri="{FF2B5EF4-FFF2-40B4-BE49-F238E27FC236}">
                  <a16:creationId xmlns:a16="http://schemas.microsoft.com/office/drawing/2014/main" id="{BCEB84C7-2471-23FA-3084-0732983AA8E9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テキスト ボックス 350">
              <a:extLst>
                <a:ext uri="{FF2B5EF4-FFF2-40B4-BE49-F238E27FC236}">
                  <a16:creationId xmlns:a16="http://schemas.microsoft.com/office/drawing/2014/main" id="{D439A13E-0736-BFA1-44AE-D5CE3BD2B5A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54" name="角丸四角形 204">
            <a:extLst>
              <a:ext uri="{FF2B5EF4-FFF2-40B4-BE49-F238E27FC236}">
                <a16:creationId xmlns:a16="http://schemas.microsoft.com/office/drawing/2014/main" id="{A8F25B68-4A37-2462-7989-5B5BA1662B2C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55" name="角丸四角形 204">
            <a:extLst>
              <a:ext uri="{FF2B5EF4-FFF2-40B4-BE49-F238E27FC236}">
                <a16:creationId xmlns:a16="http://schemas.microsoft.com/office/drawing/2014/main" id="{6252CD66-DD82-A29B-16DF-7D1461FC32BE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56" name="図 355">
            <a:extLst>
              <a:ext uri="{FF2B5EF4-FFF2-40B4-BE49-F238E27FC236}">
                <a16:creationId xmlns:a16="http://schemas.microsoft.com/office/drawing/2014/main" id="{06AA4010-1F83-7E45-3587-098F00F0DD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357" name="円/楕円 356">
            <a:extLst>
              <a:ext uri="{FF2B5EF4-FFF2-40B4-BE49-F238E27FC236}">
                <a16:creationId xmlns:a16="http://schemas.microsoft.com/office/drawing/2014/main" id="{DAB88998-F10E-BE02-E98C-05044D4F4A5F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8" name="テキスト ボックス 357">
            <a:extLst>
              <a:ext uri="{FF2B5EF4-FFF2-40B4-BE49-F238E27FC236}">
                <a16:creationId xmlns:a16="http://schemas.microsoft.com/office/drawing/2014/main" id="{2942676C-BF79-C63B-2074-F6135B0CB35E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00878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359" name="カギ線コネクタ 358">
            <a:extLst>
              <a:ext uri="{FF2B5EF4-FFF2-40B4-BE49-F238E27FC236}">
                <a16:creationId xmlns:a16="http://schemas.microsoft.com/office/drawing/2014/main" id="{2C5EC242-8CF9-3E28-AAA1-6372BFA8A5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009D9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0" name="グループ化 359">
            <a:extLst>
              <a:ext uri="{FF2B5EF4-FFF2-40B4-BE49-F238E27FC236}">
                <a16:creationId xmlns:a16="http://schemas.microsoft.com/office/drawing/2014/main" id="{D515C186-642F-6627-4A83-BDC98EC4BC0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361" name="角丸四角形 204">
              <a:extLst>
                <a:ext uri="{FF2B5EF4-FFF2-40B4-BE49-F238E27FC236}">
                  <a16:creationId xmlns:a16="http://schemas.microsoft.com/office/drawing/2014/main" id="{9A1BD1D4-B3C2-AEC6-6F96-2FC2FE817E50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2" name="テキスト ボックス 361">
              <a:extLst>
                <a:ext uri="{FF2B5EF4-FFF2-40B4-BE49-F238E27FC236}">
                  <a16:creationId xmlns:a16="http://schemas.microsoft.com/office/drawing/2014/main" id="{0C35617D-BB23-D5C7-7A09-A6143E231E61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363" name="図 362">
              <a:extLst>
                <a:ext uri="{FF2B5EF4-FFF2-40B4-BE49-F238E27FC236}">
                  <a16:creationId xmlns:a16="http://schemas.microsoft.com/office/drawing/2014/main" id="{1E89A74B-3A06-0E7C-F714-DE3A74424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364" name="テキスト ボックス 363">
            <a:extLst>
              <a:ext uri="{FF2B5EF4-FFF2-40B4-BE49-F238E27FC236}">
                <a16:creationId xmlns:a16="http://schemas.microsoft.com/office/drawing/2014/main" id="{910D0F52-910B-7443-02F8-B3D64F35B337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5" name="テキスト ボックス 364">
            <a:extLst>
              <a:ext uri="{FF2B5EF4-FFF2-40B4-BE49-F238E27FC236}">
                <a16:creationId xmlns:a16="http://schemas.microsoft.com/office/drawing/2014/main" id="{675EC329-0826-6898-36F7-05D87C2E9B23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6" name="左大かっこ 365">
            <a:extLst>
              <a:ext uri="{FF2B5EF4-FFF2-40B4-BE49-F238E27FC236}">
                <a16:creationId xmlns:a16="http://schemas.microsoft.com/office/drawing/2014/main" id="{88F199EC-AE12-49B4-BA36-2DC754099876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009D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7" name="グループ化 366">
            <a:extLst>
              <a:ext uri="{FF2B5EF4-FFF2-40B4-BE49-F238E27FC236}">
                <a16:creationId xmlns:a16="http://schemas.microsoft.com/office/drawing/2014/main" id="{64E659A2-B125-37C0-ADF3-DF86B96D94A6}"/>
              </a:ext>
            </a:extLst>
          </p:cNvPr>
          <p:cNvGrpSpPr/>
          <p:nvPr/>
        </p:nvGrpSpPr>
        <p:grpSpPr>
          <a:xfrm>
            <a:off x="625200" y="1784803"/>
            <a:ext cx="1011724" cy="966285"/>
            <a:chOff x="1126908" y="1326383"/>
            <a:chExt cx="781793" cy="746681"/>
          </a:xfrm>
        </p:grpSpPr>
        <p:sp>
          <p:nvSpPr>
            <p:cNvPr id="368" name="円/楕円 184">
              <a:extLst>
                <a:ext uri="{FF2B5EF4-FFF2-40B4-BE49-F238E27FC236}">
                  <a16:creationId xmlns:a16="http://schemas.microsoft.com/office/drawing/2014/main" id="{2C629050-E513-A197-ADC7-4E5D2139B869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69" name="図 368">
              <a:extLst>
                <a:ext uri="{FF2B5EF4-FFF2-40B4-BE49-F238E27FC236}">
                  <a16:creationId xmlns:a16="http://schemas.microsoft.com/office/drawing/2014/main" id="{255782C3-1158-E864-8EEE-D76C45D90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370" name="テキスト ボックス 369">
              <a:extLst>
                <a:ext uri="{FF2B5EF4-FFF2-40B4-BE49-F238E27FC236}">
                  <a16:creationId xmlns:a16="http://schemas.microsoft.com/office/drawing/2014/main" id="{FE2F82B6-B6C3-B6C8-9885-A1A9C6C4F4DA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371" name="図 370">
              <a:extLst>
                <a:ext uri="{FF2B5EF4-FFF2-40B4-BE49-F238E27FC236}">
                  <a16:creationId xmlns:a16="http://schemas.microsoft.com/office/drawing/2014/main" id="{F6A9F0E4-8AE5-A452-2A8E-86D35F5CA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372" name="テキスト ボックス 371">
              <a:extLst>
                <a:ext uri="{FF2B5EF4-FFF2-40B4-BE49-F238E27FC236}">
                  <a16:creationId xmlns:a16="http://schemas.microsoft.com/office/drawing/2014/main" id="{7ADC86F7-FE6B-C181-5E95-61F2CD79F104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3" name="三角形 372">
              <a:extLst>
                <a:ext uri="{FF2B5EF4-FFF2-40B4-BE49-F238E27FC236}">
                  <a16:creationId xmlns:a16="http://schemas.microsoft.com/office/drawing/2014/main" id="{87F78F72-CA4E-7849-475A-415E9702B14A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4" name="図 373">
              <a:extLst>
                <a:ext uri="{FF2B5EF4-FFF2-40B4-BE49-F238E27FC236}">
                  <a16:creationId xmlns:a16="http://schemas.microsoft.com/office/drawing/2014/main" id="{8AF3D6C7-9FBA-4C85-9324-D490A64E2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375" name="テキスト ボックス 374">
              <a:extLst>
                <a:ext uri="{FF2B5EF4-FFF2-40B4-BE49-F238E27FC236}">
                  <a16:creationId xmlns:a16="http://schemas.microsoft.com/office/drawing/2014/main" id="{098AB0DA-ADCE-97A4-8832-B6C14522A031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376" name="図 375">
              <a:extLst>
                <a:ext uri="{FF2B5EF4-FFF2-40B4-BE49-F238E27FC236}">
                  <a16:creationId xmlns:a16="http://schemas.microsoft.com/office/drawing/2014/main" id="{76549EAC-A5CE-5AFA-05F2-0D033D832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377" name="テキスト ボックス 376">
              <a:extLst>
                <a:ext uri="{FF2B5EF4-FFF2-40B4-BE49-F238E27FC236}">
                  <a16:creationId xmlns:a16="http://schemas.microsoft.com/office/drawing/2014/main" id="{B9A5E672-AA2D-2640-AC02-AB7C0E7297EE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8" name="テキスト ボックス 377">
              <a:extLst>
                <a:ext uri="{FF2B5EF4-FFF2-40B4-BE49-F238E27FC236}">
                  <a16:creationId xmlns:a16="http://schemas.microsoft.com/office/drawing/2014/main" id="{E10227A1-CF1B-4C18-E74D-715EEA594ADE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009D94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009D94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79" name="テキスト ボックス 378">
              <a:extLst>
                <a:ext uri="{FF2B5EF4-FFF2-40B4-BE49-F238E27FC236}">
                  <a16:creationId xmlns:a16="http://schemas.microsoft.com/office/drawing/2014/main" id="{D0AAAD86-25B7-1BBE-31C0-BA3D47F6C715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380CD1F1-00A5-A0E4-F41F-9A6ED4FC6802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81" name="テキスト ボックス 380">
            <a:extLst>
              <a:ext uri="{FF2B5EF4-FFF2-40B4-BE49-F238E27FC236}">
                <a16:creationId xmlns:a16="http://schemas.microsoft.com/office/drawing/2014/main" id="{DBDF4724-DD43-A1C9-C0EB-11413A8A26AB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" name="Picture 4" descr="「ヤフーロゴ」の画像検索結果">
            <a:hlinkClick r:id="rId14"/>
            <a:extLst>
              <a:ext uri="{FF2B5EF4-FFF2-40B4-BE49-F238E27FC236}">
                <a16:creationId xmlns:a16="http://schemas.microsoft.com/office/drawing/2014/main" id="{9397C913-D5A9-1F64-3B71-5652FB640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69815" y="132816"/>
            <a:ext cx="669243" cy="210957"/>
          </a:xfrm>
          <a:prstGeom prst="rect">
            <a:avLst/>
          </a:prstGeom>
          <a:noFill/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3A352DE-7472-ABE1-8851-84AB2FC053B8}"/>
              </a:ext>
            </a:extLst>
          </p:cNvPr>
          <p:cNvSpPr/>
          <p:nvPr/>
        </p:nvSpPr>
        <p:spPr>
          <a:xfrm>
            <a:off x="2669691" y="456738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静岡朝日テレビ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52ED1A-ED19-4DD5-22B5-2DCA81FD2DE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760" y="116992"/>
            <a:ext cx="1033929" cy="20379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14A823-D958-4334-4617-29802C48B0A5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 dirty="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</a:p>
        </p:txBody>
      </p:sp>
      <p:sp>
        <p:nvSpPr>
          <p:cNvPr id="8" name="角丸四角形 204">
            <a:extLst>
              <a:ext uri="{FF2B5EF4-FFF2-40B4-BE49-F238E27FC236}">
                <a16:creationId xmlns:a16="http://schemas.microsoft.com/office/drawing/2014/main" id="{DA44EBB0-EFF4-38E1-178F-83E5881545F5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009C9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>
              <a:solidFill>
                <a:srgbClr val="009C95"/>
              </a:solidFill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A90B01BA-6370-419D-A377-2D6462488489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134" name="ホームベース 136">
              <a:extLst>
                <a:ext uri="{FF2B5EF4-FFF2-40B4-BE49-F238E27FC236}">
                  <a16:creationId xmlns:a16="http://schemas.microsoft.com/office/drawing/2014/main" id="{EC1DC188-583E-93E7-51C8-336C228158DE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35" name="ホームベース 141">
              <a:extLst>
                <a:ext uri="{FF2B5EF4-FFF2-40B4-BE49-F238E27FC236}">
                  <a16:creationId xmlns:a16="http://schemas.microsoft.com/office/drawing/2014/main" id="{732EFCE7-B5D0-073C-74D4-E998BEF1C32C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24" name="片側の 2 つの角を丸めた四角形 131">
            <a:extLst>
              <a:ext uri="{FF2B5EF4-FFF2-40B4-BE49-F238E27FC236}">
                <a16:creationId xmlns:a16="http://schemas.microsoft.com/office/drawing/2014/main" id="{7195F852-901D-4290-41F8-783C99CF76ED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ホームベース 142">
            <a:extLst>
              <a:ext uri="{FF2B5EF4-FFF2-40B4-BE49-F238E27FC236}">
                <a16:creationId xmlns:a16="http://schemas.microsoft.com/office/drawing/2014/main" id="{4FE0ED56-FF8E-F982-B0D6-4DC7DB14CE59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6" name="片側の 2 つの角を丸めた四角形 123">
            <a:extLst>
              <a:ext uri="{FF2B5EF4-FFF2-40B4-BE49-F238E27FC236}">
                <a16:creationId xmlns:a16="http://schemas.microsoft.com/office/drawing/2014/main" id="{A914B9FC-8498-74D4-1FBF-B6ECC13C6DA6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D06C0CA-8181-8C57-059E-C3B4C890D430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382591B-A30A-4D8D-3C8B-BC821C017DB8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9" name="円/楕円 162">
            <a:extLst>
              <a:ext uri="{FF2B5EF4-FFF2-40B4-BE49-F238E27FC236}">
                <a16:creationId xmlns:a16="http://schemas.microsoft.com/office/drawing/2014/main" id="{93B3977E-75B0-DEAF-D991-AD6B6E844265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1284DC8-26F7-8F56-546A-A851E29A6FCE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1" name="ホームベース 142">
            <a:extLst>
              <a:ext uri="{FF2B5EF4-FFF2-40B4-BE49-F238E27FC236}">
                <a16:creationId xmlns:a16="http://schemas.microsoft.com/office/drawing/2014/main" id="{9F5528B5-E45B-EF8D-8CF7-74ADCF5F7AF2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2" name="片側の 2 つの角を丸めた四角形 123">
            <a:extLst>
              <a:ext uri="{FF2B5EF4-FFF2-40B4-BE49-F238E27FC236}">
                <a16:creationId xmlns:a16="http://schemas.microsoft.com/office/drawing/2014/main" id="{070409B8-9C93-CAA2-E4CA-64CC7DA7705E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F624BF6-33AE-C7E5-3754-849E73930C1C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405FAF3-FC2A-98D1-1E34-218AFFE110F1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7C13DF8-7567-0D62-126D-8C061AF2EB29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2CFE0EE2-9B76-DE1D-4F08-B63FF3D33D86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24D674B5-89D8-9868-97B7-013CCB507546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4E255EB6-DB66-D926-C573-79E5525233FB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128" name="台形 127">
              <a:extLst>
                <a:ext uri="{FF2B5EF4-FFF2-40B4-BE49-F238E27FC236}">
                  <a16:creationId xmlns:a16="http://schemas.microsoft.com/office/drawing/2014/main" id="{C1DBE056-9956-CA78-221E-5956859691BE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09AEB30A-F72C-AD3C-4646-D5EED6A178A9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9E16510C-EBC9-B0EA-48D7-B54B8B0373B0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126" name="台形 125">
              <a:extLst>
                <a:ext uri="{FF2B5EF4-FFF2-40B4-BE49-F238E27FC236}">
                  <a16:creationId xmlns:a16="http://schemas.microsoft.com/office/drawing/2014/main" id="{A02D851D-7E45-312C-575E-84487509CB76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7049BC05-11BA-45F9-4AED-46D7F01B1975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8F3413C3-D372-B161-BAE4-0D7798EA342D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123" name="台形 122">
              <a:extLst>
                <a:ext uri="{FF2B5EF4-FFF2-40B4-BE49-F238E27FC236}">
                  <a16:creationId xmlns:a16="http://schemas.microsoft.com/office/drawing/2014/main" id="{E7E8DD9D-1679-73D7-2470-817D327B63DC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DC374AA6-FD42-DA10-A033-F0395344D4A8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41" name="円/楕円 217">
            <a:extLst>
              <a:ext uri="{FF2B5EF4-FFF2-40B4-BE49-F238E27FC236}">
                <a16:creationId xmlns:a16="http://schemas.microsoft.com/office/drawing/2014/main" id="{ED45A467-3ADF-7B61-8CD3-7ED6B14CDEB3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42" name="円/楕円 218">
            <a:extLst>
              <a:ext uri="{FF2B5EF4-FFF2-40B4-BE49-F238E27FC236}">
                <a16:creationId xmlns:a16="http://schemas.microsoft.com/office/drawing/2014/main" id="{45D1F73A-0EDB-E243-CE86-1F07E7320B54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3F1D43DD-68D5-AC30-F4CA-B9A13879EF4B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2AA3CBA4-0D7C-3DD3-FAAC-8BA9C7631D69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201C2213-95CB-1A4D-2F00-472AF465698A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円/楕円 279">
            <a:extLst>
              <a:ext uri="{FF2B5EF4-FFF2-40B4-BE49-F238E27FC236}">
                <a16:creationId xmlns:a16="http://schemas.microsoft.com/office/drawing/2014/main" id="{C00C5E6D-53B5-720A-BCB7-D991766954CA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B8085F8-57F2-3CFD-3828-AE25E64AD375}"/>
              </a:ext>
            </a:extLst>
          </p:cNvPr>
          <p:cNvSpPr txBox="1"/>
          <p:nvPr/>
        </p:nvSpPr>
        <p:spPr>
          <a:xfrm>
            <a:off x="1426813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349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D1A954F-3EA9-F659-D188-3239C8036DC9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320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E45E69A8-C8A0-8CAB-E5C2-D083E4391529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E0052FCC-7D87-EBEF-1721-19131C6B06DA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73A3CCEC-CF97-5903-FBFA-E236A035B2F9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/楕円 279">
            <a:extLst>
              <a:ext uri="{FF2B5EF4-FFF2-40B4-BE49-F238E27FC236}">
                <a16:creationId xmlns:a16="http://schemas.microsoft.com/office/drawing/2014/main" id="{2B0113AA-CF71-1E1F-478D-0B60D2903793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67D8EC5-38E4-E784-D01A-1A70CAD42E36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218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221FB2B-87CB-B7A2-B96A-A00B71883CCA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00,000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FE6C637C-4080-2CD5-189E-163F51A76632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2B4CFBD-CA33-D466-A147-A85576C8CBC8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85295FD-2580-708C-4622-2CD74AAB84DA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円/楕円 279">
            <a:extLst>
              <a:ext uri="{FF2B5EF4-FFF2-40B4-BE49-F238E27FC236}">
                <a16:creationId xmlns:a16="http://schemas.microsoft.com/office/drawing/2014/main" id="{5C2E4B1E-BBF9-1FD5-88D7-635216E9180A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7B8B4B5-B251-755B-9593-0E25014C1CEC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242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3E9A6BD-09D6-262D-949D-4739ECFCE2DB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222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BF0DA44E-959C-410F-54B9-289F30A10C39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858FDE9E-E7A4-8B75-EBB8-50CD204E33AF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4184678-7D44-F579-6A3F-E5396248AD5C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円/楕円 279">
            <a:extLst>
              <a:ext uri="{FF2B5EF4-FFF2-40B4-BE49-F238E27FC236}">
                <a16:creationId xmlns:a16="http://schemas.microsoft.com/office/drawing/2014/main" id="{DB840343-8F30-DF3F-D540-7E2604C99688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009C95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009C95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F6B4406-E1F8-85DD-5113-829DE8291AFB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144,000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30013E2-5340-0DC9-0710-7BE75DBFC324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120</a:t>
            </a: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512532EB-5614-C37C-8CDA-F1E8EFDEA2A3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118" name="図 117">
              <a:extLst>
                <a:ext uri="{FF2B5EF4-FFF2-40B4-BE49-F238E27FC236}">
                  <a16:creationId xmlns:a16="http://schemas.microsoft.com/office/drawing/2014/main" id="{CBA0951B-7041-32CA-E95D-C4EE58B24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119" name="正方形/長方形 118">
              <a:extLst>
                <a:ext uri="{FF2B5EF4-FFF2-40B4-BE49-F238E27FC236}">
                  <a16:creationId xmlns:a16="http://schemas.microsoft.com/office/drawing/2014/main" id="{D62EA281-884A-CEC7-B582-A7801F9055DE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0" name="図 119">
              <a:extLst>
                <a:ext uri="{FF2B5EF4-FFF2-40B4-BE49-F238E27FC236}">
                  <a16:creationId xmlns:a16="http://schemas.microsoft.com/office/drawing/2014/main" id="{C1EC7EAE-2053-F3BB-13B6-75DA893B7E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121" name="図 120">
              <a:extLst>
                <a:ext uri="{FF2B5EF4-FFF2-40B4-BE49-F238E27FC236}">
                  <a16:creationId xmlns:a16="http://schemas.microsoft.com/office/drawing/2014/main" id="{4733B37C-74DC-C60B-9404-22D196732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122" name="正方形/長方形 121">
              <a:extLst>
                <a:ext uri="{FF2B5EF4-FFF2-40B4-BE49-F238E27FC236}">
                  <a16:creationId xmlns:a16="http://schemas.microsoft.com/office/drawing/2014/main" id="{89684F78-5CFF-96FB-1936-B2FCD3CCDC75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988205D7-03FD-F5C2-B4F8-9E8662B50AAD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21018F56-55AF-4125-346C-624689466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C3A33D16-C074-27E5-38D5-F049DE0776F8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31B178E5-C9BD-C905-1433-809F6D4B362E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C70CD69A-2A61-EB8C-8509-8F233B9F8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112" name="正方形/長方形 111">
              <a:extLst>
                <a:ext uri="{FF2B5EF4-FFF2-40B4-BE49-F238E27FC236}">
                  <a16:creationId xmlns:a16="http://schemas.microsoft.com/office/drawing/2014/main" id="{6D215638-9851-5D6E-9691-2CE1F317B169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3" name="図 112">
              <a:extLst>
                <a:ext uri="{FF2B5EF4-FFF2-40B4-BE49-F238E27FC236}">
                  <a16:creationId xmlns:a16="http://schemas.microsoft.com/office/drawing/2014/main" id="{0E55584F-9864-6A41-A29B-E313E3780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5C3338F0-7D40-E0A9-F0D4-8CD8050FB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id="{9A447B70-31F4-79DE-4E33-0595DC80D740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C3993CCF-E636-1A00-E454-7208989BE1F2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CEBC77D5-7C4D-3C99-7A41-8EFCE94B3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406376D9-AE5C-4502-E5D3-CFE82335F350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B6C2E4A5-7E5D-0CAF-F6C8-5790083B085D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101" name="図 100">
              <a:extLst>
                <a:ext uri="{FF2B5EF4-FFF2-40B4-BE49-F238E27FC236}">
                  <a16:creationId xmlns:a16="http://schemas.microsoft.com/office/drawing/2014/main" id="{38DEEF22-0F36-CE75-7B5F-FB4866CE4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6EA63AA8-3EAA-F599-0699-361B34E72861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3" name="図 102">
              <a:extLst>
                <a:ext uri="{FF2B5EF4-FFF2-40B4-BE49-F238E27FC236}">
                  <a16:creationId xmlns:a16="http://schemas.microsoft.com/office/drawing/2014/main" id="{6C15B9C3-A44F-6F43-09CF-0D1DAB035B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93523EC4-A9BF-2284-3E08-0815F54217E3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BADDA43D-E2EB-B3CD-EA5F-548E725AFE6E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6" name="図 105">
              <a:extLst>
                <a:ext uri="{FF2B5EF4-FFF2-40B4-BE49-F238E27FC236}">
                  <a16:creationId xmlns:a16="http://schemas.microsoft.com/office/drawing/2014/main" id="{5D59F4F8-35FA-ACBA-BD05-1AE99003B6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107" name="正方形/長方形 106">
              <a:extLst>
                <a:ext uri="{FF2B5EF4-FFF2-40B4-BE49-F238E27FC236}">
                  <a16:creationId xmlns:a16="http://schemas.microsoft.com/office/drawing/2014/main" id="{5D59C197-D480-1F42-3FDF-622FCE11B410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>
              <a:extLst>
                <a:ext uri="{FF2B5EF4-FFF2-40B4-BE49-F238E27FC236}">
                  <a16:creationId xmlns:a16="http://schemas.microsoft.com/office/drawing/2014/main" id="{76A05C97-6650-7100-9D22-9EA6B20FB4F5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CA906F31-2087-4C21-A23B-9F2DEAD2C11F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99" name="図 98">
              <a:extLst>
                <a:ext uri="{FF2B5EF4-FFF2-40B4-BE49-F238E27FC236}">
                  <a16:creationId xmlns:a16="http://schemas.microsoft.com/office/drawing/2014/main" id="{86662211-47C2-3162-58DC-6FBA92E0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8C6902B9-DC15-A95F-A3CB-579AEF7E4F5D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台形 72">
            <a:extLst>
              <a:ext uri="{FF2B5EF4-FFF2-40B4-BE49-F238E27FC236}">
                <a16:creationId xmlns:a16="http://schemas.microsoft.com/office/drawing/2014/main" id="{9A6BFFFD-1740-585D-3AFB-AE2DA0705D9D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297E22C3-D1B4-896E-7F7D-30B8D61889B3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75" name="円/楕円 393">
            <a:extLst>
              <a:ext uri="{FF2B5EF4-FFF2-40B4-BE49-F238E27FC236}">
                <a16:creationId xmlns:a16="http://schemas.microsoft.com/office/drawing/2014/main" id="{4769B951-6C6B-5817-E1D7-484AA86C7EED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6" name="角丸四角形 204">
            <a:extLst>
              <a:ext uri="{FF2B5EF4-FFF2-40B4-BE49-F238E27FC236}">
                <a16:creationId xmlns:a16="http://schemas.microsoft.com/office/drawing/2014/main" id="{C5F5FB5C-B6D5-2A2C-BAEC-D8D6EC6ABE01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A5DBF21-FB0D-E760-5EEA-CF4DCA7C1B91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8" name="三角形 396">
            <a:extLst>
              <a:ext uri="{FF2B5EF4-FFF2-40B4-BE49-F238E27FC236}">
                <a16:creationId xmlns:a16="http://schemas.microsoft.com/office/drawing/2014/main" id="{543AFF9C-7697-D0E8-7DB3-9039EA975F70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42E55A18-5A3C-28AC-A074-4307D5874B18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80" name="角丸四角形 380">
            <a:extLst>
              <a:ext uri="{FF2B5EF4-FFF2-40B4-BE49-F238E27FC236}">
                <a16:creationId xmlns:a16="http://schemas.microsoft.com/office/drawing/2014/main" id="{6073C161-1C40-E9DE-189C-98AC96D70E6E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Text Box 11">
            <a:extLst>
              <a:ext uri="{FF2B5EF4-FFF2-40B4-BE49-F238E27FC236}">
                <a16:creationId xmlns:a16="http://schemas.microsoft.com/office/drawing/2014/main" id="{409B6E6F-DC81-0A31-5B96-7B316320A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2" name="Text Box 11">
            <a:extLst>
              <a:ext uri="{FF2B5EF4-FFF2-40B4-BE49-F238E27FC236}">
                <a16:creationId xmlns:a16="http://schemas.microsoft.com/office/drawing/2014/main" id="{BD40C96A-EEC5-900D-5FE7-9852A0FA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3" name="角丸四角形 204">
            <a:extLst>
              <a:ext uri="{FF2B5EF4-FFF2-40B4-BE49-F238E27FC236}">
                <a16:creationId xmlns:a16="http://schemas.microsoft.com/office/drawing/2014/main" id="{D3EBE8DA-7665-F6F7-7B63-15FC5322C5DC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84" name="台形 83">
            <a:extLst>
              <a:ext uri="{FF2B5EF4-FFF2-40B4-BE49-F238E27FC236}">
                <a16:creationId xmlns:a16="http://schemas.microsoft.com/office/drawing/2014/main" id="{252E8C54-906E-FBD1-89F0-E0976AEB420D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008681"/>
          </a:solidFill>
          <a:ln w="57150" cap="rnd">
            <a:solidFill>
              <a:srgbClr val="00868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DD6661A3-04E3-C132-341F-00561FB86AD2}"/>
              </a:ext>
            </a:extLst>
          </p:cNvPr>
          <p:cNvSpPr txBox="1"/>
          <p:nvPr/>
        </p:nvSpPr>
        <p:spPr>
          <a:xfrm>
            <a:off x="7612275" y="3179497"/>
            <a:ext cx="19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86" name="十字形 85">
            <a:extLst>
              <a:ext uri="{FF2B5EF4-FFF2-40B4-BE49-F238E27FC236}">
                <a16:creationId xmlns:a16="http://schemas.microsoft.com/office/drawing/2014/main" id="{6A97EBC8-1DCB-46B2-4DC1-4172EBF30042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AF2CA2AE-407A-0DAC-6061-0723640B1A88}"/>
              </a:ext>
            </a:extLst>
          </p:cNvPr>
          <p:cNvSpPr/>
          <p:nvPr/>
        </p:nvSpPr>
        <p:spPr>
          <a:xfrm>
            <a:off x="7573905" y="4840919"/>
            <a:ext cx="2016000" cy="440565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A937CCC8-66A8-DB67-D61D-CC82034A14EB}"/>
              </a:ext>
            </a:extLst>
          </p:cNvPr>
          <p:cNvSpPr/>
          <p:nvPr/>
        </p:nvSpPr>
        <p:spPr>
          <a:xfrm>
            <a:off x="7977296" y="4754007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41CDFF9-115F-1856-C762-0201245ACA3C}"/>
              </a:ext>
            </a:extLst>
          </p:cNvPr>
          <p:cNvSpPr txBox="1"/>
          <p:nvPr/>
        </p:nvSpPr>
        <p:spPr>
          <a:xfrm>
            <a:off x="8175383" y="4749279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DC287DA-93DA-7E52-3F54-D7C126CB62C5}"/>
              </a:ext>
            </a:extLst>
          </p:cNvPr>
          <p:cNvSpPr txBox="1"/>
          <p:nvPr/>
        </p:nvSpPr>
        <p:spPr>
          <a:xfrm>
            <a:off x="7545420" y="5356757"/>
            <a:ext cx="2278587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フリースポットのため、放送時間の事前開示はありません。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タイムランクの保証はいたします。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65620A-88FB-1481-D313-A697D89F62D4}"/>
              </a:ext>
            </a:extLst>
          </p:cNvPr>
          <p:cNvSpPr txBox="1"/>
          <p:nvPr/>
        </p:nvSpPr>
        <p:spPr>
          <a:xfrm>
            <a:off x="7587276" y="4309233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10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8BC3143-632D-58F1-1CD2-734432D89060}"/>
              </a:ext>
            </a:extLst>
          </p:cNvPr>
          <p:cNvSpPr txBox="1"/>
          <p:nvPr/>
        </p:nvSpPr>
        <p:spPr>
          <a:xfrm>
            <a:off x="7557275" y="4900800"/>
            <a:ext cx="204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 dirty="0">
                <a:latin typeface="Meiryo" charset="-128"/>
                <a:ea typeface="Meiryo" charset="-128"/>
                <a:cs typeface="Meiryo" charset="-128"/>
              </a:rPr>
              <a:t>タイムランク別本数</a:t>
            </a:r>
            <a:endParaRPr lang="en-US" altLang="ja-JP" sz="900" b="1" dirty="0">
              <a:latin typeface="Meiryo" charset="-128"/>
              <a:ea typeface="Meiryo" charset="-128"/>
              <a:cs typeface="Meiryo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 Ａ：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特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B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2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Ｂ：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Ｃ：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6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3C1AD50-293D-CA61-4C58-DE25CED14703}"/>
              </a:ext>
            </a:extLst>
          </p:cNvPr>
          <p:cNvGrpSpPr/>
          <p:nvPr/>
        </p:nvGrpSpPr>
        <p:grpSpPr>
          <a:xfrm>
            <a:off x="8134839" y="3680918"/>
            <a:ext cx="894133" cy="626304"/>
            <a:chOff x="10000151" y="3041307"/>
            <a:chExt cx="935755" cy="655459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ED69E75F-784D-F6D2-5340-ADAA66AD093D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20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C39B634C-24DE-E050-36DB-03388BD676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7E7FB56D-E71B-538A-1F03-36A76A1823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497" y="3857762"/>
            <a:ext cx="790849" cy="155882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B8EA54F-E271-2F42-B7D3-CBBAFE4B2967}"/>
              </a:ext>
            </a:extLst>
          </p:cNvPr>
          <p:cNvCxnSpPr>
            <a:cxnSpLocks/>
          </p:cNvCxnSpPr>
          <p:nvPr/>
        </p:nvCxnSpPr>
        <p:spPr>
          <a:xfrm>
            <a:off x="841113" y="6261801"/>
            <a:ext cx="4658048" cy="0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角丸四角形 204">
            <a:extLst>
              <a:ext uri="{FF2B5EF4-FFF2-40B4-BE49-F238E27FC236}">
                <a16:creationId xmlns:a16="http://schemas.microsoft.com/office/drawing/2014/main" id="{586B9F59-202A-4E42-9A26-566010B3E069}"/>
              </a:ext>
            </a:extLst>
          </p:cNvPr>
          <p:cNvSpPr/>
          <p:nvPr/>
        </p:nvSpPr>
        <p:spPr>
          <a:xfrm>
            <a:off x="5402876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009A92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台形 299">
            <a:extLst>
              <a:ext uri="{FF2B5EF4-FFF2-40B4-BE49-F238E27FC236}">
                <a16:creationId xmlns:a16="http://schemas.microsoft.com/office/drawing/2014/main" id="{BF73221F-613B-4B06-AD61-B182E4DA6CB6}"/>
              </a:ext>
            </a:extLst>
          </p:cNvPr>
          <p:cNvSpPr/>
          <p:nvPr/>
        </p:nvSpPr>
        <p:spPr>
          <a:xfrm rot="10800000">
            <a:off x="6407733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9F156D90-EDB0-4284-AB5B-7D0576777EC3}"/>
              </a:ext>
            </a:extLst>
          </p:cNvPr>
          <p:cNvSpPr/>
          <p:nvPr/>
        </p:nvSpPr>
        <p:spPr>
          <a:xfrm>
            <a:off x="6264787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3020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A9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9A92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582D988F-DB56-4166-933E-618959AEF565}"/>
              </a:ext>
            </a:extLst>
          </p:cNvPr>
          <p:cNvSpPr txBox="1"/>
          <p:nvPr/>
        </p:nvSpPr>
        <p:spPr>
          <a:xfrm>
            <a:off x="5677358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8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1" name="正方形/長方形 310">
            <a:extLst>
              <a:ext uri="{FF2B5EF4-FFF2-40B4-BE49-F238E27FC236}">
                <a16:creationId xmlns:a16="http://schemas.microsoft.com/office/drawing/2014/main" id="{5F7DECAF-5D0F-41CD-B91D-B0904B7BF348}"/>
              </a:ext>
            </a:extLst>
          </p:cNvPr>
          <p:cNvSpPr/>
          <p:nvPr/>
        </p:nvSpPr>
        <p:spPr>
          <a:xfrm>
            <a:off x="828078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019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389</Words>
  <Application>Microsoft Macintosh PowerPoint</Application>
  <PresentationFormat>A4 210 x 297 mm</PresentationFormat>
  <Paragraphs>94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メディアラボ西口</cp:lastModifiedBy>
  <cp:revision>58</cp:revision>
  <cp:lastPrinted>2024-06-05T03:08:55Z</cp:lastPrinted>
  <dcterms:created xsi:type="dcterms:W3CDTF">2022-02-28T00:11:28Z</dcterms:created>
  <dcterms:modified xsi:type="dcterms:W3CDTF">2025-04-01T07:19:45Z</dcterms:modified>
</cp:coreProperties>
</file>