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946" r:id="rId2"/>
    <p:sldId id="947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6018"/>
  </p:normalViewPr>
  <p:slideViewPr>
    <p:cSldViewPr snapToGrid="0" snapToObjects="1" showGuides="1">
      <p:cViewPr>
        <p:scale>
          <a:sx n="200" d="100"/>
          <a:sy n="200" d="100"/>
        </p:scale>
        <p:origin x="-2568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64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9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en-US" altLang="ja-JP" sz="2400" b="1" spc="3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BS11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64998A32-E72A-A94E-81EA-BE30409A80F2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4517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4517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588D94"/>
          </a:solidFill>
          <a:ln w="57150" cap="rnd">
            <a:solidFill>
              <a:srgbClr val="588D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06C33CD9-2C8E-E146-AC33-D3F9A801FADD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9474187-B899-C443-A754-8C931537277F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7" name="円/楕円 136">
            <a:extLst>
              <a:ext uri="{FF2B5EF4-FFF2-40B4-BE49-F238E27FC236}">
                <a16:creationId xmlns:a16="http://schemas.microsoft.com/office/drawing/2014/main" id="{1A8D0FA5-56E0-D84B-A7FA-BEA8A1052E22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8" name="円/楕円 140">
            <a:extLst>
              <a:ext uri="{FF2B5EF4-FFF2-40B4-BE49-F238E27FC236}">
                <a16:creationId xmlns:a16="http://schemas.microsoft.com/office/drawing/2014/main" id="{BE5ADA56-4EB1-314F-A2AA-B55713B92BBF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Picture 3" descr="\\192.168.11.88\disk1\☆00☆☆チラシビジョン事務局（総合）\16：BS11\BS11素材_20191216\BS11ロゴ（カラー）.jpg">
            <a:extLst>
              <a:ext uri="{FF2B5EF4-FFF2-40B4-BE49-F238E27FC236}">
                <a16:creationId xmlns:a16="http://schemas.microsoft.com/office/drawing/2014/main" id="{596768AC-0D43-EE46-8D12-85BB2506E0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479"/>
          <a:stretch/>
        </p:blipFill>
        <p:spPr bwMode="auto">
          <a:xfrm>
            <a:off x="7708654" y="89838"/>
            <a:ext cx="506527" cy="24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3" descr="\\192.168.11.88\disk1\☆00☆☆チラシビジョン事務局（総合）\16：BS11\BS11素材_20191216\BS11ロゴ（カラー）.jpg">
            <a:extLst>
              <a:ext uri="{FF2B5EF4-FFF2-40B4-BE49-F238E27FC236}">
                <a16:creationId xmlns:a16="http://schemas.microsoft.com/office/drawing/2014/main" id="{6EE6AF93-2F82-D342-9B0B-8C85A3E99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2669" y="3304110"/>
            <a:ext cx="689411" cy="36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C75F5B92-B925-FD43-81D7-ACD8C618A45B}"/>
              </a:ext>
            </a:extLst>
          </p:cNvPr>
          <p:cNvSpPr txBox="1"/>
          <p:nvPr/>
        </p:nvSpPr>
        <p:spPr>
          <a:xfrm>
            <a:off x="7436421" y="4539972"/>
            <a:ext cx="2007616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1000" b="1" spc="-151" dirty="0">
                <a:latin typeface="Meiryo" charset="-128"/>
                <a:ea typeface="Meiryo" charset="-128"/>
                <a:cs typeface="Meiryo" charset="-128"/>
              </a:rPr>
              <a:t>フリースポット：</a:t>
            </a:r>
            <a:r>
              <a:rPr lang="en-US" altLang="ja-JP" sz="1000" b="1" spc="-151" dirty="0">
                <a:latin typeface="Meiryo" charset="-128"/>
                <a:ea typeface="Meiryo" charset="-128"/>
                <a:cs typeface="Meiryo" charset="-128"/>
              </a:rPr>
              <a:t>10 </a:t>
            </a:r>
            <a:r>
              <a:rPr lang="ja-JP" altLang="en-US" sz="1000" b="1" dirty="0">
                <a:latin typeface="Meiryo" charset="-128"/>
                <a:ea typeface="Meiryo" charset="-128"/>
                <a:cs typeface="Meiryo" charset="-128"/>
              </a:rPr>
              <a:t>本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671F2E73-B8CC-4730-9A68-9CDAB885CA7D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EC8A487C-F83F-4398-9B22-3D0AA388249F}"/>
              </a:ext>
            </a:extLst>
          </p:cNvPr>
          <p:cNvCxnSpPr>
            <a:cxnSpLocks/>
          </p:cNvCxnSpPr>
          <p:nvPr/>
        </p:nvCxnSpPr>
        <p:spPr>
          <a:xfrm>
            <a:off x="804971" y="6270715"/>
            <a:ext cx="4605411" cy="9381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3DEE7E4E-6210-431F-A665-265F5F3E7FC0}"/>
              </a:ext>
            </a:extLst>
          </p:cNvPr>
          <p:cNvSpPr/>
          <p:nvPr/>
        </p:nvSpPr>
        <p:spPr>
          <a:xfrm flipV="1">
            <a:off x="361191" y="5567655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50967771-B26F-4F22-804B-E85B04B4507E}"/>
              </a:ext>
            </a:extLst>
          </p:cNvPr>
          <p:cNvCxnSpPr>
            <a:cxnSpLocks/>
          </p:cNvCxnSpPr>
          <p:nvPr/>
        </p:nvCxnSpPr>
        <p:spPr>
          <a:xfrm flipV="1">
            <a:off x="361585" y="5559033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平行四辺形 168">
            <a:extLst>
              <a:ext uri="{FF2B5EF4-FFF2-40B4-BE49-F238E27FC236}">
                <a16:creationId xmlns:a16="http://schemas.microsoft.com/office/drawing/2014/main" id="{63DC1405-71D3-464D-BD09-404FB512C63E}"/>
              </a:ext>
            </a:extLst>
          </p:cNvPr>
          <p:cNvSpPr/>
          <p:nvPr/>
        </p:nvSpPr>
        <p:spPr>
          <a:xfrm>
            <a:off x="177693" y="5550820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CCD03D81-A97A-4070-A804-F93F52838D32}"/>
              </a:ext>
            </a:extLst>
          </p:cNvPr>
          <p:cNvSpPr txBox="1"/>
          <p:nvPr/>
        </p:nvSpPr>
        <p:spPr>
          <a:xfrm>
            <a:off x="194517" y="5444447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DDDDC68F-6BE9-4C50-854B-83BBC7079529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1CF7F148-C7EE-4BC2-8D2E-89FDFD9E9133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1E45C447-8CE3-44DC-AD4F-358C74C4D719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6D95780A-BB44-46A1-8A82-9CBF7D12C94D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E19C9348-866C-4F49-95F8-7D383193EAAB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94" name="角丸四角形 204">
              <a:extLst>
                <a:ext uri="{FF2B5EF4-FFF2-40B4-BE49-F238E27FC236}">
                  <a16:creationId xmlns:a16="http://schemas.microsoft.com/office/drawing/2014/main" id="{A82B240C-7FB6-4FF8-B632-2CF67952BD97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95" name="角丸四角形 204">
              <a:extLst>
                <a:ext uri="{FF2B5EF4-FFF2-40B4-BE49-F238E27FC236}">
                  <a16:creationId xmlns:a16="http://schemas.microsoft.com/office/drawing/2014/main" id="{6E2C6D1B-164C-4D2E-89D8-62E17CF608BB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6" name="角丸四角形 204">
              <a:extLst>
                <a:ext uri="{FF2B5EF4-FFF2-40B4-BE49-F238E27FC236}">
                  <a16:creationId xmlns:a16="http://schemas.microsoft.com/office/drawing/2014/main" id="{7A7F30FC-E7C4-4C91-83E6-DC29BCBAF7CC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7" name="角丸四角形 204">
              <a:extLst>
                <a:ext uri="{FF2B5EF4-FFF2-40B4-BE49-F238E27FC236}">
                  <a16:creationId xmlns:a16="http://schemas.microsoft.com/office/drawing/2014/main" id="{8328B256-3CAA-4B9A-B9A6-13022066F4FD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9" name="角丸四角形 204">
              <a:extLst>
                <a:ext uri="{FF2B5EF4-FFF2-40B4-BE49-F238E27FC236}">
                  <a16:creationId xmlns:a16="http://schemas.microsoft.com/office/drawing/2014/main" id="{35CCFB56-56CB-4D46-B868-32307BFC7831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65E87AC7-9919-4177-A7C4-9E22371200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35D0EE5B-4809-4476-BDFE-CFC43053BFF8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3DB1A118-E3A5-49D1-A04A-F3AA8A1EFC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7B0BF5E8-5A9E-40F6-BC1D-2CC9A920950C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A548141B-5AD2-430E-B7BF-B2E7B1989677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07511C91-DBD3-49BF-830A-56716EB749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09" name="グループ化 208">
              <a:extLst>
                <a:ext uri="{FF2B5EF4-FFF2-40B4-BE49-F238E27FC236}">
                  <a16:creationId xmlns:a16="http://schemas.microsoft.com/office/drawing/2014/main" id="{781B9E18-FD79-4384-AD6D-B9177CF4E1BF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0" name="図 209">
                <a:extLst>
                  <a:ext uri="{FF2B5EF4-FFF2-40B4-BE49-F238E27FC236}">
                    <a16:creationId xmlns:a16="http://schemas.microsoft.com/office/drawing/2014/main" id="{010BDB6D-1A29-4023-857E-DA0A70A181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1" name="直線矢印コネクタ 210">
                <a:extLst>
                  <a:ext uri="{FF2B5EF4-FFF2-40B4-BE49-F238E27FC236}">
                    <a16:creationId xmlns:a16="http://schemas.microsoft.com/office/drawing/2014/main" id="{D3022924-548A-4191-BCFB-6B09034740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2" name="図 211">
                <a:extLst>
                  <a:ext uri="{FF2B5EF4-FFF2-40B4-BE49-F238E27FC236}">
                    <a16:creationId xmlns:a16="http://schemas.microsoft.com/office/drawing/2014/main" id="{DD15F895-1B9E-4218-81F6-1AB8B32E6F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3" name="グループ化 212">
                <a:extLst>
                  <a:ext uri="{FF2B5EF4-FFF2-40B4-BE49-F238E27FC236}">
                    <a16:creationId xmlns:a16="http://schemas.microsoft.com/office/drawing/2014/main" id="{236F773C-F2C2-4B5C-8782-AE522D42A762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0" name="グループ化 219">
                  <a:extLst>
                    <a:ext uri="{FF2B5EF4-FFF2-40B4-BE49-F238E27FC236}">
                      <a16:creationId xmlns:a16="http://schemas.microsoft.com/office/drawing/2014/main" id="{FA83B623-58E5-4D4F-8C33-C7BF4AF1F8B1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33" name="円/楕円 184">
                    <a:extLst>
                      <a:ext uri="{FF2B5EF4-FFF2-40B4-BE49-F238E27FC236}">
                        <a16:creationId xmlns:a16="http://schemas.microsoft.com/office/drawing/2014/main" id="{90BCBDD5-CFA9-4055-80AB-C3198DFE9943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38" name="テキスト ボックス 237">
                    <a:extLst>
                      <a:ext uri="{FF2B5EF4-FFF2-40B4-BE49-F238E27FC236}">
                        <a16:creationId xmlns:a16="http://schemas.microsoft.com/office/drawing/2014/main" id="{B452D4E3-D29F-42C3-B24B-A1BC10602029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9" name="直線コネクタ 228">
                  <a:extLst>
                    <a:ext uri="{FF2B5EF4-FFF2-40B4-BE49-F238E27FC236}">
                      <a16:creationId xmlns:a16="http://schemas.microsoft.com/office/drawing/2014/main" id="{CCECFF76-AF54-4DF5-A096-836E0A5022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4" name="テキスト ボックス 213">
                <a:extLst>
                  <a:ext uri="{FF2B5EF4-FFF2-40B4-BE49-F238E27FC236}">
                    <a16:creationId xmlns:a16="http://schemas.microsoft.com/office/drawing/2014/main" id="{E964F7DF-9B50-4990-A9A7-C04A92222FEC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5" name="図 214">
                <a:extLst>
                  <a:ext uri="{FF2B5EF4-FFF2-40B4-BE49-F238E27FC236}">
                    <a16:creationId xmlns:a16="http://schemas.microsoft.com/office/drawing/2014/main" id="{11CD2A99-3352-4298-BDC9-EF2040318E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EB7157D5-D008-459E-B1A5-373A834C7A01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19" name="正方形/長方形 218">
                <a:extLst>
                  <a:ext uri="{FF2B5EF4-FFF2-40B4-BE49-F238E27FC236}">
                    <a16:creationId xmlns:a16="http://schemas.microsoft.com/office/drawing/2014/main" id="{A6C8E050-8E85-4622-8DC6-0D2EFA93E6B3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59253CF8-287B-43E2-9429-D622F45163C7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id="{C1C7591A-3AA3-43D3-86F4-68F700F766D7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8" name="角丸四角形 204">
            <a:extLst>
              <a:ext uri="{FF2B5EF4-FFF2-40B4-BE49-F238E27FC236}">
                <a16:creationId xmlns:a16="http://schemas.microsoft.com/office/drawing/2014/main" id="{2E9BAFE4-1E32-4E9B-AC58-8C5415CB0A97}"/>
              </a:ext>
            </a:extLst>
          </p:cNvPr>
          <p:cNvSpPr/>
          <p:nvPr/>
        </p:nvSpPr>
        <p:spPr>
          <a:xfrm>
            <a:off x="5406051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1B5BD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9" name="台形 298">
            <a:extLst>
              <a:ext uri="{FF2B5EF4-FFF2-40B4-BE49-F238E27FC236}">
                <a16:creationId xmlns:a16="http://schemas.microsoft.com/office/drawing/2014/main" id="{8A2BBE90-386F-4DC1-AEF3-987F1D120796}"/>
              </a:ext>
            </a:extLst>
          </p:cNvPr>
          <p:cNvSpPr/>
          <p:nvPr/>
        </p:nvSpPr>
        <p:spPr>
          <a:xfrm rot="10800000">
            <a:off x="6410908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1B5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正方形/長方形 299">
            <a:extLst>
              <a:ext uri="{FF2B5EF4-FFF2-40B4-BE49-F238E27FC236}">
                <a16:creationId xmlns:a16="http://schemas.microsoft.com/office/drawing/2014/main" id="{8DFF73CE-A8D8-46DF-A82E-7072ACA35A5B}"/>
              </a:ext>
            </a:extLst>
          </p:cNvPr>
          <p:cNvSpPr/>
          <p:nvPr/>
        </p:nvSpPr>
        <p:spPr>
          <a:xfrm>
            <a:off x="6267962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id="{573C038F-AFCE-4E76-BCAF-46DA7E997253}"/>
              </a:ext>
            </a:extLst>
          </p:cNvPr>
          <p:cNvSpPr txBox="1"/>
          <p:nvPr/>
        </p:nvSpPr>
        <p:spPr>
          <a:xfrm>
            <a:off x="5739023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1,000,00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924C3769-25A0-428E-9C1B-3FC57E05826A}"/>
              </a:ext>
            </a:extLst>
          </p:cNvPr>
          <p:cNvSpPr/>
          <p:nvPr/>
        </p:nvSpPr>
        <p:spPr>
          <a:xfrm>
            <a:off x="838439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0A8103A9-09D0-4BE8-A705-BEEF53CA7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98DEAC6C-6D8F-4E13-9192-93C433C92686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id="{697692B6-50F0-404E-AB5A-F0E47E33EFC0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F48DF35B-1B29-4239-9E02-91DC2D8874DB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35F3B1F1-0DD1-4885-8524-DC55223DC828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25098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5B998"/>
          </a:solidFill>
          <a:ln w="7620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en-US" altLang="ja-JP" sz="2400" b="1" spc="3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BS11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1,025,000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899,000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641,000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562,000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759,000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666,000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6033" y="60316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7583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7583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26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65A085"/>
          </a:solidFill>
          <a:ln w="57150" cap="rnd">
            <a:solidFill>
              <a:srgbClr val="65A08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842DDA43-CEF8-FA4B-A045-43D711D95C7C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55E1ADB9-7C8D-7541-A09F-629B703ADD92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5B4EDB0-99D3-E642-8B69-0DD59F143DB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1" name="円/楕円 150">
            <a:extLst>
              <a:ext uri="{FF2B5EF4-FFF2-40B4-BE49-F238E27FC236}">
                <a16:creationId xmlns:a16="http://schemas.microsoft.com/office/drawing/2014/main" id="{AD4688CC-E5C5-D447-8846-DF6755DB2BE1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2" name="円/楕円 140">
            <a:extLst>
              <a:ext uri="{FF2B5EF4-FFF2-40B4-BE49-F238E27FC236}">
                <a16:creationId xmlns:a16="http://schemas.microsoft.com/office/drawing/2014/main" id="{352B8F80-4747-174D-A7B5-D5BD5BC1338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2" name="Picture 3" descr="\\192.168.11.88\disk1\☆00☆☆チラシビジョン事務局（総合）\16：BS11\BS11素材_20191216\BS11ロゴ（カラー）.jpg">
            <a:extLst>
              <a:ext uri="{FF2B5EF4-FFF2-40B4-BE49-F238E27FC236}">
                <a16:creationId xmlns:a16="http://schemas.microsoft.com/office/drawing/2014/main" id="{019D0C2C-D7DF-564C-92AB-8B72D9E7B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2941" y="3313838"/>
            <a:ext cx="689411" cy="36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A9BC34B6-E700-C04B-95CE-C19CC5713D35}"/>
              </a:ext>
            </a:extLst>
          </p:cNvPr>
          <p:cNvSpPr txBox="1"/>
          <p:nvPr/>
        </p:nvSpPr>
        <p:spPr>
          <a:xfrm>
            <a:off x="7428036" y="4540027"/>
            <a:ext cx="1997644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1000" b="1" spc="-151" dirty="0">
                <a:latin typeface="Meiryo" charset="-128"/>
                <a:ea typeface="Meiryo" charset="-128"/>
                <a:cs typeface="Meiryo" charset="-128"/>
              </a:rPr>
              <a:t>フリースポット：</a:t>
            </a:r>
            <a:r>
              <a:rPr lang="en-US" altLang="ja-JP" sz="1000" b="1" spc="-151" dirty="0">
                <a:latin typeface="Meiryo" charset="-128"/>
                <a:ea typeface="Meiryo" charset="-128"/>
                <a:cs typeface="Meiryo" charset="-128"/>
              </a:rPr>
              <a:t>26 </a:t>
            </a:r>
            <a:r>
              <a:rPr lang="ja-JP" altLang="en-US" sz="1000" b="1" dirty="0">
                <a:latin typeface="Meiryo" charset="-128"/>
                <a:ea typeface="Meiryo" charset="-128"/>
                <a:cs typeface="Meiryo" charset="-128"/>
              </a:rPr>
              <a:t>本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9FF3FEAF-C41E-458D-A64B-511F103494E5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CB1E69D8-49B5-42D6-ABCD-71A432F7E812}"/>
              </a:ext>
            </a:extLst>
          </p:cNvPr>
          <p:cNvCxnSpPr>
            <a:cxnSpLocks/>
          </p:cNvCxnSpPr>
          <p:nvPr/>
        </p:nvCxnSpPr>
        <p:spPr>
          <a:xfrm>
            <a:off x="844185" y="6267584"/>
            <a:ext cx="4710370" cy="11460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7E611D8D-243B-40C9-9B8D-9F4E8A35296A}"/>
              </a:ext>
            </a:extLst>
          </p:cNvPr>
          <p:cNvSpPr/>
          <p:nvPr/>
        </p:nvSpPr>
        <p:spPr>
          <a:xfrm flipV="1">
            <a:off x="361191" y="5568290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15415488-C5A2-4031-ABA4-FAAFE97F7E91}"/>
              </a:ext>
            </a:extLst>
          </p:cNvPr>
          <p:cNvCxnSpPr>
            <a:cxnSpLocks/>
          </p:cNvCxnSpPr>
          <p:nvPr/>
        </p:nvCxnSpPr>
        <p:spPr>
          <a:xfrm flipV="1">
            <a:off x="361585" y="5565249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平行四辺形 142">
            <a:extLst>
              <a:ext uri="{FF2B5EF4-FFF2-40B4-BE49-F238E27FC236}">
                <a16:creationId xmlns:a16="http://schemas.microsoft.com/office/drawing/2014/main" id="{C4F841BD-A5DA-418F-97D5-9DD98D010148}"/>
              </a:ext>
            </a:extLst>
          </p:cNvPr>
          <p:cNvSpPr/>
          <p:nvPr/>
        </p:nvSpPr>
        <p:spPr>
          <a:xfrm>
            <a:off x="177693" y="5547878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A2AA988-7D12-4E99-8B54-AC4CEA57269D}"/>
              </a:ext>
            </a:extLst>
          </p:cNvPr>
          <p:cNvSpPr txBox="1"/>
          <p:nvPr/>
        </p:nvSpPr>
        <p:spPr>
          <a:xfrm>
            <a:off x="197583" y="5441505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849B2C3C-97A1-48DB-A0DE-70076707517B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88D54A11-9668-4968-B5C0-E2A83003ED9E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A76174C7-6EA0-466B-AFA1-0038F9033130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BE43CA01-9CF7-4CA5-9663-A860F3E93E4A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D1ED6DE4-5982-4CFE-922A-15893BBEBCA0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C4F1A35C-3DA3-4A31-AD95-22A20FBFD051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93D28456-8CDD-4B18-96F5-15D86B3680A1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2" name="角丸四角形 204">
              <a:extLst>
                <a:ext uri="{FF2B5EF4-FFF2-40B4-BE49-F238E27FC236}">
                  <a16:creationId xmlns:a16="http://schemas.microsoft.com/office/drawing/2014/main" id="{E7C13C67-CA0E-4AD4-92E6-01595E0C82E9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3" name="角丸四角形 204">
              <a:extLst>
                <a:ext uri="{FF2B5EF4-FFF2-40B4-BE49-F238E27FC236}">
                  <a16:creationId xmlns:a16="http://schemas.microsoft.com/office/drawing/2014/main" id="{5EC7E58F-4630-4C19-B449-0A985B6A764B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5" name="角丸四角形 204">
              <a:extLst>
                <a:ext uri="{FF2B5EF4-FFF2-40B4-BE49-F238E27FC236}">
                  <a16:creationId xmlns:a16="http://schemas.microsoft.com/office/drawing/2014/main" id="{171CC6AA-1E1B-48CC-8BF5-BD2A22B7FAD9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6C86F0FB-88C8-4C26-AF9B-0EB786A52F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B63A57CA-4A4E-4DCF-A7DA-01F495037ACE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0CAFFD44-579B-43DD-A1CF-4B04800F19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F190C82E-D154-4A2A-9F26-F4614042C8ED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7ECAC724-CC50-481E-8421-6FD71CC563EE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0322B362-516C-420E-A4FE-2889E78707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5EB5B54F-DCBD-4AC4-9F0F-33729A4B600A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96AAF256-1B4D-4C7C-9155-F738FBE94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B7D1B3C1-3980-4159-9F9A-85E70FEB82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7" name="図 216">
                <a:extLst>
                  <a:ext uri="{FF2B5EF4-FFF2-40B4-BE49-F238E27FC236}">
                    <a16:creationId xmlns:a16="http://schemas.microsoft.com/office/drawing/2014/main" id="{2024E964-7953-406F-8201-8BCF0DD6675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8" name="グループ化 217">
                <a:extLst>
                  <a:ext uri="{FF2B5EF4-FFF2-40B4-BE49-F238E27FC236}">
                    <a16:creationId xmlns:a16="http://schemas.microsoft.com/office/drawing/2014/main" id="{E1B18AB9-0735-42A7-92E9-F46BF1E8C4F0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33" name="グループ化 232">
                  <a:extLst>
                    <a:ext uri="{FF2B5EF4-FFF2-40B4-BE49-F238E27FC236}">
                      <a16:creationId xmlns:a16="http://schemas.microsoft.com/office/drawing/2014/main" id="{361F9EB9-2F30-47CF-9A0B-D21657BC79F6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39" name="円/楕円 184">
                    <a:extLst>
                      <a:ext uri="{FF2B5EF4-FFF2-40B4-BE49-F238E27FC236}">
                        <a16:creationId xmlns:a16="http://schemas.microsoft.com/office/drawing/2014/main" id="{6DD65F47-EC2D-4B00-B559-7B4677913172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50" name="テキスト ボックス 249">
                    <a:extLst>
                      <a:ext uri="{FF2B5EF4-FFF2-40B4-BE49-F238E27FC236}">
                        <a16:creationId xmlns:a16="http://schemas.microsoft.com/office/drawing/2014/main" id="{960FDDD2-0A71-45D1-9069-66F510C0D52B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38" name="直線コネクタ 237">
                  <a:extLst>
                    <a:ext uri="{FF2B5EF4-FFF2-40B4-BE49-F238E27FC236}">
                      <a16:creationId xmlns:a16="http://schemas.microsoft.com/office/drawing/2014/main" id="{AF86C69F-51E8-46BD-ADF4-C4FFC0B2AB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9" name="テキスト ボックス 218">
                <a:extLst>
                  <a:ext uri="{FF2B5EF4-FFF2-40B4-BE49-F238E27FC236}">
                    <a16:creationId xmlns:a16="http://schemas.microsoft.com/office/drawing/2014/main" id="{03D21399-DAE8-4E61-9316-059447C41086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20" name="図 219">
                <a:extLst>
                  <a:ext uri="{FF2B5EF4-FFF2-40B4-BE49-F238E27FC236}">
                    <a16:creationId xmlns:a16="http://schemas.microsoft.com/office/drawing/2014/main" id="{DB390E0E-C023-4E13-B6C7-B36CE36CD9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9" name="テキスト ボックス 228">
                <a:extLst>
                  <a:ext uri="{FF2B5EF4-FFF2-40B4-BE49-F238E27FC236}">
                    <a16:creationId xmlns:a16="http://schemas.microsoft.com/office/drawing/2014/main" id="{FF0FD522-BBBC-41FA-BC28-BEFA3387A10D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32" name="正方形/長方形 231">
                <a:extLst>
                  <a:ext uri="{FF2B5EF4-FFF2-40B4-BE49-F238E27FC236}">
                    <a16:creationId xmlns:a16="http://schemas.microsoft.com/office/drawing/2014/main" id="{83785C1D-7D24-4CD2-8C13-68B9626429F8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84AD1961-9CC3-481B-AE33-EB5FEF62B00E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5" name="テキスト ボックス 274">
            <a:extLst>
              <a:ext uri="{FF2B5EF4-FFF2-40B4-BE49-F238E27FC236}">
                <a16:creationId xmlns:a16="http://schemas.microsoft.com/office/drawing/2014/main" id="{A653AA08-6ADA-4C86-8F5D-D65AA37CBD62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300" name="角丸四角形 204">
            <a:extLst>
              <a:ext uri="{FF2B5EF4-FFF2-40B4-BE49-F238E27FC236}">
                <a16:creationId xmlns:a16="http://schemas.microsoft.com/office/drawing/2014/main" id="{7DF8A85A-86E9-4187-8E22-7BE1A1432A42}"/>
              </a:ext>
            </a:extLst>
          </p:cNvPr>
          <p:cNvSpPr/>
          <p:nvPr/>
        </p:nvSpPr>
        <p:spPr>
          <a:xfrm>
            <a:off x="540414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5B998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台形 304">
            <a:extLst>
              <a:ext uri="{FF2B5EF4-FFF2-40B4-BE49-F238E27FC236}">
                <a16:creationId xmlns:a16="http://schemas.microsoft.com/office/drawing/2014/main" id="{9BE7D08C-7C08-41F1-87CB-3A389EA9387D}"/>
              </a:ext>
            </a:extLst>
          </p:cNvPr>
          <p:cNvSpPr/>
          <p:nvPr/>
        </p:nvSpPr>
        <p:spPr>
          <a:xfrm rot="10800000">
            <a:off x="640900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0866202F-42D3-43F2-87FC-6A83761D7CEE}"/>
              </a:ext>
            </a:extLst>
          </p:cNvPr>
          <p:cNvSpPr/>
          <p:nvPr/>
        </p:nvSpPr>
        <p:spPr>
          <a:xfrm>
            <a:off x="626605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1" name="テキスト ボックス 310">
            <a:extLst>
              <a:ext uri="{FF2B5EF4-FFF2-40B4-BE49-F238E27FC236}">
                <a16:creationId xmlns:a16="http://schemas.microsoft.com/office/drawing/2014/main" id="{DDC1EC8D-B622-45D8-919A-BD1DA3EB1A0B}"/>
              </a:ext>
            </a:extLst>
          </p:cNvPr>
          <p:cNvSpPr txBox="1"/>
          <p:nvPr/>
        </p:nvSpPr>
        <p:spPr>
          <a:xfrm>
            <a:off x="573711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2" name="正方形/長方形 311">
            <a:extLst>
              <a:ext uri="{FF2B5EF4-FFF2-40B4-BE49-F238E27FC236}">
                <a16:creationId xmlns:a16="http://schemas.microsoft.com/office/drawing/2014/main" id="{52B2A3C8-9805-43B1-99A1-DBC573D7F8CF}"/>
              </a:ext>
            </a:extLst>
          </p:cNvPr>
          <p:cNvSpPr/>
          <p:nvPr/>
        </p:nvSpPr>
        <p:spPr>
          <a:xfrm>
            <a:off x="8382491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5D76DD4E-71FF-4DD4-9D5A-8FB351E6D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D72005F6-5392-43F0-B921-3746107076CF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CE74F2FA-78F9-4C15-AD5A-D0E80E64B297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D8610A5F-A6C7-4422-A927-1A82CF59D650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39728153-BFDE-488A-AEA0-F695EA2BB581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  <p:pic>
        <p:nvPicPr>
          <p:cNvPr id="135" name="Picture 3" descr="\\192.168.11.88\disk1\☆00☆☆チラシビジョン事務局（総合）\16：BS11\BS11素材_20191216\BS11ロゴ（カラー）.jpg">
            <a:extLst>
              <a:ext uri="{FF2B5EF4-FFF2-40B4-BE49-F238E27FC236}">
                <a16:creationId xmlns:a16="http://schemas.microsoft.com/office/drawing/2014/main" id="{A3C49F3B-D57C-40E2-AD3E-F1D19871C1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479"/>
          <a:stretch/>
        </p:blipFill>
        <p:spPr bwMode="auto">
          <a:xfrm>
            <a:off x="7708654" y="89838"/>
            <a:ext cx="506527" cy="24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10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668</Words>
  <Application>Microsoft Office PowerPoint</Application>
  <PresentationFormat>A4 210 x 297 mm</PresentationFormat>
  <Paragraphs>164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44</cp:revision>
  <cp:lastPrinted>2022-03-03T04:22:30Z</cp:lastPrinted>
  <dcterms:created xsi:type="dcterms:W3CDTF">2022-02-28T00:11:28Z</dcterms:created>
  <dcterms:modified xsi:type="dcterms:W3CDTF">2022-03-04T07:12:24Z</dcterms:modified>
</cp:coreProperties>
</file>