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33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4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32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460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en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KBS</a:t>
            </a: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京都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12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3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3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3 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3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2258A5EA-29BF-7E4E-AEFE-87DF2C9F2489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215D0EF7-4C03-EA4F-843F-DFE7EEE6041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861A19D4-80AC-B543-8729-9D092A19991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6092" y="129824"/>
            <a:ext cx="639440" cy="174846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FA0E983A-8E0C-1B47-AAD7-564557B5E4E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222" y="3403702"/>
            <a:ext cx="647236" cy="176979"/>
          </a:xfrm>
          <a:prstGeom prst="rect">
            <a:avLst/>
          </a:prstGeom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E91E88A3-8063-427E-9360-87FEAC578E7F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ED01651A-E5A0-49E0-9789-6937602B0B8C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6D7A941A-5828-4008-A50C-30715E9B2B4F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D9DC6A04-522B-48EC-9BC1-742FD1A71923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E4C9A725-1399-4C13-A4B8-BEB94B4D69BD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247EE5CB-E400-4ABD-9F94-AF016700341F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5C00F8D6-FDD8-4C1E-AED6-B75B85C41404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6BBB91EE-7C7F-4532-8B79-B304C29A82C0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DB5775B1-EF05-44DA-BA83-F9E9F0F51640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3436CD4A-5DB0-4F1B-8515-02EE84370EB5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A5D98A20-919E-4CD9-BA2E-6F2F8D38B704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C9C78259-25E9-483C-A831-7ACDB1956E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3CA9B3F0-7EDC-4F06-A672-D1D79DD9AE39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B5E8570B-6CBB-4A41-AE9A-EAB1A7F47F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55152BA4-D48A-43DC-829C-3BCE43B98002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19FB5C32-93D9-4356-814B-B6192542A179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02B7136A-60F9-4975-B36D-F6FCADDEF1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552DD28D-0301-4361-99BA-68830423BBE9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045ACD5C-041B-4872-A3E5-1ED76722F3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C38B1A09-1EF7-4B56-A078-064EC3CC81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06E0F47F-C497-4922-8CCA-9FF83FC8CC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E817791A-9635-4104-A731-D4319A4AFF90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64892067-FAB2-4B94-90D6-77A34D8E9531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0F5E566A-159D-41BC-A217-D90249EEE258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C398A448-F82A-45D8-BB20-E600A849DE4A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C8517D10-E3BE-4B59-957B-3AB3229E06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2926B7E2-B5E7-44FE-8570-32B4C154B603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AD809F9B-DDC6-4B76-8BCD-F00F0FCCAA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DD2AB120-69F2-46FF-BA79-91B76BA12893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B42CE1A8-2937-4199-953E-352561DE03D4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565538EE-C933-46CA-B122-A0F4D8FAC684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BA8A3FBA-126B-40C9-9012-7635BE5183AD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80B9D098-F3B8-4FB0-84BB-2D9BB19AC09F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9AA861D0-EF54-4DD6-95DA-D49A995AA3F7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3E16FE7C-F886-4ED5-9630-8D4BCAFA5E9D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6BF5419F-2C14-4EF8-B69B-0E0ADBC4CA17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8C7CA1A9-5724-4E10-B3FE-6F29CF9111E6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586B9F59-202A-4E42-9A26-566010B3E069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BF73221F-613B-4B06-AD61-B182E4DA6CB6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9F156D90-EDB0-4284-AB5B-7D0576777EC3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582D988F-DB56-4166-933E-618959AEF565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5F7DECAF-5D0F-41CD-B91D-B0904B7BF348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5DD794DE-2F54-40C4-9658-5FAD3103E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718B316F-FF06-4F8C-BC46-126EB6EDE48B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1" name="図 130">
            <a:extLst>
              <a:ext uri="{FF2B5EF4-FFF2-40B4-BE49-F238E27FC236}">
                <a16:creationId xmlns:a16="http://schemas.microsoft.com/office/drawing/2014/main" id="{4F6B1A5F-9325-4927-853A-4F011E0794D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2471B88E-3EA3-4148-A2A9-CF4F911EDF34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6339B73B-3D51-49FB-9C8D-CF6A052556A7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3227019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352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メイリオ</vt:lpstr>
      <vt:lpstr>メイリオ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2022-03-04T06:58:50Z</dcterms:modified>
</cp:coreProperties>
</file>