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941" r:id="rId2"/>
    <p:sldId id="942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500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64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97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tiff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tiff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RKB</a:t>
            </a: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毎日放送</a:t>
            </a:r>
            <a:endParaRPr lang="en-US" altLang="ja-JP" sz="2400" b="1" spc="3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47333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11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F35473F-778D-5E43-9BE9-F77B355E7CD9}"/>
              </a:ext>
            </a:extLst>
          </p:cNvPr>
          <p:cNvSpPr txBox="1"/>
          <p:nvPr/>
        </p:nvSpPr>
        <p:spPr>
          <a:xfrm>
            <a:off x="7394776" y="4468519"/>
            <a:ext cx="2124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4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06C33CD9-2C8E-E146-AC33-D3F9A801FADD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9474187-B899-C443-A754-8C931537277F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1A8D0FA5-56E0-D84B-A7FA-BEA8A1052E22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8" name="円/楕円 140">
            <a:extLst>
              <a:ext uri="{FF2B5EF4-FFF2-40B4-BE49-F238E27FC236}">
                <a16:creationId xmlns:a16="http://schemas.microsoft.com/office/drawing/2014/main" id="{BE5ADA56-4EB1-314F-A2AA-B55713B92BBF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2888163F-05DA-0D40-B597-B2C92A8E554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3340" y="112791"/>
            <a:ext cx="514769" cy="19467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599E9059-7A41-2E4C-9C6F-1CE42463E31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53851" y="3350938"/>
            <a:ext cx="772672" cy="292209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D5292CF8-C03C-4852-A8B1-84A075F472FE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35E889BD-9EDA-45B7-862F-F957A627B9A8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8731154B-8350-4F38-8993-7F7C77EDF864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E4B86349-311C-4307-A092-E5CB1FCC590F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平行四辺形 168">
            <a:extLst>
              <a:ext uri="{FF2B5EF4-FFF2-40B4-BE49-F238E27FC236}">
                <a16:creationId xmlns:a16="http://schemas.microsoft.com/office/drawing/2014/main" id="{0BE7D938-2C2F-415B-984F-592F840017F6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B5258E99-293F-460F-A086-7EFAB05D9DEE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F8B62C62-8C54-4B1E-B00C-17E15DC814D7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E82F5120-4DD5-47F0-A702-121299DE5C96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E0E909EE-3F4A-423B-B811-AA1281BF1C62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541A2841-2CE9-4896-8D13-FD83E431A236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091EEA2D-02FB-4FEF-B05A-35A970740960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93" name="角丸四角形 204">
              <a:extLst>
                <a:ext uri="{FF2B5EF4-FFF2-40B4-BE49-F238E27FC236}">
                  <a16:creationId xmlns:a16="http://schemas.microsoft.com/office/drawing/2014/main" id="{09AA3DEB-1312-49D8-8AA2-A7BDF077F9A6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94" name="角丸四角形 204">
              <a:extLst>
                <a:ext uri="{FF2B5EF4-FFF2-40B4-BE49-F238E27FC236}">
                  <a16:creationId xmlns:a16="http://schemas.microsoft.com/office/drawing/2014/main" id="{E7C08A02-9908-4605-AB1F-659E4A10B2BB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5" name="角丸四角形 204">
              <a:extLst>
                <a:ext uri="{FF2B5EF4-FFF2-40B4-BE49-F238E27FC236}">
                  <a16:creationId xmlns:a16="http://schemas.microsoft.com/office/drawing/2014/main" id="{6F2A49A0-1E75-4652-B6DB-C7BEE36E525A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6" name="角丸四角形 204">
              <a:extLst>
                <a:ext uri="{FF2B5EF4-FFF2-40B4-BE49-F238E27FC236}">
                  <a16:creationId xmlns:a16="http://schemas.microsoft.com/office/drawing/2014/main" id="{CCB31B5D-B828-4AF7-9314-BD33F8786BEF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7" name="角丸四角形 204">
              <a:extLst>
                <a:ext uri="{FF2B5EF4-FFF2-40B4-BE49-F238E27FC236}">
                  <a16:creationId xmlns:a16="http://schemas.microsoft.com/office/drawing/2014/main" id="{DBDB1DFF-08C8-4AB3-8730-C02C83C3B483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86E6C9A6-922B-4183-B90C-F80B3F1DAF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テキスト ボックス 199">
              <a:extLst>
                <a:ext uri="{FF2B5EF4-FFF2-40B4-BE49-F238E27FC236}">
                  <a16:creationId xmlns:a16="http://schemas.microsoft.com/office/drawing/2014/main" id="{CB1C5525-C212-4F17-ABBD-28FD7715F93B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87406F9B-B201-483B-84C8-28737CBF55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93183F7D-948E-44C8-8E29-B5978F6522AD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0BC30D8B-9103-458E-9EEC-253FE6A2D338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475F386C-5FCA-41F3-AF5F-5DB7C45E73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2F59AEFA-9717-4341-BACE-327A3FAA1750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09" name="図 208">
                <a:extLst>
                  <a:ext uri="{FF2B5EF4-FFF2-40B4-BE49-F238E27FC236}">
                    <a16:creationId xmlns:a16="http://schemas.microsoft.com/office/drawing/2014/main" id="{DB737D87-1F25-441C-B851-566C21DEF5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0" name="直線矢印コネクタ 209">
                <a:extLst>
                  <a:ext uri="{FF2B5EF4-FFF2-40B4-BE49-F238E27FC236}">
                    <a16:creationId xmlns:a16="http://schemas.microsoft.com/office/drawing/2014/main" id="{5C6B0935-E011-438E-9412-00317E495B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1" name="図 210">
                <a:extLst>
                  <a:ext uri="{FF2B5EF4-FFF2-40B4-BE49-F238E27FC236}">
                    <a16:creationId xmlns:a16="http://schemas.microsoft.com/office/drawing/2014/main" id="{638E1457-F3D0-4E67-8651-E31CB44440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2" name="グループ化 211">
                <a:extLst>
                  <a:ext uri="{FF2B5EF4-FFF2-40B4-BE49-F238E27FC236}">
                    <a16:creationId xmlns:a16="http://schemas.microsoft.com/office/drawing/2014/main" id="{D923B919-A016-41C7-B6B7-8045357E5606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19" name="グループ化 218">
                  <a:extLst>
                    <a:ext uri="{FF2B5EF4-FFF2-40B4-BE49-F238E27FC236}">
                      <a16:creationId xmlns:a16="http://schemas.microsoft.com/office/drawing/2014/main" id="{A29ED4E7-CA4D-4AC6-80F4-8622766814E4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9" name="円/楕円 184">
                    <a:extLst>
                      <a:ext uri="{FF2B5EF4-FFF2-40B4-BE49-F238E27FC236}">
                        <a16:creationId xmlns:a16="http://schemas.microsoft.com/office/drawing/2014/main" id="{438C4CE6-94C8-417A-AEAB-3F195EA0A8FA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3" name="テキスト ボックス 232">
                    <a:extLst>
                      <a:ext uri="{FF2B5EF4-FFF2-40B4-BE49-F238E27FC236}">
                        <a16:creationId xmlns:a16="http://schemas.microsoft.com/office/drawing/2014/main" id="{0C2841CA-74DF-40DF-922A-366D9785D712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0" name="直線コネクタ 219">
                  <a:extLst>
                    <a:ext uri="{FF2B5EF4-FFF2-40B4-BE49-F238E27FC236}">
                      <a16:creationId xmlns:a16="http://schemas.microsoft.com/office/drawing/2014/main" id="{705A7D93-69E7-4C6F-9C56-D81EFE6ACD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テキスト ボックス 212">
                <a:extLst>
                  <a:ext uri="{FF2B5EF4-FFF2-40B4-BE49-F238E27FC236}">
                    <a16:creationId xmlns:a16="http://schemas.microsoft.com/office/drawing/2014/main" id="{47AF2AB3-6B46-4D03-A9A3-A1F02B353351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208D1F7E-32AC-47BA-ADC4-66A9A601DD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0B822EF6-66E8-4A4D-A940-457EF68184B4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8" name="正方形/長方形 217">
                <a:extLst>
                  <a:ext uri="{FF2B5EF4-FFF2-40B4-BE49-F238E27FC236}">
                    <a16:creationId xmlns:a16="http://schemas.microsoft.com/office/drawing/2014/main" id="{0AE434EB-8A47-4867-9F9E-A2364B3C119E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5667AD67-63D8-4E2D-925B-47945A2786A9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75846EE9-CD8C-465C-8868-FF75EF700FF5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8" name="角丸四角形 204">
            <a:extLst>
              <a:ext uri="{FF2B5EF4-FFF2-40B4-BE49-F238E27FC236}">
                <a16:creationId xmlns:a16="http://schemas.microsoft.com/office/drawing/2014/main" id="{F9DABFC6-1854-424A-9762-1859864A7FAE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9" name="台形 298">
            <a:extLst>
              <a:ext uri="{FF2B5EF4-FFF2-40B4-BE49-F238E27FC236}">
                <a16:creationId xmlns:a16="http://schemas.microsoft.com/office/drawing/2014/main" id="{DDBFC268-0473-458D-860E-D01331E3154D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1AE1ECD1-D273-43DC-9E94-4AB863C337DD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46DDCDF3-F913-4990-87EF-4E0C843B3661}"/>
              </a:ext>
            </a:extLst>
          </p:cNvPr>
          <p:cNvSpPr txBox="1"/>
          <p:nvPr/>
        </p:nvSpPr>
        <p:spPr>
          <a:xfrm>
            <a:off x="5739023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1,000,00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79147765-C250-4B37-B9EB-0055172AA27B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D56F2D37-E5A3-4691-92C6-4EA9E5479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3FF6A63F-6D1F-4BB5-A121-CB777851A16C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F194D1DC-4C1E-4641-92C6-24D3DAF1C29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1153EF13-EE68-4DDE-9972-E8BA887E79C4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BCDDD503-2DCF-4839-AB8F-0C6FC6E86B53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94519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5B998"/>
          </a:solidFill>
          <a:ln w="7620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RKB</a:t>
            </a: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毎日放送</a:t>
            </a:r>
            <a:endParaRPr lang="en-US" altLang="ja-JP" sz="2400" b="1" spc="3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1,025,000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899,000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641,000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562,000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759,000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78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666,000</a:t>
            </a:r>
            <a:r>
              <a:rPr kumimoji="1" lang="ja-JP" altLang="en-US" sz="1000" b="1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5B998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5B998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7583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7583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FE4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47333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28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65A085"/>
          </a:solidFill>
          <a:ln w="57150" cap="rnd">
            <a:solidFill>
              <a:srgbClr val="65A08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5E3C0DE7-4716-4C47-B2C5-B988DE0C52FD}"/>
              </a:ext>
            </a:extLst>
          </p:cNvPr>
          <p:cNvSpPr txBox="1"/>
          <p:nvPr/>
        </p:nvSpPr>
        <p:spPr>
          <a:xfrm>
            <a:off x="7428035" y="4468519"/>
            <a:ext cx="2016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特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B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4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10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842DDA43-CEF8-FA4B-A045-43D711D95C7C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55E1ADB9-7C8D-7541-A09F-629B703ADD92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5B4EDB0-99D3-E642-8B69-0DD59F143DB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1" name="円/楕円 150">
            <a:extLst>
              <a:ext uri="{FF2B5EF4-FFF2-40B4-BE49-F238E27FC236}">
                <a16:creationId xmlns:a16="http://schemas.microsoft.com/office/drawing/2014/main" id="{AD4688CC-E5C5-D447-8846-DF6755DB2BE1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2" name="円/楕円 140">
            <a:extLst>
              <a:ext uri="{FF2B5EF4-FFF2-40B4-BE49-F238E27FC236}">
                <a16:creationId xmlns:a16="http://schemas.microsoft.com/office/drawing/2014/main" id="{352B8F80-4747-174D-A7B5-D5BD5BC1338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90DEFC5C-FF95-9A42-99A7-9200F25DCE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3340" y="112791"/>
            <a:ext cx="514769" cy="194677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A3820064-C155-1749-AB02-A21984B7BEB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73307" y="3341210"/>
            <a:ext cx="772672" cy="292209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B67E2A97-9D2B-4AD3-B863-591417E788E3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F8A0CC38-50B5-487F-8586-67B0842F7D97}"/>
              </a:ext>
            </a:extLst>
          </p:cNvPr>
          <p:cNvCxnSpPr>
            <a:cxnSpLocks/>
          </p:cNvCxnSpPr>
          <p:nvPr/>
        </p:nvCxnSpPr>
        <p:spPr>
          <a:xfrm>
            <a:off x="844185" y="6267584"/>
            <a:ext cx="4710370" cy="11460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AEFFC1DD-5C11-478C-A7A6-D78EE916DEDC}"/>
              </a:ext>
            </a:extLst>
          </p:cNvPr>
          <p:cNvSpPr/>
          <p:nvPr/>
        </p:nvSpPr>
        <p:spPr>
          <a:xfrm flipV="1">
            <a:off x="361191" y="5568290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FE4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D45F4571-9842-422A-BB58-434033039138}"/>
              </a:ext>
            </a:extLst>
          </p:cNvPr>
          <p:cNvCxnSpPr>
            <a:cxnSpLocks/>
          </p:cNvCxnSpPr>
          <p:nvPr/>
        </p:nvCxnSpPr>
        <p:spPr>
          <a:xfrm flipV="1">
            <a:off x="361585" y="5565249"/>
            <a:ext cx="9293209" cy="7144"/>
          </a:xfrm>
          <a:prstGeom prst="line">
            <a:avLst/>
          </a:prstGeom>
          <a:ln>
            <a:solidFill>
              <a:srgbClr val="75B9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平行四辺形 142">
            <a:extLst>
              <a:ext uri="{FF2B5EF4-FFF2-40B4-BE49-F238E27FC236}">
                <a16:creationId xmlns:a16="http://schemas.microsoft.com/office/drawing/2014/main" id="{C89B15BF-7203-4AD1-89F5-8F86B28CD191}"/>
              </a:ext>
            </a:extLst>
          </p:cNvPr>
          <p:cNvSpPr/>
          <p:nvPr/>
        </p:nvSpPr>
        <p:spPr>
          <a:xfrm>
            <a:off x="177693" y="5547878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5B998"/>
              </a:gs>
              <a:gs pos="0">
                <a:srgbClr val="E8F2ED"/>
              </a:gs>
            </a:gsLst>
            <a:lin ang="16200000" scaled="1"/>
          </a:gradFill>
          <a:ln w="76200" cap="rnd">
            <a:gradFill>
              <a:gsLst>
                <a:gs pos="0">
                  <a:srgbClr val="75B998"/>
                </a:gs>
                <a:gs pos="100000">
                  <a:srgbClr val="E8F2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D252F813-4064-4497-B2FB-219955610EC0}"/>
              </a:ext>
            </a:extLst>
          </p:cNvPr>
          <p:cNvSpPr txBox="1"/>
          <p:nvPr/>
        </p:nvSpPr>
        <p:spPr>
          <a:xfrm>
            <a:off x="197583" y="5441505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69" name="グループ化 168">
            <a:extLst>
              <a:ext uri="{FF2B5EF4-FFF2-40B4-BE49-F238E27FC236}">
                <a16:creationId xmlns:a16="http://schemas.microsoft.com/office/drawing/2014/main" id="{F6312B11-63C0-4302-80D0-98C65296F9F9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0C132926-2FF5-412E-B0F0-8E7586E2A6F4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205D7804-2687-44F2-92E3-A4FC8AB51E97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0F8813B6-3842-4A72-9549-4CD5AA011965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7566EBE8-6876-4223-97AA-6277D2ECDF05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F55F1DCC-C11C-4F97-805F-F58745B77DA9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5BB6347F-DDC8-4184-852C-143B03EC264E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0" name="角丸四角形 204">
              <a:extLst>
                <a:ext uri="{FF2B5EF4-FFF2-40B4-BE49-F238E27FC236}">
                  <a16:creationId xmlns:a16="http://schemas.microsoft.com/office/drawing/2014/main" id="{8ED6533E-9A93-40DD-8AE2-D809A2377C63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2" name="角丸四角形 204">
              <a:extLst>
                <a:ext uri="{FF2B5EF4-FFF2-40B4-BE49-F238E27FC236}">
                  <a16:creationId xmlns:a16="http://schemas.microsoft.com/office/drawing/2014/main" id="{9E83D59D-11F7-4E13-9B8D-0A0944FF4740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203" name="角丸四角形 204">
              <a:extLst>
                <a:ext uri="{FF2B5EF4-FFF2-40B4-BE49-F238E27FC236}">
                  <a16:creationId xmlns:a16="http://schemas.microsoft.com/office/drawing/2014/main" id="{FD433553-E863-4168-9AF5-B507FDAE315F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245D0A60-4111-4611-8855-26C6BA13C9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189DF323-533E-42B9-B4AD-B8158DCC9F9A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8" name="直線コネクタ 207">
              <a:extLst>
                <a:ext uri="{FF2B5EF4-FFF2-40B4-BE49-F238E27FC236}">
                  <a16:creationId xmlns:a16="http://schemas.microsoft.com/office/drawing/2014/main" id="{E5FD7AC1-71BD-4535-AABA-B47008F150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A4C0828B-057F-48AE-BCD2-6D77B1D1CC0C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1D379B17-B75A-4A05-8709-CDF722D97B76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FEAEB045-30C6-453A-AF3C-24920DDF0B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2" name="グループ化 211">
              <a:extLst>
                <a:ext uri="{FF2B5EF4-FFF2-40B4-BE49-F238E27FC236}">
                  <a16:creationId xmlns:a16="http://schemas.microsoft.com/office/drawing/2014/main" id="{BFB36F08-945F-455A-B613-206967A554DA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3" name="図 212">
                <a:extLst>
                  <a:ext uri="{FF2B5EF4-FFF2-40B4-BE49-F238E27FC236}">
                    <a16:creationId xmlns:a16="http://schemas.microsoft.com/office/drawing/2014/main" id="{82514B13-2DB1-480E-8162-F3876874FA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4" name="直線矢印コネクタ 213">
                <a:extLst>
                  <a:ext uri="{FF2B5EF4-FFF2-40B4-BE49-F238E27FC236}">
                    <a16:creationId xmlns:a16="http://schemas.microsoft.com/office/drawing/2014/main" id="{A7E96E8B-741C-4271-9F80-909A93EC2D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5" name="図 214">
                <a:extLst>
                  <a:ext uri="{FF2B5EF4-FFF2-40B4-BE49-F238E27FC236}">
                    <a16:creationId xmlns:a16="http://schemas.microsoft.com/office/drawing/2014/main" id="{1A30E2E3-B757-4214-BF9D-8C013FFF16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94214AB8-5C37-416D-A6A9-5F9B8C909E34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32" name="グループ化 231">
                  <a:extLst>
                    <a:ext uri="{FF2B5EF4-FFF2-40B4-BE49-F238E27FC236}">
                      <a16:creationId xmlns:a16="http://schemas.microsoft.com/office/drawing/2014/main" id="{FB4E0591-40C3-43F3-BD23-D1C938F590EC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38" name="円/楕円 184">
                    <a:extLst>
                      <a:ext uri="{FF2B5EF4-FFF2-40B4-BE49-F238E27FC236}">
                        <a16:creationId xmlns:a16="http://schemas.microsoft.com/office/drawing/2014/main" id="{8ADA7578-9EB1-428A-9210-C169C0744C27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9" name="テキスト ボックス 238">
                    <a:extLst>
                      <a:ext uri="{FF2B5EF4-FFF2-40B4-BE49-F238E27FC236}">
                        <a16:creationId xmlns:a16="http://schemas.microsoft.com/office/drawing/2014/main" id="{2A259051-3FD3-4D88-8E81-0DB6823456C5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33" name="直線コネクタ 232">
                  <a:extLst>
                    <a:ext uri="{FF2B5EF4-FFF2-40B4-BE49-F238E27FC236}">
                      <a16:creationId xmlns:a16="http://schemas.microsoft.com/office/drawing/2014/main" id="{3F1B671A-2498-4AC1-A92A-BC8763AF5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0263FE9B-3E0E-4985-88A7-8A6303FA4FFB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45E9F842-4971-412D-B3D3-07143DD9D0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31DA9665-BF3D-47AD-A6B5-12A646815337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9" name="正方形/長方形 228">
                <a:extLst>
                  <a:ext uri="{FF2B5EF4-FFF2-40B4-BE49-F238E27FC236}">
                    <a16:creationId xmlns:a16="http://schemas.microsoft.com/office/drawing/2014/main" id="{80D02066-13C5-47CC-9EC2-9823F272B8C4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3E5111A2-8A1F-49C8-B64B-4ED11747571F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E2BADA95-B4B4-457A-97B4-E49D786AC644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22DC8883-19EC-46CA-B158-13B5FF0FB0F8}"/>
              </a:ext>
            </a:extLst>
          </p:cNvPr>
          <p:cNvSpPr/>
          <p:nvPr/>
        </p:nvSpPr>
        <p:spPr>
          <a:xfrm>
            <a:off x="540414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5B998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2AA17FBD-7E49-4C34-BBCE-C7D8FF69C4F5}"/>
              </a:ext>
            </a:extLst>
          </p:cNvPr>
          <p:cNvSpPr/>
          <p:nvPr/>
        </p:nvSpPr>
        <p:spPr>
          <a:xfrm rot="10800000">
            <a:off x="640900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5B998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D2814F8E-A514-4D5B-A86B-17F6896FC1F7}"/>
              </a:ext>
            </a:extLst>
          </p:cNvPr>
          <p:cNvSpPr/>
          <p:nvPr/>
        </p:nvSpPr>
        <p:spPr>
          <a:xfrm>
            <a:off x="626605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5B998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5B998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9A1D9E7D-546B-4C2B-BD0E-9A2763F83C2A}"/>
              </a:ext>
            </a:extLst>
          </p:cNvPr>
          <p:cNvSpPr txBox="1"/>
          <p:nvPr/>
        </p:nvSpPr>
        <p:spPr>
          <a:xfrm>
            <a:off x="573711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2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FE2B8333-BA9F-49D4-8A63-DC8F2E2FF36C}"/>
              </a:ext>
            </a:extLst>
          </p:cNvPr>
          <p:cNvSpPr/>
          <p:nvPr/>
        </p:nvSpPr>
        <p:spPr>
          <a:xfrm>
            <a:off x="8382491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F4BBE4FD-CEFD-48D2-9547-6D1823E7A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61A2066A-0050-43FE-8D99-852E8C1C8DE2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3" name="図 132">
            <a:extLst>
              <a:ext uri="{FF2B5EF4-FFF2-40B4-BE49-F238E27FC236}">
                <a16:creationId xmlns:a16="http://schemas.microsoft.com/office/drawing/2014/main" id="{E53648C7-A3E1-4EF0-82A0-304C4F48E1EB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BF27BC81-81FC-400F-8360-DCAF894BED35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4978F1CD-038C-4083-B62E-04EF4F6B3C9C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726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704</Words>
  <Application>Microsoft Office PowerPoint</Application>
  <PresentationFormat>A4 210 x 297 mm</PresentationFormat>
  <Paragraphs>166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HGS行書体</vt:lpstr>
      <vt:lpstr>Meiryo UI</vt:lpstr>
      <vt:lpstr>メイリオ</vt:lpstr>
      <vt:lpstr>メイリオ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44</cp:revision>
  <cp:lastPrinted>2022-03-03T04:22:30Z</cp:lastPrinted>
  <dcterms:created xsi:type="dcterms:W3CDTF">2022-02-28T00:11:28Z</dcterms:created>
  <dcterms:modified xsi:type="dcterms:W3CDTF">2022-03-04T07:15:23Z</dcterms:modified>
</cp:coreProperties>
</file>