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3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48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85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009A92"/>
          </a:solidFill>
          <a:ln w="7620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RSK</a:t>
            </a: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山陽放送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0" name="ホームベース 136">
            <a:extLst>
              <a:ext uri="{FF2B5EF4-FFF2-40B4-BE49-F238E27FC236}">
                <a16:creationId xmlns:a16="http://schemas.microsoft.com/office/drawing/2014/main" id="{FEF8B4C3-B763-4D5E-9380-8E80ECD8095A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1" name="ホームベース 141">
            <a:extLst>
              <a:ext uri="{FF2B5EF4-FFF2-40B4-BE49-F238E27FC236}">
                <a16:creationId xmlns:a16="http://schemas.microsoft.com/office/drawing/2014/main" id="{154F9440-D995-4C41-89F6-D76C526DFD82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2" name="片側の 2 つの角を丸めた四角形 131">
            <a:extLst>
              <a:ext uri="{FF2B5EF4-FFF2-40B4-BE49-F238E27FC236}">
                <a16:creationId xmlns:a16="http://schemas.microsoft.com/office/drawing/2014/main" id="{9E11AFC6-B27F-4E59-B9BE-E6358DC57EE5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ホームベース 142">
            <a:extLst>
              <a:ext uri="{FF2B5EF4-FFF2-40B4-BE49-F238E27FC236}">
                <a16:creationId xmlns:a16="http://schemas.microsoft.com/office/drawing/2014/main" id="{93BD506F-DFB3-4507-8FF6-A17D7739B9AC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4" name="片側の 2 つの角を丸めた四角形 123">
            <a:extLst>
              <a:ext uri="{FF2B5EF4-FFF2-40B4-BE49-F238E27FC236}">
                <a16:creationId xmlns:a16="http://schemas.microsoft.com/office/drawing/2014/main" id="{70B604E8-8436-4AC5-827A-39540826D66A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テキスト ボックス 244">
            <a:extLst>
              <a:ext uri="{FF2B5EF4-FFF2-40B4-BE49-F238E27FC236}">
                <a16:creationId xmlns:a16="http://schemas.microsoft.com/office/drawing/2014/main" id="{BACF7144-149E-4050-94CF-3AEEC3D466D3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70D7118C-08BB-4BA8-B64B-300404059406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7" name="円/楕円 162">
            <a:extLst>
              <a:ext uri="{FF2B5EF4-FFF2-40B4-BE49-F238E27FC236}">
                <a16:creationId xmlns:a16="http://schemas.microsoft.com/office/drawing/2014/main" id="{38BE78B7-0613-429C-A1F1-F57DED72365C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064BAC6E-2CED-409B-B253-0CC3D194831A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3" name="ホームベース 142">
            <a:extLst>
              <a:ext uri="{FF2B5EF4-FFF2-40B4-BE49-F238E27FC236}">
                <a16:creationId xmlns:a16="http://schemas.microsoft.com/office/drawing/2014/main" id="{C1D39340-C6A4-4DE0-9F3F-43B073D32B5B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4" name="片側の 2 つの角を丸めた四角形 123">
            <a:extLst>
              <a:ext uri="{FF2B5EF4-FFF2-40B4-BE49-F238E27FC236}">
                <a16:creationId xmlns:a16="http://schemas.microsoft.com/office/drawing/2014/main" id="{BC5D0168-B93B-439A-9A68-B71273A67C35}"/>
              </a:ext>
            </a:extLst>
          </p:cNvPr>
          <p:cNvSpPr/>
          <p:nvPr/>
        </p:nvSpPr>
        <p:spPr>
          <a:xfrm rot="16200000">
            <a:off x="775278" y="3388982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テキスト ボックス 264">
            <a:extLst>
              <a:ext uri="{FF2B5EF4-FFF2-40B4-BE49-F238E27FC236}">
                <a16:creationId xmlns:a16="http://schemas.microsoft.com/office/drawing/2014/main" id="{21CE92E4-D8A7-4373-9239-25F2211674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009A92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009A92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207035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207035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6ED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008781"/>
          </a:solidFill>
          <a:ln w="57150" cap="rnd">
            <a:solidFill>
              <a:srgbClr val="00878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CA814DE-8DB0-EF49-9171-D797D4BA3687}"/>
              </a:ext>
            </a:extLst>
          </p:cNvPr>
          <p:cNvSpPr txBox="1"/>
          <p:nvPr/>
        </p:nvSpPr>
        <p:spPr>
          <a:xfrm>
            <a:off x="7431974" y="3841392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13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9B64D15-6AB9-C146-A91A-BD482F35F013}"/>
              </a:ext>
            </a:extLst>
          </p:cNvPr>
          <p:cNvSpPr txBox="1"/>
          <p:nvPr/>
        </p:nvSpPr>
        <p:spPr>
          <a:xfrm>
            <a:off x="7394777" y="4468519"/>
            <a:ext cx="2049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 dirty="0">
                <a:latin typeface="Meiryo" charset="-128"/>
                <a:ea typeface="Meiryo" charset="-128"/>
                <a:cs typeface="Meiryo" charset="-128"/>
              </a:rPr>
              <a:t>タイムランク別本数</a:t>
            </a:r>
            <a:endParaRPr lang="en-US" altLang="ja-JP" sz="900" b="1" dirty="0">
              <a:latin typeface="Meiryo" charset="-128"/>
              <a:ea typeface="Meiryo" charset="-128"/>
              <a:cs typeface="Meiryo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Ａ：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1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en-US" altLang="ja-JP" sz="800" b="1" dirty="0">
                <a:latin typeface="Meiryo" charset="-128"/>
                <a:ea typeface="Meiryo" charset="-128"/>
                <a:cs typeface="Meiryo" charset="-128"/>
              </a:rPr>
              <a:t>S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2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Ｂ：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5 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　</a:t>
            </a:r>
            <a:r>
              <a:rPr lang="ja-JP" altLang="en-US" sz="800" b="1" spc="-151">
                <a:latin typeface="Meiryo" charset="-128"/>
                <a:ea typeface="Meiryo" charset="-128"/>
                <a:cs typeface="Meiryo" charset="-128"/>
              </a:rPr>
              <a:t>Ｃ：</a:t>
            </a:r>
            <a:r>
              <a:rPr lang="en-US" altLang="ja-JP" sz="800" b="1" spc="-151" dirty="0">
                <a:latin typeface="Meiryo" charset="-128"/>
                <a:ea typeface="Meiryo" charset="-128"/>
                <a:cs typeface="Meiryo" charset="-128"/>
              </a:rPr>
              <a:t>5</a:t>
            </a:r>
            <a:r>
              <a:rPr lang="ja-JP" altLang="en-US" sz="8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7D955A84-8D26-3241-BE8C-778D17F23F19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DC81D20C-79E8-1F45-AEEF-2A0A711AE17E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8731ED2A-9916-C44F-97D5-80B31B62EA3D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C2D22E38-A37B-7C4C-9DDC-64F91B1D042B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21E6E23-1198-544A-8DBE-573E18B593B9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8D7DA12-2E71-4743-BEF6-25EC3D0A2705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31CFABC1-D0F0-B34A-9FA8-5072E01B6954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2258A5EA-29BF-7E4E-AEFE-87DF2C9F2489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215D0EF7-4C03-EA4F-843F-DFE7EEE60415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62" name="円/楕円 161">
            <a:extLst>
              <a:ext uri="{FF2B5EF4-FFF2-40B4-BE49-F238E27FC236}">
                <a16:creationId xmlns:a16="http://schemas.microsoft.com/office/drawing/2014/main" id="{DEF652F9-AB18-784D-9803-08C8EA1F9C87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5" name="円/楕円 140">
            <a:extLst>
              <a:ext uri="{FF2B5EF4-FFF2-40B4-BE49-F238E27FC236}">
                <a16:creationId xmlns:a16="http://schemas.microsoft.com/office/drawing/2014/main" id="{525ABECF-9FE3-964C-9364-80C99C210CAE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1565E8F6-2C36-D641-8174-FE3C8A935B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910" y="109951"/>
            <a:ext cx="455246" cy="228341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81BBE76F-68A9-194D-8308-5EF7CC2CC16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8" y="3319303"/>
            <a:ext cx="646474" cy="324257"/>
          </a:xfrm>
          <a:prstGeom prst="rect">
            <a:avLst/>
          </a:prstGeom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5CDC42E8-5F28-4AB6-AB54-440F5152EA4B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9B5C73DD-7847-4FB5-9BEA-791F5F6E404B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57" name="角丸四角形 204">
              <a:extLst>
                <a:ext uri="{FF2B5EF4-FFF2-40B4-BE49-F238E27FC236}">
                  <a16:creationId xmlns:a16="http://schemas.microsoft.com/office/drawing/2014/main" id="{BABD48FA-436C-4B13-BAD9-746C2D22CC7A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60" name="角丸四角形 204">
              <a:extLst>
                <a:ext uri="{FF2B5EF4-FFF2-40B4-BE49-F238E27FC236}">
                  <a16:creationId xmlns:a16="http://schemas.microsoft.com/office/drawing/2014/main" id="{0D54A99E-8ECE-4E1B-84F2-09EDE00F6A34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1" name="角丸四角形 204">
              <a:extLst>
                <a:ext uri="{FF2B5EF4-FFF2-40B4-BE49-F238E27FC236}">
                  <a16:creationId xmlns:a16="http://schemas.microsoft.com/office/drawing/2014/main" id="{F8F4BB6A-C181-4018-A64E-FD353D951B46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F7201930-6C02-4527-9163-77CEC5C49404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1E15E3EB-999E-4F3A-A494-BA29DD3BACAE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74" name="角丸四角形 204">
              <a:extLst>
                <a:ext uri="{FF2B5EF4-FFF2-40B4-BE49-F238E27FC236}">
                  <a16:creationId xmlns:a16="http://schemas.microsoft.com/office/drawing/2014/main" id="{42C37C8E-87B1-44F4-AEC2-0469C46949FE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98C2FA47-457B-4DE9-86D8-98262DB984C8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EE555AA5-5905-4947-B954-32361AD9DC67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026F97E4-2BF1-4561-B232-D9605309CA0C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7F0F5EAA-9678-433A-82F2-95D32CD42A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D2E1646E-BE12-4A1E-959C-48B1B1D4BC2F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03B4757F-461D-4ED5-83B0-74AEDA141A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C1F779DB-114A-47D0-ABF8-25D66AF4E17B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FA9ED154-77F3-40F2-9D64-4ADC79199582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7420E055-C7D5-4866-AB78-3A67B17D8F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A2858A34-1408-4326-9512-9F1DFE15BC2C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B1531AB0-0E8A-474E-AECB-781E69D5A9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5" name="直線矢印コネクタ 214">
                <a:extLst>
                  <a:ext uri="{FF2B5EF4-FFF2-40B4-BE49-F238E27FC236}">
                    <a16:creationId xmlns:a16="http://schemas.microsoft.com/office/drawing/2014/main" id="{C108EA2C-3AB3-48E5-883E-88D077E9E2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6" name="図 215">
                <a:extLst>
                  <a:ext uri="{FF2B5EF4-FFF2-40B4-BE49-F238E27FC236}">
                    <a16:creationId xmlns:a16="http://schemas.microsoft.com/office/drawing/2014/main" id="{B2379BE0-F74E-4AFE-88EF-6C433E0F6AD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7" name="グループ化 216">
                <a:extLst>
                  <a:ext uri="{FF2B5EF4-FFF2-40B4-BE49-F238E27FC236}">
                    <a16:creationId xmlns:a16="http://schemas.microsoft.com/office/drawing/2014/main" id="{54CAAE5E-E5C9-4627-BF8A-3DED5AB0F95F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24" name="グループ化 223">
                  <a:extLst>
                    <a:ext uri="{FF2B5EF4-FFF2-40B4-BE49-F238E27FC236}">
                      <a16:creationId xmlns:a16="http://schemas.microsoft.com/office/drawing/2014/main" id="{5DCEBF84-8201-4D5D-A03E-E6AB2908C95C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7" name="円/楕円 184">
                    <a:extLst>
                      <a:ext uri="{FF2B5EF4-FFF2-40B4-BE49-F238E27FC236}">
                        <a16:creationId xmlns:a16="http://schemas.microsoft.com/office/drawing/2014/main" id="{799A1A89-2E35-4D82-BFB2-5E8C89EDB863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28" name="テキスト ボックス 227">
                    <a:extLst>
                      <a:ext uri="{FF2B5EF4-FFF2-40B4-BE49-F238E27FC236}">
                        <a16:creationId xmlns:a16="http://schemas.microsoft.com/office/drawing/2014/main" id="{F73A2F12-8802-4D39-93EC-EA9DE2031AD3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5" name="直線コネクタ 224">
                  <a:extLst>
                    <a:ext uri="{FF2B5EF4-FFF2-40B4-BE49-F238E27FC236}">
                      <a16:creationId xmlns:a16="http://schemas.microsoft.com/office/drawing/2014/main" id="{1E29470A-2623-4427-8647-B22FCD59CF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77C99E87-F17B-49CA-92D0-B6B3DC5C59A6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9" name="図 218">
                <a:extLst>
                  <a:ext uri="{FF2B5EF4-FFF2-40B4-BE49-F238E27FC236}">
                    <a16:creationId xmlns:a16="http://schemas.microsoft.com/office/drawing/2014/main" id="{30F16B87-6173-4BEC-8C0C-A792FBEBAC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5F285C69-7C44-4A45-988B-3FD3438E7317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22" name="正方形/長方形 221">
                <a:extLst>
                  <a:ext uri="{FF2B5EF4-FFF2-40B4-BE49-F238E27FC236}">
                    <a16:creationId xmlns:a16="http://schemas.microsoft.com/office/drawing/2014/main" id="{0ED987B6-BDC4-48C0-8388-D27FFF29470E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CC2FF4F7-E925-4B8F-832F-4071C491B691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cxnSp>
        <p:nvCxnSpPr>
          <p:cNvPr id="233" name="直線コネクタ 232">
            <a:extLst>
              <a:ext uri="{FF2B5EF4-FFF2-40B4-BE49-F238E27FC236}">
                <a16:creationId xmlns:a16="http://schemas.microsoft.com/office/drawing/2014/main" id="{E0D3E3BD-960D-44B7-9789-A473CF52E4F1}"/>
              </a:ext>
            </a:extLst>
          </p:cNvPr>
          <p:cNvCxnSpPr>
            <a:cxnSpLocks/>
          </p:cNvCxnSpPr>
          <p:nvPr/>
        </p:nvCxnSpPr>
        <p:spPr>
          <a:xfrm>
            <a:off x="863946" y="6279568"/>
            <a:ext cx="4658048" cy="0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125D7A21-193E-4A4F-9CF7-81E0D42D9129}"/>
              </a:ext>
            </a:extLst>
          </p:cNvPr>
          <p:cNvSpPr/>
          <p:nvPr/>
        </p:nvSpPr>
        <p:spPr>
          <a:xfrm flipV="1">
            <a:off x="361191" y="5563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AEEEE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9" name="直線コネクタ 238">
            <a:extLst>
              <a:ext uri="{FF2B5EF4-FFF2-40B4-BE49-F238E27FC236}">
                <a16:creationId xmlns:a16="http://schemas.microsoft.com/office/drawing/2014/main" id="{E817F7AA-9B53-4761-A5F7-810B2E7B86EB}"/>
              </a:ext>
            </a:extLst>
          </p:cNvPr>
          <p:cNvCxnSpPr>
            <a:cxnSpLocks/>
          </p:cNvCxnSpPr>
          <p:nvPr/>
        </p:nvCxnSpPr>
        <p:spPr>
          <a:xfrm flipV="1">
            <a:off x="361585" y="5563344"/>
            <a:ext cx="9293209" cy="7144"/>
          </a:xfrm>
          <a:prstGeom prst="line">
            <a:avLst/>
          </a:prstGeom>
          <a:ln>
            <a:solidFill>
              <a:srgbClr val="0087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平行四辺形 249">
            <a:extLst>
              <a:ext uri="{FF2B5EF4-FFF2-40B4-BE49-F238E27FC236}">
                <a16:creationId xmlns:a16="http://schemas.microsoft.com/office/drawing/2014/main" id="{6F573FF5-4AB8-4ED6-9DD0-440F8B081BEA}"/>
              </a:ext>
            </a:extLst>
          </p:cNvPr>
          <p:cNvSpPr/>
          <p:nvPr/>
        </p:nvSpPr>
        <p:spPr>
          <a:xfrm>
            <a:off x="177693" y="5555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009A92"/>
              </a:gs>
              <a:gs pos="0">
                <a:srgbClr val="D6EDED"/>
              </a:gs>
            </a:gsLst>
            <a:lin ang="16200000" scaled="1"/>
          </a:gradFill>
          <a:ln w="76200" cap="rnd">
            <a:gradFill>
              <a:gsLst>
                <a:gs pos="0">
                  <a:srgbClr val="009A92"/>
                </a:gs>
                <a:gs pos="100000">
                  <a:srgbClr val="D6ED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558D3826-1FC6-452C-8B15-0125FE3461F0}"/>
              </a:ext>
            </a:extLst>
          </p:cNvPr>
          <p:cNvSpPr txBox="1"/>
          <p:nvPr/>
        </p:nvSpPr>
        <p:spPr>
          <a:xfrm>
            <a:off x="207035" y="5448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3" name="テキスト ボックス 272">
            <a:extLst>
              <a:ext uri="{FF2B5EF4-FFF2-40B4-BE49-F238E27FC236}">
                <a16:creationId xmlns:a16="http://schemas.microsoft.com/office/drawing/2014/main" id="{17594879-C220-4333-9BE0-E6A277AB7B12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9" name="角丸四角形 204">
            <a:extLst>
              <a:ext uri="{FF2B5EF4-FFF2-40B4-BE49-F238E27FC236}">
                <a16:creationId xmlns:a16="http://schemas.microsoft.com/office/drawing/2014/main" id="{6E38DF54-6172-4094-8C67-5EB81A68789F}"/>
              </a:ext>
            </a:extLst>
          </p:cNvPr>
          <p:cNvSpPr/>
          <p:nvPr/>
        </p:nvSpPr>
        <p:spPr>
          <a:xfrm>
            <a:off x="5402876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009A92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台形 299">
            <a:extLst>
              <a:ext uri="{FF2B5EF4-FFF2-40B4-BE49-F238E27FC236}">
                <a16:creationId xmlns:a16="http://schemas.microsoft.com/office/drawing/2014/main" id="{FC93575A-37C2-45CD-80CC-1BDA369B4FFB}"/>
              </a:ext>
            </a:extLst>
          </p:cNvPr>
          <p:cNvSpPr/>
          <p:nvPr/>
        </p:nvSpPr>
        <p:spPr>
          <a:xfrm rot="10800000">
            <a:off x="6407733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009A9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5" name="正方形/長方形 304">
            <a:extLst>
              <a:ext uri="{FF2B5EF4-FFF2-40B4-BE49-F238E27FC236}">
                <a16:creationId xmlns:a16="http://schemas.microsoft.com/office/drawing/2014/main" id="{A5FF0B0B-4784-4A30-A9EB-98AE8B8A5252}"/>
              </a:ext>
            </a:extLst>
          </p:cNvPr>
          <p:cNvSpPr/>
          <p:nvPr/>
        </p:nvSpPr>
        <p:spPr>
          <a:xfrm>
            <a:off x="6264787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9A92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009A92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0" name="テキスト ボックス 309">
            <a:extLst>
              <a:ext uri="{FF2B5EF4-FFF2-40B4-BE49-F238E27FC236}">
                <a16:creationId xmlns:a16="http://schemas.microsoft.com/office/drawing/2014/main" id="{6F950025-5EA2-44A0-AC29-F635B6A30C84}"/>
              </a:ext>
            </a:extLst>
          </p:cNvPr>
          <p:cNvSpPr txBox="1"/>
          <p:nvPr/>
        </p:nvSpPr>
        <p:spPr>
          <a:xfrm>
            <a:off x="5677358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8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AB775943-65D0-4911-AF1E-489F946ACCF9}"/>
              </a:ext>
            </a:extLst>
          </p:cNvPr>
          <p:cNvSpPr/>
          <p:nvPr/>
        </p:nvSpPr>
        <p:spPr>
          <a:xfrm>
            <a:off x="828078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9" name="Text Box 11">
            <a:extLst>
              <a:ext uri="{FF2B5EF4-FFF2-40B4-BE49-F238E27FC236}">
                <a16:creationId xmlns:a16="http://schemas.microsoft.com/office/drawing/2014/main" id="{C11DC0DF-4864-4059-A062-F54FB646C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B5D8A5B4-802E-4BCC-A6FA-CA0731A0D587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31" name="図 130">
            <a:extLst>
              <a:ext uri="{FF2B5EF4-FFF2-40B4-BE49-F238E27FC236}">
                <a16:creationId xmlns:a16="http://schemas.microsoft.com/office/drawing/2014/main" id="{D4A4027C-2F54-4C42-B644-6B02D1AA16CF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F1675A52-17FF-4A66-A0CB-3AAE5737F4D5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F69F4B4A-DD47-4B20-9A6F-9DEDF9CD92C9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2997130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351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2022-03-04T07:00:49Z</dcterms:modified>
</cp:coreProperties>
</file>