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2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79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4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とちぎテレビ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8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3825ABE4-D5FB-B849-A134-B331901FA7A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3114" y="119403"/>
            <a:ext cx="635222" cy="201153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AF43B881-427F-7B45-8B17-19502CA252A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9381" y="3354914"/>
            <a:ext cx="712469" cy="225615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C5D35805-1A13-41DF-BB6B-084C18CDDE01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2360E616-3858-4352-9784-6AE8D18B4137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1F59455F-F970-450C-A32B-E563ADAC73A0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80D940B3-0197-4F47-BBB3-8DA0C8914729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88E38CE9-6B08-4D0B-A30A-AA7E09171104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C7DD9C4C-D002-4B40-A78C-05D743EC3BDA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122260C2-E4F0-41B2-9D3C-6754F4F9DCBD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221D6D9C-E8A4-4EC2-B839-9FE19B2487BB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5E0C25F4-B956-488E-A6C9-B1AFEB530646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07FA7936-6DCE-4668-92CF-7899CA8F0EE3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6F66BC3B-38FF-4E8D-9E2E-01198692D603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365885F5-5AF5-429E-820F-85C3929F17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61B69671-1D82-445E-A7A1-573737079C4D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A62F8A88-E29F-420B-B61D-694E39DC3C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22E13357-E910-4ADB-BE09-FB4127DC4551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41183D6A-FE37-4F6B-BBD4-95A9A713AA6A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5D9D4F80-00A0-4E5D-861D-D8221C2AD1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1DB4CC6E-8DB3-423E-83EB-2550CEAC3A28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6694E4C4-CE19-4DA4-B41A-49B091C260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2D1B0D67-F036-463A-AC0A-BF7A0EC116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1BD976BB-E2F4-4A6D-ADD6-F4BF7AEF44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AB3504E2-8588-453F-BF6A-DD6B9DB0ED8D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5C2D1D41-E03F-4C1C-B8CF-EED889BFE448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7CEB089A-D411-4FC9-8031-77AA570F721F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9271A908-1FA2-4AA2-91E4-7F0F10AD85B4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BC361C7C-8EB7-47D3-811B-341B3FEB8F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3F313F01-341E-4897-90B3-A4DA232EB658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826DD8C5-499A-48A0-81B9-911F8EBA13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4DE99FCE-2A83-4B1E-A4CE-A6566C12E0AE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8E8ACC38-D1D8-494C-A756-73F37E62F1E3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92EAD22F-2B04-4F74-BC75-6BDAA4DD5C24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62CAFEC0-4A84-4A66-A443-0530300192B6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CFEDDACB-D8E7-4AF9-A51F-45BB3E60742E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D4418511-C62D-4B84-9CA9-E48C4953D200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DCE696DB-D460-4D22-AC43-843902B1E037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13D6A0D0-E58D-4D8A-ABB7-33923A28681E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88C335E8-1046-4BE2-8B86-392B215847BB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1208848B-6134-45B5-96AB-E8B30A961302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6C81BCCC-E7FF-405F-952D-0D86620B558F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C0AADE3A-C31F-451B-94A2-84EAF39E893C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D49C7699-8D56-4D8C-B337-06FF9770A5E4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B44853E8-7232-4125-A2DF-12677C73048C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A3E2BE2E-230D-4B70-BF38-61DCE9BC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ホームベース 136">
            <a:extLst>
              <a:ext uri="{FF2B5EF4-FFF2-40B4-BE49-F238E27FC236}">
                <a16:creationId xmlns:a16="http://schemas.microsoft.com/office/drawing/2014/main" id="{EF0343BE-F1D9-40CB-A15E-5CB7627B4E45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41">
            <a:extLst>
              <a:ext uri="{FF2B5EF4-FFF2-40B4-BE49-F238E27FC236}">
                <a16:creationId xmlns:a16="http://schemas.microsoft.com/office/drawing/2014/main" id="{A62DE2FD-AF92-4B9C-B421-6F209358FEC9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片側の 2 つの角を丸めた四角形 131">
            <a:extLst>
              <a:ext uri="{FF2B5EF4-FFF2-40B4-BE49-F238E27FC236}">
                <a16:creationId xmlns:a16="http://schemas.microsoft.com/office/drawing/2014/main" id="{C4648C62-882C-4655-91A7-19B9F8D00DF9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ホームベース 142">
            <a:extLst>
              <a:ext uri="{FF2B5EF4-FFF2-40B4-BE49-F238E27FC236}">
                <a16:creationId xmlns:a16="http://schemas.microsoft.com/office/drawing/2014/main" id="{21E86C42-983D-447F-9166-7DF6291CBBC9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片側の 2 つの角を丸めた四角形 123">
            <a:extLst>
              <a:ext uri="{FF2B5EF4-FFF2-40B4-BE49-F238E27FC236}">
                <a16:creationId xmlns:a16="http://schemas.microsoft.com/office/drawing/2014/main" id="{5FD3D459-591F-4959-8456-21C731A0EB29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11DB2C7A-A672-4B40-9772-F2EF827D2A9A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20A682D7-0318-4019-A0D2-3541AC7E822C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8" name="円/楕円 162">
            <a:extLst>
              <a:ext uri="{FF2B5EF4-FFF2-40B4-BE49-F238E27FC236}">
                <a16:creationId xmlns:a16="http://schemas.microsoft.com/office/drawing/2014/main" id="{16EABB43-7A7E-4528-9E8B-49A988FEFD5E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A7536AE8-B44F-4A0D-B1EE-2678FC3541AC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29B9883A-6246-48C3-B39C-D383F1B85FA2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9" name="ホームベース 142">
            <a:extLst>
              <a:ext uri="{FF2B5EF4-FFF2-40B4-BE49-F238E27FC236}">
                <a16:creationId xmlns:a16="http://schemas.microsoft.com/office/drawing/2014/main" id="{BFBAEEB6-9C35-45F8-B708-8D4F5C045687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片側の 2 つの角を丸めた四角形 123">
            <a:extLst>
              <a:ext uri="{FF2B5EF4-FFF2-40B4-BE49-F238E27FC236}">
                <a16:creationId xmlns:a16="http://schemas.microsoft.com/office/drawing/2014/main" id="{9803567E-5304-42B7-B3CF-5937E366115E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FC947750-B68D-4A45-A45E-AE2E70E5CF77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F8C2C582-B13E-4513-B3FA-E2FF67607413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72711AE8-77CA-4DA9-88BF-30FC1BED1A84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56E113FC-112D-406C-8E70-364A269566DF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5F7E97AA-DF2E-403C-AEA7-6788A22C05EC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1ED4BE02-A0B8-4BDF-92FA-EA7D94466007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718E0A36-BE54-4743-8D5F-3B11976D839F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3334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352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2022-03-04T06:26:39Z</dcterms:modified>
</cp:coreProperties>
</file>