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32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41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サンテレビジョン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フリースポット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9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Picture 2">
            <a:extLst>
              <a:ext uri="{FF2B5EF4-FFF2-40B4-BE49-F238E27FC236}">
                <a16:creationId xmlns:a16="http://schemas.microsoft.com/office/drawing/2014/main" id="{3FF751D0-0D6F-DF4F-8FE7-7BE331A63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7896" y="131333"/>
            <a:ext cx="662027" cy="18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2">
            <a:extLst>
              <a:ext uri="{FF2B5EF4-FFF2-40B4-BE49-F238E27FC236}">
                <a16:creationId xmlns:a16="http://schemas.microsoft.com/office/drawing/2014/main" id="{066C620B-60E4-104E-8EF2-E1AE51ADF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414" y="3359279"/>
            <a:ext cx="771787" cy="21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D3276A9E-B7D9-42D0-9AE5-06B35931AEE0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2AF4FCE5-7684-40D3-A8AA-266FF60A12CC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F4F40798-D9EE-4AAF-9FEC-2F5AEB544E87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5DBCCEFB-7F00-4B17-990A-9AA27FAE1815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91C90198-569C-43E7-858A-893E5BEDDC14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34A39CCD-8F43-4A66-BEC4-4EB4986ECD40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FC745D73-3C3C-43CC-A31F-0E5D8723337D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0F4D92F5-28D8-449C-BC6F-BEBB836B7B4F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FC58F11B-DD2F-466B-9C9A-EE59A60259C1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4DE7764C-9453-47AF-AC2E-639AD7410DFD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EF4FA1B1-757D-44E1-97EF-C016BB05FB9D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8C213C4C-EA95-4843-95A6-BF4A666EAE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C09CB701-7B6E-4EAF-AEA8-E2174CDD25E3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85A949F2-925B-496B-98EE-975AF3B217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4F1FC9F2-F1AF-4FAF-93C8-5F65BBDD8B00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E0B2C0D5-5C9F-468F-B10B-8B63E54B29CA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275F1C3A-B088-4B1F-8273-5C8C110C81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45CB4510-7AF2-4DA7-B3EA-EC3C2CE42A84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5025E218-49C8-4D2D-8C57-4E3FF3C238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294BD19B-70DF-4433-B06A-3017CC149A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8035C3D2-3F16-4E2C-8828-FA47811E5BC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685DBB95-0DA0-4571-9A0D-D345D4EDB314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512C1469-7FDA-4CB0-BE92-C250C1517B1C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AC0AA1AC-14AB-439A-9659-5575ED4284E0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DBFD1770-C02D-4DE9-9353-41A8416C706F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62C085A0-666D-4AD1-800B-862E585A7A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612580FE-1041-4168-A4F6-CF16099BCC65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6B790296-39E3-4650-8B7D-35DE04D88D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DDD1E472-66FC-4BF1-A47F-80C8999DCDDD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0C6DAC6B-FC52-49CD-BFFA-00C8DAA7C2F8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6838A18F-91CB-4084-AFD8-5AC79BD7D6EE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2C40DFCE-AA40-4527-B7DC-ECDD9F15AEB1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D15B2164-6476-4279-ACAD-F4CCE33CF81A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446BCDAB-0BFE-4D1A-A91D-AED6867C4852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1E164841-D640-4E8B-B3C5-CAF6DE2BEB66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B09EBB83-B5BB-44FC-8237-11AE60BF9080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2962C8B4-F150-4BC4-9DEC-F93AE02F98EF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AF0E2DB0-6D39-45DF-BDE3-E0BF3704E788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E6C5F8AF-8A54-4A81-9729-51E60554013D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BB818A2A-8B80-4C5A-B826-5C7509C9E4DE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77359279-0583-4ED9-B474-D777B43759B0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FEBE1BA8-A92C-4F8C-A7EB-EAFEF04F3974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0CE7FE58-C9EA-49DE-9067-928311271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C01D105B-DAE3-4AE6-88B6-6646AF33052E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292261E1-A0E0-443E-BF2F-ACBA30442D30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F3FB89F1-719B-407A-965C-62A23DE69947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2BFEE4EE-089D-429F-A462-74CF9C8E478B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3912877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342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2022-03-04T06:58:02Z</dcterms:modified>
</cp:coreProperties>
</file>