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40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5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テキスト ボックス 308">
            <a:extLst>
              <a:ext uri="{FF2B5EF4-FFF2-40B4-BE49-F238E27FC236}">
                <a16:creationId xmlns:a16="http://schemas.microsoft.com/office/drawing/2014/main" id="{06B4CC58-546A-5340-9213-315CE32EC066}"/>
              </a:ext>
            </a:extLst>
          </p:cNvPr>
          <p:cNvSpPr txBox="1"/>
          <p:nvPr/>
        </p:nvSpPr>
        <p:spPr>
          <a:xfrm>
            <a:off x="207035" y="55249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テレビ山口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12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Ａ：２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：３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Ｂ：４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Ｃ：３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258A5EA-29BF-7E4E-AEFE-87DF2C9F2489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215D0EF7-4C03-EA4F-843F-DFE7EEE6041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Picture 2" descr="C:\Users\tys\Desktop\スマイル\スマイルｔｙｓ.png">
            <a:extLst>
              <a:ext uri="{FF2B5EF4-FFF2-40B4-BE49-F238E27FC236}">
                <a16:creationId xmlns:a16="http://schemas.microsoft.com/office/drawing/2014/main" id="{C5305E19-3DCF-A844-B9C3-33FCCCFCE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4967" y="61189"/>
            <a:ext cx="701890" cy="33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:\Users\tys\Desktop\スマイル\スマイルｔｙｓ.png">
            <a:extLst>
              <a:ext uri="{FF2B5EF4-FFF2-40B4-BE49-F238E27FC236}">
                <a16:creationId xmlns:a16="http://schemas.microsoft.com/office/drawing/2014/main" id="{77B5E4C1-C85A-8141-9055-59829B6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5093" y="3280209"/>
            <a:ext cx="944467" cy="43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8F9128CF-1EBC-4D27-B7D1-3E1B58726A04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CAD0CADA-1E09-4772-B503-0D17AC1CE233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B1C3C6AF-689D-409D-A8E6-273A5B3319BB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3358BC06-091E-4F49-A1B4-CE937BEAFD8E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2E1E588D-E163-416E-89B3-D92D4F9CB74F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BAAC983A-2F27-4262-984A-E836FEA318AE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FB45AD46-8DE1-46A0-8DD5-5178FC47A9DA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70B428FC-F963-43A7-AA6C-F2B94AF9B082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64F7FD02-AB99-47D7-B3FB-93C03E4A0ECA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BB858645-44D4-46B9-B6AE-85A5F6D7F16C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4696511B-161D-48A3-A053-45AC1275CE7F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A815EBF2-DC2F-4C5E-8860-AE672ECDCE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18B6F6B7-62C1-4E7E-AB3F-A4370E4ED8DA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4C2E9256-2997-46C4-B16C-FA57A5F45C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0FD9B399-5F68-472D-AA9B-19AB450D2040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EE45CE4F-4B3C-4E64-8576-B9FFB3637980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BABFB932-CBCC-4242-849D-9822A7C280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C520138C-B84C-46E3-87EA-8A0376EE150C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DE337306-BF3E-420A-B852-C36D3DF12E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98F1552A-BD27-470F-8ADC-AA62668EB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1944113F-F9CA-49B6-A8C7-4ECDB2FA27B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BCFB2EDB-1D77-4E21-82D5-F69D25A93BFD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B7D37FF8-3A90-40D7-A262-963D5AD05EA6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5ABD0B6A-6D3A-4B52-A12A-E15D17285FB5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17261278-7636-4366-B0FA-7AE3763B9FA9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E953CE15-65D6-4F10-997B-D1D29526AC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06FD670E-D540-4052-86CA-340CD2D5E426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61B40F7F-5134-45D7-A337-354E4D27EE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D6F2F6BE-3FFC-4348-BC88-32DCA43D3E0B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D56A56A7-DB3C-4CEC-94D9-ECABB56CE974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329B46C4-9DB2-43CC-BD59-4B250010B71C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D8FA8A31-53FC-4134-91DB-1A90683B0764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42F9CBF4-F6C8-49A0-A6AD-5A6FD7709ACD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3FE21367-0354-4969-8EDE-586A58E8ACD7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CD0B16BD-E73B-4C38-A7A0-AF45DE459953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9146FB0A-CF1D-41B5-813F-5B7343B59A91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267A53C2-529F-4E88-99B5-6DBFE24C0D11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C8BD6B4B-8A75-4921-95D0-713763E0AFD0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0FE3923D-FA6A-4815-AC45-C1ED6D5894B0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DC448528-E5B1-4966-97C1-55EB76D799CD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3104E1B4-8D38-4F8C-AC53-F13DFEF75AC4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37CDC2A4-5D6D-4075-B1F0-08BBB11C7355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6A391CF4-0C20-48DF-ADD9-AC46732E7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622AFD65-0B78-411B-93F2-36389C3FABDE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3" name="図 132">
            <a:extLst>
              <a:ext uri="{FF2B5EF4-FFF2-40B4-BE49-F238E27FC236}">
                <a16:creationId xmlns:a16="http://schemas.microsoft.com/office/drawing/2014/main" id="{9A845A34-382D-435E-82FB-F1999DCBAC8C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9B26DB89-41CE-4A26-BA0C-44BEC659400E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A447A9B4-C868-4784-9CBC-D51D134C408A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148796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349</Words>
  <Application>Microsoft Office PowerPoint</Application>
  <PresentationFormat>A4 210 x 297 mm</PresentationFormat>
  <Paragraphs>84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2022-03-04T07:09:07Z</dcterms:modified>
</cp:coreProperties>
</file>