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5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三重テレビ放送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25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0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Picture 2">
            <a:extLst>
              <a:ext uri="{FF2B5EF4-FFF2-40B4-BE49-F238E27FC236}">
                <a16:creationId xmlns:a16="http://schemas.microsoft.com/office/drawing/2014/main" id="{C45230B3-85F2-314E-9A18-FAB3DB682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6006" y="181019"/>
            <a:ext cx="799939" cy="9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2">
            <a:extLst>
              <a:ext uri="{FF2B5EF4-FFF2-40B4-BE49-F238E27FC236}">
                <a16:creationId xmlns:a16="http://schemas.microsoft.com/office/drawing/2014/main" id="{EE60C836-AB9D-0B48-B6A6-4DB2B734B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9686" y="3444338"/>
            <a:ext cx="717996" cy="85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2082FCD1-FFC6-4D4B-9DDB-CB4C7328D728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E4CF32A6-CD49-451A-85AA-3E6FFA51CA81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0F4D8AF6-8690-4FAA-8AF2-BAA45FADAE10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8F47E0FE-DB32-49D9-98A6-77D199F23CE3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62ECA1E3-AC65-4B71-9420-AE19AFB30E69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F73CDA2E-CCD3-4D59-A36C-44F5BD3D2AD8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8CA857F7-1E3B-4EC9-9D95-341DB7585DAA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8FD45897-4F0F-4FAA-BA83-55EB26D693D8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EABD4A75-0644-45DF-86B4-CAF5D0219594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ACD42E3C-BCE9-4C4E-A331-507923035A0E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498F2614-7F9C-411F-B919-4E28EC88A9D8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3E67B602-3E10-4689-A337-A054A58D9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98CE2C99-DC86-4493-9F5D-EBDD259ABC9B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F1A27374-90EA-46E9-85C5-6E08E1ACA3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159C9BC1-64B8-48C5-A488-54B5DE38E192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7D6707A2-43CF-4330-B8C5-7B3AAFC765A7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49D1B121-06EF-4F0C-9539-31D1D8A0BB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386B589C-4C73-4E8A-8A97-73180766DCBF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C49D5A18-869C-405C-A714-7B09D35F79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4298AB47-99B2-4AD4-817B-3B05644953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25248B49-C857-488E-87DE-6B40BC6D14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64403EB1-D078-4407-963C-EA5ACAF66451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0CF8B8B3-DD03-4AC5-B30A-64C664CE4E43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254B0708-2283-470E-ACB4-5C2434AF026C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A9220415-DFFA-4CAE-9364-5EC226088165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045B20A9-8C23-409D-9B06-C912CFA59C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042B450A-77F7-427E-8276-913D2D0BCEBF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F06B64AD-2BAB-46D7-B504-C1CF38083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7ADA420D-4A27-47E6-91F7-1AF38517F3C1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F52FCC98-F726-4BFE-8600-1BFF181ED030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A2007933-0CEC-4408-A255-68F8D140EB24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4E413AFB-8CBE-45DF-815E-8C87003DE0A6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554F56FE-04B9-4F41-AD91-A042AB6ACA80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3820B5DE-DC28-4C45-984F-93B4A5F90D87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5CED69E0-FAC7-40E4-8958-A92094D22AE4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96F8A126-96E8-4878-9B38-5107CA9F2F8B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0CE90A2C-E51C-4C14-A515-FBEEB2AD4EA6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85F8D6A9-BC54-40F6-B0CC-23C7ECBE1911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EEEE7630-37FA-4312-A4B7-09AEE9E0BC2A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8299DEF1-862F-40EC-89C3-9545D5803119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6D2C696F-FADB-4A1B-A6DD-F101C02888FC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92BB9D58-329F-420E-B414-A9BE50B24749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276DDFAA-F043-4B14-9119-3AC0EF34F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79A951FD-8D5B-47D5-BC49-B2100B609672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29D83927-162E-40BA-B64A-4DF351518F2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A2AA3E54-B589-4FE6-931A-BA0F0A39632E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A301573B-D45C-42E5-8F0E-C57F5DC96382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7273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353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2022-03-04T06:57:23Z</dcterms:modified>
</cp:coreProperties>
</file>