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2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53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86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北陸朝日放送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22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4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7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9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CE84DF29-1CA1-B44D-B2B7-4CC15C9A3B2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969" y="126988"/>
            <a:ext cx="549398" cy="19905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0DBEB26B-9D30-444B-80C0-189426278811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827" y="3336575"/>
            <a:ext cx="770001" cy="289685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21B135AC-BB32-4528-98F6-6B2455AD8784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D826E9CE-E3B6-47A2-914B-4CCEC4EA45B2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20F192C1-694E-4B78-8DE1-27BAA7AFA3AD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A77F5841-1F33-46C9-9A4D-DCF2AF7E615D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E4153336-44EC-4892-B090-A6A04FEA6D60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E88C46C3-CE45-4556-8A2E-254378C66AEB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68F0A6DC-FB56-4E67-913D-169C7906CD7A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312E3C80-D7BD-466B-BA39-DC889DB2CDFA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ECBD1C6A-E712-4BA6-B1D4-A6589CF08538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9D0250DE-CE15-4C97-8355-117A3B4A7EBC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05F92389-E40B-453F-88B5-4E319627FB64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445BECC3-7E9D-44C3-8434-25EEEC70FF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6C3C21B8-264A-4144-B1A7-ED1950EA69A2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3DC8F940-04FC-4B8C-A7E8-9F5E48BDBC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0EC8B834-6688-4902-B68A-F8D87526B9D6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54AE4299-7A49-4B24-9F49-F3FA762C7C4B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F9D46C86-7B18-4F2C-A586-8B8AAAE9A1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9226090E-7C28-4276-A75C-988C3CF41937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76C1DE88-2108-4D49-8BE4-C33696EE75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B383436B-1DD7-4960-9D6A-46C8C6FF75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30280DDB-F51D-4FB1-BBB9-A5E2B37B730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6BEEA6CB-1BCA-4E95-AF56-B9D9F75A861E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BCF3DD25-4B48-4440-8CB2-9F9FD5888891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FB32B155-BF9D-43E6-9F69-D6BA0A0CAE90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33245AC9-A878-4279-B3BD-327AA886EF27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410990DC-DC0C-4DA7-8FF0-60601122B3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1B21C251-B994-4C72-BB86-FD38E0FB8A3F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285022B4-801B-4314-811D-6A0AB23E10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97D20835-A8C1-46F9-BF95-03FFB26D1743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046A34B3-9C44-422A-BCA7-670B8E98F2A5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7638D4B0-916F-4582-AEA0-BF04F5E9392B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5ECE46FA-BBF6-4B89-AE38-9DF81CE75679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A04EF5F5-BC08-4CC3-B428-AE63AC6C8F55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9D05DDDF-30E4-4D81-B1DC-B9E1DB4C151A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38A2138E-CF1B-48E0-B0BF-B29F3661A5E1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C2E9E0D0-B94E-42FF-A945-E8279CD14DE0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EEE07724-BBFD-46D6-9F2C-1DF048188395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106493BB-5F47-4E90-83DB-14CD5D976E75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889FE54D-A7B0-4820-8104-9EE56120085E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2F23B819-932A-47C6-9F8D-60E1214650D8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7A474A72-6527-40A8-B6AB-09F5F14CC82F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CAE021B6-3B0A-4BE9-BC0D-8AD0A01B42A2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A89797E7-9609-458A-AB04-4CEC12443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ホームベース 136">
            <a:extLst>
              <a:ext uri="{FF2B5EF4-FFF2-40B4-BE49-F238E27FC236}">
                <a16:creationId xmlns:a16="http://schemas.microsoft.com/office/drawing/2014/main" id="{3494A0A6-4699-4662-BA3E-6A6709A447A1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41">
            <a:extLst>
              <a:ext uri="{FF2B5EF4-FFF2-40B4-BE49-F238E27FC236}">
                <a16:creationId xmlns:a16="http://schemas.microsoft.com/office/drawing/2014/main" id="{CC440C1D-2F65-4DCE-90F8-6F530EB5805A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片側の 2 つの角を丸めた四角形 131">
            <a:extLst>
              <a:ext uri="{FF2B5EF4-FFF2-40B4-BE49-F238E27FC236}">
                <a16:creationId xmlns:a16="http://schemas.microsoft.com/office/drawing/2014/main" id="{43DDD2FD-E0E2-43FF-AD51-4ACCE1DB3876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ホームベース 142">
            <a:extLst>
              <a:ext uri="{FF2B5EF4-FFF2-40B4-BE49-F238E27FC236}">
                <a16:creationId xmlns:a16="http://schemas.microsoft.com/office/drawing/2014/main" id="{E15A51C3-EDC6-460B-9FE0-B2DF0C7A0AB2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片側の 2 つの角を丸めた四角形 123">
            <a:extLst>
              <a:ext uri="{FF2B5EF4-FFF2-40B4-BE49-F238E27FC236}">
                <a16:creationId xmlns:a16="http://schemas.microsoft.com/office/drawing/2014/main" id="{0698F4B5-ED3D-4899-B079-AE7F4EC8980B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73BC5425-4302-47BE-9803-80AF18772FD8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35E6AE68-3A28-4DEB-BDF1-CAE46A3082D0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8" name="円/楕円 162">
            <a:extLst>
              <a:ext uri="{FF2B5EF4-FFF2-40B4-BE49-F238E27FC236}">
                <a16:creationId xmlns:a16="http://schemas.microsoft.com/office/drawing/2014/main" id="{6881D774-1F4C-41A3-841E-3D33866361BE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394B9E66-CDE8-4197-9619-5672D4054C46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4BFB084A-F5E3-44A0-BC3F-980AFE316BBB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9" name="ホームベース 142">
            <a:extLst>
              <a:ext uri="{FF2B5EF4-FFF2-40B4-BE49-F238E27FC236}">
                <a16:creationId xmlns:a16="http://schemas.microsoft.com/office/drawing/2014/main" id="{CECEB785-1751-4668-90EC-32311A47D2D9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6" name="片側の 2 つの角を丸めた四角形 123">
            <a:extLst>
              <a:ext uri="{FF2B5EF4-FFF2-40B4-BE49-F238E27FC236}">
                <a16:creationId xmlns:a16="http://schemas.microsoft.com/office/drawing/2014/main" id="{78C3DBDB-1EF1-4B31-937E-B4BC36BD9F82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C3439E4F-C847-4532-894F-437E54F3F19F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0A668C64-EFD1-4C6C-9670-167627913E33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C6A024FE-34F9-44C4-AFB9-198C40937BC3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BDDEF847-02F4-4C7A-B72D-25A37C130A78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CB6115A7-7D74-4802-98BB-A7252D652D08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213D9B84-CABD-4F96-BA5D-0821397D5ED5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B9F6494D-730F-46A9-BB6E-01618D441E60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65492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353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2022-03-04T06:27:26Z</dcterms:modified>
</cp:coreProperties>
</file>