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4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大分放送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14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10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21CAC012-E40E-434A-8CD7-E8B53363777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7161" y="110847"/>
            <a:ext cx="406040" cy="220176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3F7F7E79-98D0-3D43-864E-CC3EE780FA2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8297" y="3306359"/>
            <a:ext cx="635975" cy="344859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ED62D21E-16A3-4898-998A-89C6E2F2B3FB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89D69F21-7C97-43E8-9D51-DB0A66C3813F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1C88C5F5-538A-46D0-80FE-DB341C3CA5A4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F92DD085-99B5-4932-8419-296F06AF1EEA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30E1BE0E-1468-4226-B30C-52F7D7111FB5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F31FB055-A651-48D5-A0B8-B31E4FA9190C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E3B44C2B-3CE3-4A15-822A-58644582AA91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3209FE95-8604-476A-8859-53951E270F6A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E922A68C-119D-4581-A914-0C69CF0F4071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FAAD4510-0C1A-4DDE-802D-FEB0FC76EEDD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FB55C539-5C5F-4B42-AFC7-799E6592582F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1BA1644D-1A8B-44EE-90E3-3DEAE7F29C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4D46AE17-9670-44D5-9A37-37DD856B6A00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4AE7D5D8-8E23-4D17-B48E-7699D0171E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C3578F03-3451-445D-AF8C-8087E908659C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3A3AFF54-64E6-4097-A1CC-B5F54E16B4C3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38A614CE-B349-4191-B66A-85AA66EF20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B3439617-6375-4820-9958-2BC572966963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F445E87C-E2E3-43FC-8DA2-FDE82E4029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AB07774B-B5DD-43A7-8E36-66CDF00464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475EDDD1-4D54-4DC7-96B0-BE5551E54D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A8D12C49-490B-4DD7-B394-1A22C2B2969B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1D54521B-83F4-441E-A2E2-EDABAB662F03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937736E7-2267-4375-A20C-3DEA52841DBB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9950555C-69CC-48E2-A2A7-C419A2CE3C86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D3E041AF-80E9-4E7F-A7D3-B05B04F7E8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82C12717-EEDF-44D7-9343-142A692740D2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8C98BE68-E786-49F0-B5E1-E747DE4C91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834F5A0-84D7-4CAB-B606-3BC8B31F56FC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B48B77B4-12AC-4BF7-9D3B-9955004EEAC8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501C6C86-349A-4764-AE7A-EE06343F74D9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013EB0B7-1508-45EE-B209-3AFFC8C9884B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CB398F6F-440F-4938-9C38-46D4CB13390F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D36DE580-B1A1-4ED9-9048-EA1D0BC9110E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3B1C4F48-4175-4A67-B796-FCBD35A875F2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C6ABE9C4-DB49-44A4-95D9-7F75E080F7A1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DB01700C-6429-4E5C-B7AC-C56639C25681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FDC19FF9-C06D-4A61-B720-FAADA063B632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DB8AB447-EA44-4492-8B5F-654035DB13BA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B169419D-F077-4A60-9A87-48B4A468AE66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264E9F02-188F-496D-9D30-B8048FA261DF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63834905-AE97-445A-B0BA-C6BE378A5369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B1D30CAD-7491-48B5-BD7D-AAD4A1C1F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4CD39F17-B063-4ECF-BFE2-0AEB37FC3031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46703E0B-3C67-4C7A-B2EA-9EB45B21B7B8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EBE7087B-1D3A-4FDA-AEE0-545920FDDE3F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B317E23-9105-4080-ADFA-C68DA9F544EB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03085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351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2022-03-04T07:10:25Z</dcterms:modified>
</cp:coreProperties>
</file>