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1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79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28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9" name="直線コネクタ 298">
            <a:extLst>
              <a:ext uri="{FF2B5EF4-FFF2-40B4-BE49-F238E27FC236}">
                <a16:creationId xmlns:a16="http://schemas.microsoft.com/office/drawing/2014/main" id="{D0297C65-68B1-4198-956B-444E44894974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正方形/長方形 305">
            <a:extLst>
              <a:ext uri="{FF2B5EF4-FFF2-40B4-BE49-F238E27FC236}">
                <a16:creationId xmlns:a16="http://schemas.microsoft.com/office/drawing/2014/main" id="{10FC89A7-3B86-404E-B9FF-E94BB9CC0012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9998447D-9198-9A4D-BA3E-35B88AB81660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平行四辺形 307">
            <a:extLst>
              <a:ext uri="{FF2B5EF4-FFF2-40B4-BE49-F238E27FC236}">
                <a16:creationId xmlns:a16="http://schemas.microsoft.com/office/drawing/2014/main" id="{A52B71FD-1DC9-0740-A11F-7BAE949CC15A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06B4CC58-546A-5340-9213-315CE32EC066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山形テレビ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7" name="正方形/長方形 266">
            <a:extLst>
              <a:ext uri="{FF2B5EF4-FFF2-40B4-BE49-F238E27FC236}">
                <a16:creationId xmlns:a16="http://schemas.microsoft.com/office/drawing/2014/main" id="{5484EA25-111B-A742-9CC5-034C3986192A}"/>
              </a:ext>
            </a:extLst>
          </p:cNvPr>
          <p:cNvSpPr/>
          <p:nvPr/>
        </p:nvSpPr>
        <p:spPr>
          <a:xfrm>
            <a:off x="8022299" y="3216474"/>
            <a:ext cx="894133" cy="516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  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8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7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B7694D9C-04DC-3E48-9427-49280DADBD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86" y="174046"/>
            <a:ext cx="886364" cy="94808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D2DB82E-B9D7-0743-B9C1-4C6A80DDE2AA}"/>
              </a:ext>
            </a:extLst>
          </p:cNvPr>
          <p:cNvGrpSpPr/>
          <p:nvPr/>
        </p:nvGrpSpPr>
        <p:grpSpPr>
          <a:xfrm>
            <a:off x="8022299" y="3216866"/>
            <a:ext cx="894133" cy="625912"/>
            <a:chOff x="8022299" y="3216866"/>
            <a:chExt cx="894133" cy="625912"/>
          </a:xfrm>
        </p:grpSpPr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2299" y="3216866"/>
              <a:ext cx="894133" cy="625912"/>
            </a:xfrm>
            <a:prstGeom prst="rect">
              <a:avLst/>
            </a:prstGeom>
            <a:noFill/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31696063-84D5-C247-9621-F4AE70BCC4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4005" y="3374242"/>
              <a:ext cx="511373" cy="253898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BC044C02-B91B-0F44-B731-F8EF602DF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757" y="3364506"/>
              <a:ext cx="204472" cy="291322"/>
            </a:xfrm>
            <a:prstGeom prst="rect">
              <a:avLst/>
            </a:prstGeom>
          </p:spPr>
        </p:pic>
      </p:grp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EAEA84DF-7079-40E4-90BC-0BEFAB78E2C4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271D6BC-9711-4D32-B374-EAC1CB678D10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DE0EE9B4-AF53-4712-A844-DAB489E7A3A3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BB5533C0-B87A-4863-93EF-2D29B5C72A4D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90196FAC-2A22-48E0-88F9-4AB1B270173D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7714CE63-AD3D-4460-A204-B98859404410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8C82FF6E-25B8-4F56-AA55-DDCB8F3751F0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4482B483-2EC4-4C30-9C23-B31EF3AB2315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377D1782-764A-42CE-8A22-EE07DE63D44D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3844AED0-CA1F-4D18-A9C9-9CEF255331B2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A5D091C4-D7E1-4982-8CA0-7A77F3950536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7A67167E-619B-4975-B239-4F4787A75C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BF20BC0F-576B-4E5E-BB43-34D2B374D718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257B45BA-E387-46AA-A6D6-AF7FB14968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6BE60105-886A-4DB2-B1A7-C80D15FBC723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>
              <a:extLst>
                <a:ext uri="{FF2B5EF4-FFF2-40B4-BE49-F238E27FC236}">
                  <a16:creationId xmlns:a16="http://schemas.microsoft.com/office/drawing/2014/main" id="{FA5D3CC0-C171-4B56-8F94-2FC530DA3A9F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59DE33AE-EE55-45E8-938B-9CFDE62FA8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4" name="グループ化 213">
              <a:extLst>
                <a:ext uri="{FF2B5EF4-FFF2-40B4-BE49-F238E27FC236}">
                  <a16:creationId xmlns:a16="http://schemas.microsoft.com/office/drawing/2014/main" id="{3C03870A-EBFE-4888-81F6-9DD1EDD376F3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1A22CB43-7C01-4539-8508-E1419FCA4C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7" name="直線矢印コネクタ 216">
                <a:extLst>
                  <a:ext uri="{FF2B5EF4-FFF2-40B4-BE49-F238E27FC236}">
                    <a16:creationId xmlns:a16="http://schemas.microsoft.com/office/drawing/2014/main" id="{C986F437-E6E5-46BC-A510-08FF2BDCF4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8" name="図 217">
                <a:extLst>
                  <a:ext uri="{FF2B5EF4-FFF2-40B4-BE49-F238E27FC236}">
                    <a16:creationId xmlns:a16="http://schemas.microsoft.com/office/drawing/2014/main" id="{52CAC9D7-23BA-4E22-8DA6-2986B7B42E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9" name="グループ化 218">
                <a:extLst>
                  <a:ext uri="{FF2B5EF4-FFF2-40B4-BE49-F238E27FC236}">
                    <a16:creationId xmlns:a16="http://schemas.microsoft.com/office/drawing/2014/main" id="{93BBEAED-2F6B-4440-9431-1609DC781456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7" name="グループ化 226">
                  <a:extLst>
                    <a:ext uri="{FF2B5EF4-FFF2-40B4-BE49-F238E27FC236}">
                      <a16:creationId xmlns:a16="http://schemas.microsoft.com/office/drawing/2014/main" id="{92CB1FEF-1612-4AAE-B3A8-8DCED4D019F2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9" name="円/楕円 184">
                    <a:extLst>
                      <a:ext uri="{FF2B5EF4-FFF2-40B4-BE49-F238E27FC236}">
                        <a16:creationId xmlns:a16="http://schemas.microsoft.com/office/drawing/2014/main" id="{00665DE4-415F-4681-9517-04DBB2E398E1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2" name="テキスト ボックス 231">
                    <a:extLst>
                      <a:ext uri="{FF2B5EF4-FFF2-40B4-BE49-F238E27FC236}">
                        <a16:creationId xmlns:a16="http://schemas.microsoft.com/office/drawing/2014/main" id="{C4A7BF90-9DF1-41FE-A5C4-4695EFFDC98C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8" name="直線コネクタ 227">
                  <a:extLst>
                    <a:ext uri="{FF2B5EF4-FFF2-40B4-BE49-F238E27FC236}">
                      <a16:creationId xmlns:a16="http://schemas.microsoft.com/office/drawing/2014/main" id="{86118B01-35F4-4C3A-ABB0-E21C03243F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73C5B1E0-54F7-4660-9DA6-A88FEF741D0E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22" name="図 221">
                <a:extLst>
                  <a:ext uri="{FF2B5EF4-FFF2-40B4-BE49-F238E27FC236}">
                    <a16:creationId xmlns:a16="http://schemas.microsoft.com/office/drawing/2014/main" id="{6E1570F2-B9C9-4958-AFB9-BE6F39DDF1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4" name="テキスト ボックス 223">
                <a:extLst>
                  <a:ext uri="{FF2B5EF4-FFF2-40B4-BE49-F238E27FC236}">
                    <a16:creationId xmlns:a16="http://schemas.microsoft.com/office/drawing/2014/main" id="{242DE1EE-9F63-41CB-A233-DC10C77D6727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5" name="正方形/長方形 224">
                <a:extLst>
                  <a:ext uri="{FF2B5EF4-FFF2-40B4-BE49-F238E27FC236}">
                    <a16:creationId xmlns:a16="http://schemas.microsoft.com/office/drawing/2014/main" id="{73E8778B-4C52-450F-9C10-4022371D41F0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5D39BED0-C2C3-45BC-9C86-FD51D8B9D59F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0B0F8101-494B-4A2C-A55F-3C5620DB0AE4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325" name="角丸四角形 204">
            <a:extLst>
              <a:ext uri="{FF2B5EF4-FFF2-40B4-BE49-F238E27FC236}">
                <a16:creationId xmlns:a16="http://schemas.microsoft.com/office/drawing/2014/main" id="{6197B105-DCBA-4217-A65C-A6492E8D1BA7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6" name="台形 325">
            <a:extLst>
              <a:ext uri="{FF2B5EF4-FFF2-40B4-BE49-F238E27FC236}">
                <a16:creationId xmlns:a16="http://schemas.microsoft.com/office/drawing/2014/main" id="{E0D27B8A-87CB-4EF7-B8F8-8CB733121F8E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7" name="正方形/長方形 326">
            <a:extLst>
              <a:ext uri="{FF2B5EF4-FFF2-40B4-BE49-F238E27FC236}">
                <a16:creationId xmlns:a16="http://schemas.microsoft.com/office/drawing/2014/main" id="{0191F35B-55D6-49C8-96E4-AEECABE35F97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D51C9579-4E44-4FE0-8550-8E4AEF02D745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9" name="正方形/長方形 328">
            <a:extLst>
              <a:ext uri="{FF2B5EF4-FFF2-40B4-BE49-F238E27FC236}">
                <a16:creationId xmlns:a16="http://schemas.microsoft.com/office/drawing/2014/main" id="{C9689AF8-619A-490D-AD4A-461FB5EC5FAF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FAE7AEB0-1F21-4837-9878-D007DE807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36">
            <a:extLst>
              <a:ext uri="{FF2B5EF4-FFF2-40B4-BE49-F238E27FC236}">
                <a16:creationId xmlns:a16="http://schemas.microsoft.com/office/drawing/2014/main" id="{6B6B59DC-6217-4C71-8F20-2B0888A3BE11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ホームベース 141">
            <a:extLst>
              <a:ext uri="{FF2B5EF4-FFF2-40B4-BE49-F238E27FC236}">
                <a16:creationId xmlns:a16="http://schemas.microsoft.com/office/drawing/2014/main" id="{A34EE97D-AD39-4C7B-8D9F-3FE6CDF48A3A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5" name="片側の 2 つの角を丸めた四角形 131">
            <a:extLst>
              <a:ext uri="{FF2B5EF4-FFF2-40B4-BE49-F238E27FC236}">
                <a16:creationId xmlns:a16="http://schemas.microsoft.com/office/drawing/2014/main" id="{AD616DC1-9E06-4842-9D4B-180FA6BF3371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ホームベース 142">
            <a:extLst>
              <a:ext uri="{FF2B5EF4-FFF2-40B4-BE49-F238E27FC236}">
                <a16:creationId xmlns:a16="http://schemas.microsoft.com/office/drawing/2014/main" id="{39F28FE9-3ED2-476D-BE3F-562C6A891942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4" name="片側の 2 つの角を丸めた四角形 123">
            <a:extLst>
              <a:ext uri="{FF2B5EF4-FFF2-40B4-BE49-F238E27FC236}">
                <a16:creationId xmlns:a16="http://schemas.microsoft.com/office/drawing/2014/main" id="{E799023D-8DF3-40EA-A688-0B3AD7F187F6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AE9419B6-6406-467F-BE9E-74C7D8375D2B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B9AF6250-A490-44F0-A5D6-10F72F995A7E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円/楕円 162">
            <a:extLst>
              <a:ext uri="{FF2B5EF4-FFF2-40B4-BE49-F238E27FC236}">
                <a16:creationId xmlns:a16="http://schemas.microsoft.com/office/drawing/2014/main" id="{CAFA1E3B-B34A-4AB6-8C48-F8F2B01C1EC8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DB200BD6-8AA8-42A4-BEC7-11F8FBBAF256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B7E10BCD-4EDC-4E8B-9E37-C4EBFB030E80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ホームベース 142">
            <a:extLst>
              <a:ext uri="{FF2B5EF4-FFF2-40B4-BE49-F238E27FC236}">
                <a16:creationId xmlns:a16="http://schemas.microsoft.com/office/drawing/2014/main" id="{F7101BEE-3063-45ED-ADAD-442373ADBDB2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7" name="片側の 2 つの角を丸めた四角形 123">
            <a:extLst>
              <a:ext uri="{FF2B5EF4-FFF2-40B4-BE49-F238E27FC236}">
                <a16:creationId xmlns:a16="http://schemas.microsoft.com/office/drawing/2014/main" id="{76298C77-CF00-4C30-983D-D4847FAF519C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9F7562E2-C887-4542-B184-5410D5DB3BD4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1E1B037F-7C71-450E-81D2-905B250E5C9C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A88938E3-55AE-4943-B59A-30E9A40B4E43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75EF24B8-00AC-4A20-A24B-BB7D8858BE70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D39B071B-1A67-41DA-8C38-0F3D1D4FE1A5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8CDF0668-A56C-4754-8335-9D9E9435D23D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7C850E13-AFC2-4D7A-8F93-7D40C77047C1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13414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352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2022-03-04T06:23:53Z</dcterms:modified>
</cp:coreProperties>
</file>