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山陰放送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18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Ａ：２</a:t>
            </a:r>
            <a:r>
              <a:rPr lang="ja-JP" altLang="en-US" sz="800" b="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：４</a:t>
            </a:r>
            <a:r>
              <a:rPr lang="ja-JP" altLang="en-US" sz="800" b="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Ｂ：３</a:t>
            </a:r>
            <a:r>
              <a:rPr lang="en-US" altLang="ja-JP" sz="800" b="1" spc="-151" dirty="0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Ｃ：９</a:t>
            </a:r>
            <a:r>
              <a:rPr lang="ja-JP" altLang="en-US" sz="800" b="1">
                <a:solidFill>
                  <a:prstClr val="black"/>
                </a:solidFill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DF34173B-B331-C84F-BA05-5DBA9A8961E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0733" y="141613"/>
            <a:ext cx="541022" cy="176118"/>
          </a:xfrm>
          <a:prstGeom prst="rect">
            <a:avLst/>
          </a:prstGeom>
        </p:spPr>
      </p:pic>
      <p:pic>
        <p:nvPicPr>
          <p:cNvPr id="146" name="図 145">
            <a:extLst>
              <a:ext uri="{FF2B5EF4-FFF2-40B4-BE49-F238E27FC236}">
                <a16:creationId xmlns:a16="http://schemas.microsoft.com/office/drawing/2014/main" id="{8CCEABF1-F42E-8F4F-9D62-7E222E10065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4980" y="3369062"/>
            <a:ext cx="731972" cy="238277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CCABD87-5958-4078-A7F9-6E6AF53CCF3D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AE407C67-1BFB-4704-AFCB-EED09A161DFC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833C2079-3089-4AE6-8479-97FF135C34C4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66844D6A-4756-4E5F-A3EA-917FD995081A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95C318A8-D384-42D3-A453-0F86E131ED52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A5154C95-6C84-42D8-B168-785898CE4B79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4159C86D-AF94-40C0-9503-26F92F323787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9F3A0745-30D1-43FD-A2BF-8BD8A312EDF1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3DA20F54-6A14-4ACB-AAD0-BAB4A83D8951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AAF70DC2-CBAE-4DBE-8488-1260B3D3A0F4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FEAB320C-A859-4385-A38D-58B3E1465770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B9371F0B-3304-4C69-BE94-34EC1E7431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8B6EEAB6-F2FB-4D25-B1E6-244D8A8B2533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5201AE26-FB4F-46B9-B87F-601DE70A7B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6FF7D116-5347-431C-BE41-F5D7A8C7EB8D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4A5A0480-E815-42FC-B785-F6B1D9054090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305D5ED5-E301-4124-9386-DCC929319D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ACB07182-C90F-4A5E-8D0C-CA4474B2353A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4E7A20FB-209C-47BF-86E1-CE8944A5B3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DF5E943A-44F6-4A3C-9704-E628B08C20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CE38897C-72FC-4CC8-883A-90F7212343A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08AAFB84-9658-415D-991F-BF7B4D8A2A1D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1C7C4FC3-4AFE-45F8-A5CC-059FD23559FE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2C2C8B71-F113-4F4C-A475-D178B28F3E45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A5BACE9E-A9F6-4286-84A4-18DCC77489E5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EE49F307-701A-478D-A241-B5C622A0A4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B0737E8B-DA57-4A15-880B-97F2D5E3B3EF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01798414-E3D8-414A-AA56-91BD09F208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4F554FAC-8A57-47E3-9BDE-9877804F58AC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DB5EF8E8-BF06-4C61-BC44-B4AADC6133A4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898E927F-A5E5-42A7-B4AB-A44345CA660F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A95C59C9-A24A-445D-9D59-C6DF6B237B4B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F0420880-5119-463C-A97F-021659BCF467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A199EAEF-73E5-47E3-BF55-3BBF565DFC32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D026FED0-75A0-4033-8E3D-64A50522762C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BA849D65-2955-47E6-B7E8-1FBB718686CA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3376FC62-B417-42CD-83F3-C9BD85FE87AB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A0FB9A30-4C9D-40D6-B1F3-378B9BD9BA23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DE69A4C5-1A59-4BFD-8750-50209786AA33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F46007D1-42D2-4BDB-ABEB-B38D9250786F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62E7AB00-5CD1-4207-93BE-5627032B7F4F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BB3AA39A-9DAC-4562-8244-A4724982C12F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0AD85A38-7960-4DA8-878F-8460601F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4A2A429-D2F3-4C9E-ABFE-5F9334607BD9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78816F29-E100-4461-B212-CD847B067A43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C2540227-DA4F-4197-BD86-C366F7D0D269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458E9589-1632-49A1-BB00-FC6C4020A38D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58451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348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2022-03-04T07:05:03Z</dcterms:modified>
</cp:coreProperties>
</file>