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92"/>
    <a:srgbClr val="75B998"/>
    <a:srgbClr val="71B5BD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6018"/>
  </p:normalViewPr>
  <p:slideViewPr>
    <p:cSldViewPr snapToGrid="0" snapToObjects="1" showGuides="1">
      <p:cViewPr varScale="1">
        <p:scale>
          <a:sx n="131" d="100"/>
          <a:sy n="131" d="100"/>
        </p:scale>
        <p:origin x="1184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32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岐阜放送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25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en-US" altLang="ja-JP" sz="800" b="1" dirty="0">
                <a:latin typeface="Meiryo" charset="-128"/>
                <a:ea typeface="Meiryo" charset="-128"/>
                <a:cs typeface="Meiryo" charset="-128"/>
              </a:rPr>
              <a:t>/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　特</a:t>
            </a:r>
            <a:r>
              <a:rPr lang="en-US" altLang="ja-JP" sz="800" b="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＋</a:t>
            </a:r>
            <a:r>
              <a:rPr lang="en-US" altLang="ja-JP" sz="800" b="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10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E91E88A3-8063-427E-9360-87FEAC578E7F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ED01651A-E5A0-49E0-9789-6937602B0B8C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6D7A941A-5828-4008-A50C-30715E9B2B4F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D9DC6A04-522B-48EC-9BC1-742FD1A71923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E4C9A725-1399-4C13-A4B8-BEB94B4D69BD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247EE5CB-E400-4ABD-9F94-AF016700341F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5C00F8D6-FDD8-4C1E-AED6-B75B85C41404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6BBB91EE-7C7F-4532-8B79-B304C29A82C0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DB5775B1-EF05-44DA-BA83-F9E9F0F51640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3436CD4A-5DB0-4F1B-8515-02EE84370EB5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A5D98A20-919E-4CD9-BA2E-6F2F8D38B704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C9C78259-25E9-483C-A831-7ACDB1956E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3CA9B3F0-7EDC-4F06-A672-D1D79DD9AE39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B5E8570B-6CBB-4A41-AE9A-EAB1A7F47F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55152BA4-D48A-43DC-829C-3BCE43B98002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19FB5C32-93D9-4356-814B-B6192542A179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2B7136A-60F9-4975-B36D-F6FCADDEF1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552DD28D-0301-4361-99BA-68830423BBE9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045ACD5C-041B-4872-A3E5-1ED76722F3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C38B1A09-1EF7-4B56-A078-064EC3CC8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06E0F47F-C497-4922-8CCA-9FF83FC8CC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E817791A-9635-4104-A731-D4319A4AFF90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64892067-FAB2-4B94-90D6-77A34D8E9531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0F5E566A-159D-41BC-A217-D90249EEE258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C398A448-F82A-45D8-BB20-E600A849DE4A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C8517D10-E3BE-4B59-957B-3AB3229E06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2926B7E2-B5E7-44FE-8570-32B4C154B603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AD809F9B-DDC6-4B76-8BCD-F00F0FCCAA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D2AB120-69F2-46FF-BA79-91B76BA12893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B42CE1A8-2937-4199-953E-352561DE03D4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565538EE-C933-46CA-B122-A0F4D8FAC684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BA8A3FBA-126B-40C9-9012-7635BE5183AD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0B9D098-F3B8-4FB0-84BB-2D9BB19AC09F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9AA861D0-EF54-4DD6-95DA-D49A995AA3F7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3E16FE7C-F886-4ED5-9630-8D4BCAFA5E9D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6BF5419F-2C14-4EF8-B69B-0E0ADBC4CA17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8C7CA1A9-5724-4E10-B3FE-6F29CF9111E6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586B9F59-202A-4E42-9A26-566010B3E069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BF73221F-613B-4B06-AD61-B182E4DA6CB6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9F156D90-EDB0-4284-AB5B-7D0576777EC3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582D988F-DB56-4166-933E-618959AEF565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5F7DECAF-5D0F-41CD-B91D-B0904B7BF348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5DD794DE-2F54-40C4-9658-5FAD3103E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718B316F-FF06-4F8C-BC46-126EB6EDE48B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4F6B1A5F-9325-4927-853A-4F011E0794D7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2471B88E-3EA3-4148-A2A9-CF4F911EDF34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6339B73B-3D51-49FB-9C8D-CF6A052556A7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D198AD1-BBAC-9541-4020-8D3F74446C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39408" y="110991"/>
            <a:ext cx="633247" cy="20275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B0A21EF-E60B-A470-E7A0-28E41FD4E9C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40188" y="3341847"/>
            <a:ext cx="633247" cy="20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1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347</Words>
  <Application>Microsoft Macintosh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メディアラボ西口</cp:lastModifiedBy>
  <cp:revision>51</cp:revision>
  <cp:lastPrinted>2022-03-03T04:22:30Z</cp:lastPrinted>
  <dcterms:created xsi:type="dcterms:W3CDTF">2022-02-28T00:11:28Z</dcterms:created>
  <dcterms:modified xsi:type="dcterms:W3CDTF">2024-02-16T01:03:35Z</dcterms:modified>
</cp:coreProperties>
</file>