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4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tiff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tiff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長崎放送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10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292C17F7-4DFB-2C4B-8F5D-A3F90515EAA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b="-9241"/>
          <a:stretch/>
        </p:blipFill>
        <p:spPr>
          <a:xfrm>
            <a:off x="8127587" y="3277102"/>
            <a:ext cx="647845" cy="444769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78441F26-CBF4-9A47-BA49-013EC59B59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7661534" y="90714"/>
            <a:ext cx="647845" cy="214845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45392A33-58B0-4B20-A855-5F0E54909A0E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01211C8B-14F3-42A2-B244-3A86F7B06F91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5CE1F13A-E839-4909-A9A5-53C676CC695A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19B46E0D-32C9-4D83-944B-C767B1C9A144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631A1FFF-B12A-40E1-8A61-62A1D44E0BEB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17C3A3D4-B789-47E0-A07D-9E78FC4F53D6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A713BFFF-8C5A-405C-8BE1-E4016ECF39D9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BE19F6D2-85C3-44E0-AC0A-62D60FE51A5F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BBC63E4A-5E17-4A27-9D3D-2FEC841B21BC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EF3598F5-706A-4246-988A-99599F667967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7F1318DD-CEEB-45F7-93EE-3A9F4CF1202B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C7577EF8-960F-4847-87C6-1A8767E1C2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E68E78CA-94B3-47DB-BBB5-469E9E779D87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E65515DB-81C3-4C3A-8B56-2521BA6A95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971A4925-94F7-4CBD-B33B-2FBFDC296BD6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C45CDF82-B13B-46DB-A670-C0AC54AFCED1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1931573F-FF75-4D25-ABEB-05874072C4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1B423A38-65F4-4F5A-9348-19AA51EFFC4F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24571CB6-400D-438F-80C2-9B8FE3D6FB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28D0BD1B-1977-4F9D-B708-0C8D13F58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CE736958-3E16-476E-B0DB-95B2F77A40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57854D92-5DC4-44E7-89D4-B5071DF06989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7FD89E5A-6E4A-46C6-8B81-B61D17CE3200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070CCBA6-EB48-4096-B454-80C702356E6C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ED497977-1DD6-4871-87CF-F88E8447B7DF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4AB9433E-4CA9-41FA-9B38-852DCF5F9B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8B2B670A-2973-4258-81F8-7A16D834D86B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5C4F595F-1AC1-4017-BBA2-BF52D21083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32846445-5593-4185-865F-E39DBE904E75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9AECBA90-4B30-4266-9905-3CBF6AAD44B8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F382F985-FE86-431A-B23C-3E26B07447A9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5909C3FF-1D67-446A-AC35-B670C55AEEE0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3DC4F01B-0C82-4314-AC1A-4732E21BDF81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E782FB11-2DE0-4DAD-9C91-1FE98F6E255A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3478F446-A974-48F6-A2D6-34200BC4C60A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60503E37-313A-487D-843D-580E5E2F2EC5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1382BFB0-8C49-494E-A692-384D6191FED2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0ED9A501-4237-4248-92E8-5ABDB2706A9A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F460A5AE-3C1E-403E-944E-55E0E99ED392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9A4D8F1A-F9B3-4C74-8B48-149811CFA4EE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596F0FA4-BBEB-4474-BBC6-A6AA9FE934F0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DB9C6986-4759-4233-9A74-56F9EB220BD0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A82558CB-594D-4EC5-A68A-357DDDCDB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3D7508A-0A0C-4150-88FB-FC52DDA0E108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722ADED5-AFEE-4581-AD8E-42E1CB30DA0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D0F8DBDF-EDE9-4268-BBCF-27B0EE0E69CB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1974745F-4220-4F0D-97CD-80A822541A85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6594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351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2022-03-04T07:09:45Z</dcterms:modified>
</cp:coreProperties>
</file>