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2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45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静岡朝日テレビ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6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B8AAF3B6-18AB-0242-839C-489E8CBA71C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3760" y="116992"/>
            <a:ext cx="1033929" cy="203795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1AB81FF1-3A90-9244-9AE4-1E3FAB9697A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9406" y="3375366"/>
            <a:ext cx="790849" cy="155882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82E54819-5DB6-4927-BAA5-6FABD5BB7FC0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478D25E1-E06A-4CE3-A00E-A056091FEB00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0A0D04D5-99CC-4769-82DB-A4FAFFCAF4C0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A47225B6-0F73-4FC2-A76B-285C7DBB6C2E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3E1D5B7B-9262-4FF2-AFC0-AC4D2E8C6136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C5D71D0C-CECE-481D-8E06-7C26022B3C25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F4BCEEC8-A8CC-4C7B-92C0-BEF2FB72E153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396161CE-7209-4DC4-A826-0421AFA82313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25C54A9F-C6C4-46E0-9E4D-A8E1DEA21682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CF37E0D9-60D0-4644-AD9F-C58B6DB54BD8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3955508B-46A0-428F-BDC6-7C3F618E2714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111802D6-501A-4D46-A91E-D9CD9021E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EF94A4EB-A8FD-4E3D-AD63-6EDD86A9896A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D8DEAB67-D5B7-4A29-B0A2-AA638C2EA0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28CA01DD-4C8C-46FC-B4F8-EF678EC30A0B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33EDF741-564F-457C-AC14-DD42B34ED074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C4B0D22D-5BC2-42F1-BC2F-895D257F17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F4129BAB-3B65-4BD1-AD11-6E67F6145170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CA71636D-A508-4CB1-8C27-DC8BCC2843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6C184151-926F-4B3C-BCA2-2193057135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661F0F23-635C-4EC8-83F7-122B548233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997A1E04-BF01-4BB3-9B77-E838884B0C29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CDF2ED79-C384-459B-9F73-1D32270F667B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B2464717-20B4-4F9A-A88F-9003A5CC314B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E8551422-F2B6-48BE-95C1-CDFC04807216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E9701A50-BB18-4E6E-8BC2-F2911030F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5CC61E30-85F8-4BF1-9528-996DAEC54445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59988C54-8AD1-474E-AC81-850E9220D1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AD8952FB-2D45-479B-A735-D34571D64859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CAC4B2C8-27B2-495C-A7A3-2170FB096152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B4BB31F8-5A48-49D2-B875-70981EBEAB65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C597530-F5E3-40FB-852B-F29637988842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E8C74E5D-FC66-4C76-86DD-95A2FCC915E5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A871D251-286F-4FC3-8FAB-C763F98B8B67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2582B5FE-AA1B-4209-88B8-27E38A7A130D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C58297C2-C1FA-4DE2-ACAB-9DCE3B1D5EEF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4C3FBDEE-A517-42C5-A438-97902AAFCBE6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C096DA88-FB7A-4E90-949E-F4635868E347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41A9146F-5EAA-4F6A-A7F0-CF9542ABF054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CA29A5A6-EB6E-4753-83FA-9B4109E11D20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8C7A0BDA-0D96-4F24-B7A8-44D658EE5D12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6E1A087C-6BD3-4837-A931-EA3232EED145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CDA60797-2205-4D5B-B6D5-8A94BA97A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ホームベース 136">
            <a:extLst>
              <a:ext uri="{FF2B5EF4-FFF2-40B4-BE49-F238E27FC236}">
                <a16:creationId xmlns:a16="http://schemas.microsoft.com/office/drawing/2014/main" id="{EE2B01F8-3360-40C3-8108-24C59C51E8D1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41">
            <a:extLst>
              <a:ext uri="{FF2B5EF4-FFF2-40B4-BE49-F238E27FC236}">
                <a16:creationId xmlns:a16="http://schemas.microsoft.com/office/drawing/2014/main" id="{B21FFFC1-B89F-4ED8-B455-660F7F76F37F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片側の 2 つの角を丸めた四角形 131">
            <a:extLst>
              <a:ext uri="{FF2B5EF4-FFF2-40B4-BE49-F238E27FC236}">
                <a16:creationId xmlns:a16="http://schemas.microsoft.com/office/drawing/2014/main" id="{FB2EE9E0-9C32-4163-A450-D8E8C2C1B899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ホームベース 142">
            <a:extLst>
              <a:ext uri="{FF2B5EF4-FFF2-40B4-BE49-F238E27FC236}">
                <a16:creationId xmlns:a16="http://schemas.microsoft.com/office/drawing/2014/main" id="{27ACBD90-DE9D-4B0F-B7DB-100075F5C54A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片側の 2 つの角を丸めた四角形 123">
            <a:extLst>
              <a:ext uri="{FF2B5EF4-FFF2-40B4-BE49-F238E27FC236}">
                <a16:creationId xmlns:a16="http://schemas.microsoft.com/office/drawing/2014/main" id="{5B29E7B6-55AB-4BE0-8582-AC39E43E077F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302ABFAF-885F-449F-BA8C-54B2ECF44FE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BC6B38E4-74B6-4639-9651-BEBA14230A74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円/楕円 162">
            <a:extLst>
              <a:ext uri="{FF2B5EF4-FFF2-40B4-BE49-F238E27FC236}">
                <a16:creationId xmlns:a16="http://schemas.microsoft.com/office/drawing/2014/main" id="{71AD01BE-B47E-4CA7-801B-29DBD224C196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ACEDAF2C-595E-4DA4-ADA8-F774CEA47FE0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C27290D3-53C5-4AD8-B873-AC50EDCBDF6A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9" name="ホームベース 142">
            <a:extLst>
              <a:ext uri="{FF2B5EF4-FFF2-40B4-BE49-F238E27FC236}">
                <a16:creationId xmlns:a16="http://schemas.microsoft.com/office/drawing/2014/main" id="{0FA34614-111C-4F5D-8BF3-6E0555405135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片側の 2 つの角を丸めた四角形 123">
            <a:extLst>
              <a:ext uri="{FF2B5EF4-FFF2-40B4-BE49-F238E27FC236}">
                <a16:creationId xmlns:a16="http://schemas.microsoft.com/office/drawing/2014/main" id="{9B471E25-7070-4F4C-AF98-FD8A42806837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638964AA-047F-4AEC-BFA0-B0EE14055CEF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BD69110F-FFDF-421B-BBB5-24E042DC1648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067FD33E-E033-47E7-AFA0-7B204BC5600D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4FBC7577-8E58-4CC8-947B-8C4BDC33860E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9366CC4C-DEEA-4AE4-B3CA-CC8C1417161E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5B4893DC-722B-4682-BEBF-DC5504376F56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3F260D1-6C66-46A5-9981-3DBA874A7FD3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65235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353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2022-03-04T06:29:02Z</dcterms:modified>
</cp:coreProperties>
</file>